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3"/>
  </p:notesMasterIdLst>
  <p:handoutMasterIdLst>
    <p:handoutMasterId r:id="rId304"/>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55" r:id="rId294"/>
    <p:sldId id="856" r:id="rId295"/>
    <p:sldId id="857" r:id="rId296"/>
    <p:sldId id="858" r:id="rId297"/>
    <p:sldId id="832" r:id="rId298"/>
    <p:sldId id="834" r:id="rId299"/>
    <p:sldId id="835" r:id="rId300"/>
    <p:sldId id="841" r:id="rId301"/>
    <p:sldId id="840" r:id="rId3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407" dt="2022-05-12T01:12:20.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06"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handoutMaster" Target="handoutMasters/handoutMaster1.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openxmlformats.org/officeDocument/2006/relationships/viewProps" Target="viewProps.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openxmlformats.org/officeDocument/2006/relationships/theme" Target="theme/theme1.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308" Type="http://schemas.openxmlformats.org/officeDocument/2006/relationships/tableStyles" Target="tableStyles.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309" Type="http://schemas.microsoft.com/office/2016/11/relationships/changesInfo" Target="changesInfos/changesInfo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310" Type="http://schemas.microsoft.com/office/2015/10/relationships/revisionInfo" Target="revisionInfo.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slide" Target="slides/slide296.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slide" Target="slides/slide297.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slide" Target="slides/slide298.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notesMaster" Target="notesMasters/notesMaster1.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 Id="rId291" Type="http://schemas.openxmlformats.org/officeDocument/2006/relationships/slide" Target="slides/slide287.xml"/><Relationship Id="rId30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2T01:15:24.028" v="19108" actId="20577"/>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1T14:52:20.332" v="17599"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1T14:52:20.332" v="17599"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add">
        <pc:chgData name="Alfred Asterjadhi" userId="39de57b9-85c0-4fd1-aaac-8ca2b6560ad0" providerId="ADAL" clId="{FDB479F4-74BA-4CDD-9500-19B0337B71F0}" dt="2022-05-10T15:40:36.874" v="15251"/>
        <pc:sldMkLst>
          <pc:docMk/>
          <pc:sldMk cId="2265793937" sldId="840"/>
        </pc:sldMkLst>
      </pc:sldChg>
      <pc:sldChg chg="add">
        <pc:chgData name="Alfred Asterjadhi" userId="39de57b9-85c0-4fd1-aaac-8ca2b6560ad0" providerId="ADAL" clId="{FDB479F4-74BA-4CDD-9500-19B0337B71F0}" dt="2022-05-10T15:40:36.874" v="15251"/>
        <pc:sldMkLst>
          <pc:docMk/>
          <pc:sldMk cId="579530871" sldId="841"/>
        </pc:sldMkLst>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00:44:47.148" v="18968" actId="20577"/>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00:44:47.148" v="18968" actId="20577"/>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1T22:22:34.053" v="18601" actId="207"/>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1T22:22:34.053" v="18601" actId="207"/>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00:49:48.578" v="18970" actId="6549"/>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00:49:48.578" v="18970" actId="6549"/>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01:08:53.697" v="19026" actId="3626"/>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01:08:53.697" v="19026" actId="3626"/>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01:10:29.843" v="19035" actId="20577"/>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01:10:29.843" v="19035" actId="20577"/>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2T01:11:29.447" v="19041" actId="20577"/>
        <pc:sldMkLst>
          <pc:docMk/>
          <pc:sldMk cId="1281965250" sldId="857"/>
        </pc:sldMkLst>
        <pc:spChg chg="mod">
          <ac:chgData name="Alfred Asterjadhi" userId="39de57b9-85c0-4fd1-aaac-8ca2b6560ad0" providerId="ADAL" clId="{FDB479F4-74BA-4CDD-9500-19B0337B71F0}" dt="2022-05-12T01:07:29.936" v="1901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2T01:11:29.447" v="19041" actId="20577"/>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2T01:12:47.752" v="19105" actId="20577"/>
        <pc:sldMkLst>
          <pc:docMk/>
          <pc:sldMk cId="3650574173" sldId="858"/>
        </pc:sldMkLst>
        <pc:spChg chg="mod">
          <ac:chgData name="Alfred Asterjadhi" userId="39de57b9-85c0-4fd1-aaac-8ca2b6560ad0" providerId="ADAL" clId="{FDB479F4-74BA-4CDD-9500-19B0337B71F0}" dt="2022-05-12T01:07:38.546" v="1901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2T01:12:47.752" v="19105" actId="20577"/>
          <ac:spMkLst>
            <pc:docMk/>
            <pc:sldMk cId="3650574173" sldId="858"/>
            <ac:spMk id="3" creationId="{3917E3A2-65E2-43CC-8703-41CD0178EDA4}"/>
          </ac:spMkLst>
        </pc:spChg>
      </pc:sldChg>
      <pc:sldMasterChg chg="modSp mod">
        <pc:chgData name="Alfred Asterjadhi" userId="39de57b9-85c0-4fd1-aaac-8ca2b6560ad0" providerId="ADAL" clId="{FDB479F4-74BA-4CDD-9500-19B0337B71F0}" dt="2022-05-12T01:15:24.028" v="19108" actId="20577"/>
        <pc:sldMasterMkLst>
          <pc:docMk/>
          <pc:sldMasterMk cId="0" sldId="2147483648"/>
        </pc:sldMasterMkLst>
        <pc:spChg chg="mod">
          <ac:chgData name="Alfred Asterjadhi" userId="39de57b9-85c0-4fd1-aaac-8ca2b6560ad0" providerId="ADAL" clId="{FDB479F4-74BA-4CDD-9500-19B0337B71F0}" dt="2022-05-12T01:15:24.028" v="19108" actId="20577"/>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802.11-20/1982r74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5-00be-cc36-cr-for-enterprise-grade-tid-mapping.docx" TargetMode="Externa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hyperlink" Target="https://mentor.ieee.org/802.11/dcn/21/11-21-1175-07-00be-cc36-resolution-for-cids-related-to-ml-advertisement-part-1.docx" TargetMode="Externa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2" Type="http://schemas.openxmlformats.org/officeDocument/2006/relationships/hyperlink" Target="https://mentor.ieee.org/802.11/dcn/22/11-22-0061-04-00be-cc36-cr-for-ml-probing-to-retrieve-critical-update.docx" TargetMode="Externa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11-21/1208r9 [5 CIDs]</a:t>
            </a:r>
          </a:p>
          <a:p>
            <a:pPr marL="285750" indent="-285750">
              <a:buFont typeface="Arial" panose="020B0604020202020204" pitchFamily="34" charset="0"/>
              <a:buChar char="•"/>
            </a:pPr>
            <a:r>
              <a:rPr lang="en-US" sz="1100" b="0" dirty="0">
                <a:solidFill>
                  <a:schemeClr val="tx1"/>
                </a:solidFill>
              </a:rPr>
              <a:t>5706 in 11-22/540r4 [1 CID] &amp; </a:t>
            </a:r>
            <a:r>
              <a:rPr lang="en-US" sz="1100" b="0" u="sng" dirty="0">
                <a:solidFill>
                  <a:srgbClr val="FF0000"/>
                </a:solidFill>
              </a:rPr>
              <a:t>7489 in 11-22/570r7 [1 CID]</a:t>
            </a:r>
          </a:p>
          <a:p>
            <a:pPr marL="285750" indent="-285750">
              <a:buFont typeface="Arial" panose="020B0604020202020204" pitchFamily="34" charset="0"/>
              <a:buChar char="•"/>
            </a:pPr>
            <a:r>
              <a:rPr lang="en-US" sz="1100" b="0" u="sng" dirty="0">
                <a:solidFill>
                  <a:srgbClr val="FF0000"/>
                </a:solidFill>
              </a:rPr>
              <a:t>4593, 4590 in 11-22/600r2 [2 CIDs] &amp; 6943, 5363 in 1278r2 [2 CIDs]</a:t>
            </a:r>
          </a:p>
          <a:p>
            <a:pPr marL="285750" indent="-285750">
              <a:buFont typeface="Arial" panose="020B0604020202020204" pitchFamily="34" charset="0"/>
              <a:buChar char="•"/>
            </a:pPr>
            <a:r>
              <a:rPr lang="en-US" sz="1100" b="0" u="sng" dirty="0">
                <a:solidFill>
                  <a:srgbClr val="FF0000"/>
                </a:solidFill>
              </a:rPr>
              <a:t>8033 in 11-22/314r2 [1 CID] &amp; 4301 in 11-22/185r1 [1 CID]</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 None.</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MAC conf calls.</a:t>
            </a:r>
          </a:p>
          <a:p>
            <a:pPr marL="0" indent="0"/>
            <a:r>
              <a:rPr lang="en-US" sz="1400" i="1" dirty="0">
                <a:solidFill>
                  <a:srgbClr val="FF0000"/>
                </a:solidFill>
              </a:rPr>
              <a:t>*Additions from Wednesday’s EVE MAC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4286, 5159 in </a:t>
            </a:r>
            <a:r>
              <a:rPr lang="pt-BR" sz="1100" b="0" dirty="0">
                <a:hlinkClick r:id="rId2"/>
              </a:rPr>
              <a:t>11-22/0631r2</a:t>
            </a:r>
            <a:r>
              <a:rPr lang="pt-BR" sz="1100" b="0" dirty="0"/>
              <a:t> 					</a:t>
            </a:r>
            <a:r>
              <a:rPr lang="en-US" sz="1100" b="0" i="1" dirty="0"/>
              <a:t>[2 CIDs, Discussed on May 9, 2022; No SP]</a:t>
            </a:r>
            <a:endParaRPr lang="pt-BR" sz="1100" b="0" i="1" dirty="0"/>
          </a:p>
          <a:p>
            <a:pPr marL="171450" indent="-171450">
              <a:buFont typeface="Arial" panose="020B0604020202020204" pitchFamily="34" charset="0"/>
              <a:buChar char="•"/>
            </a:pPr>
            <a:r>
              <a:rPr lang="pt-BR" sz="1100" b="0" dirty="0"/>
              <a:t>4296 in </a:t>
            </a:r>
            <a:r>
              <a:rPr lang="pt-BR" sz="1100" b="0" dirty="0">
                <a:hlinkClick r:id="rId3"/>
              </a:rPr>
              <a:t>11-21/1931r3</a:t>
            </a:r>
            <a:r>
              <a:rPr lang="pt-BR" sz="1100" b="0" dirty="0"/>
              <a:t> 					</a:t>
            </a:r>
            <a:r>
              <a:rPr lang="en-US" sz="1100" b="0" i="1" dirty="0"/>
              <a:t>[ 1 CID, Discussed on April 28, 2022; No SP]</a:t>
            </a:r>
            <a:endParaRPr lang="pt-BR" sz="1100" b="0" i="1" dirty="0"/>
          </a:p>
          <a:p>
            <a:pPr marL="171450" indent="-171450">
              <a:buFont typeface="Arial" panose="020B0604020202020204" pitchFamily="34" charset="0"/>
              <a:buChar char="•"/>
            </a:pPr>
            <a:r>
              <a:rPr lang="pt-BR" sz="1100" b="0" dirty="0"/>
              <a:t>4662, 4708, 4712, 4713, 4769, 4770, 4771, 4934, 4936, 4938, 5082, 5771, 6062, 6334, 8052 in </a:t>
            </a:r>
            <a:r>
              <a:rPr lang="pt-BR" sz="1100" b="0" dirty="0">
                <a:hlinkClick r:id="rId4"/>
              </a:rPr>
              <a:t>11-22/0538r3</a:t>
            </a:r>
            <a:r>
              <a:rPr lang="pt-BR" sz="1100" b="0" dirty="0"/>
              <a:t> 										</a:t>
            </a:r>
            <a:r>
              <a:rPr lang="en-US" sz="1100" b="0" i="1" dirty="0"/>
              <a:t>[ 15 CIDs, Discussed on April 14 and April 25, 2022; No SP] </a:t>
            </a:r>
            <a:endParaRPr lang="pt-BR" sz="1100" b="0" i="1" dirty="0"/>
          </a:p>
          <a:p>
            <a:pPr marL="171450" indent="-171450">
              <a:buFont typeface="Arial" panose="020B0604020202020204" pitchFamily="34" charset="0"/>
              <a:buChar char="•"/>
            </a:pPr>
            <a:r>
              <a:rPr lang="pt-BR" sz="1100" b="0" dirty="0"/>
              <a:t>4738, 5027, 5235, 5962, 6384, 8194 in </a:t>
            </a:r>
            <a:r>
              <a:rPr lang="pt-BR" sz="1100" b="0" dirty="0">
                <a:hlinkClick r:id="rId5"/>
              </a:rPr>
              <a:t>11-22/0186r1</a:t>
            </a:r>
            <a:r>
              <a:rPr lang="pt-BR" sz="1100" b="0" dirty="0"/>
              <a:t> 	</a:t>
            </a:r>
            <a:r>
              <a:rPr lang="en-US" sz="1100" b="0" i="1" dirty="0"/>
              <a:t>[6 CIDs , Discussed on May 9, 2022; No SP]</a:t>
            </a:r>
            <a:endParaRPr lang="pt-BR" sz="1100" b="0" i="1" dirty="0"/>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p>
          <a:p>
            <a:pPr marL="171450" indent="-171450">
              <a:buFont typeface="Arial" panose="020B0604020202020204" pitchFamily="34" charset="0"/>
              <a:buChar char="•"/>
            </a:pPr>
            <a:r>
              <a:rPr lang="en-US" sz="1100" b="0" i="1" u="sng" dirty="0">
                <a:solidFill>
                  <a:srgbClr val="FF0000"/>
                </a:solidFill>
              </a:rPr>
              <a:t>6898 in </a:t>
            </a:r>
            <a:r>
              <a:rPr lang="en-US" sz="1100" b="0" i="1" u="sng" dirty="0">
                <a:solidFill>
                  <a:srgbClr val="FF0000"/>
                </a:solidFill>
                <a:hlinkClick r:id="rId7"/>
              </a:rPr>
              <a:t>11-22/0547r5</a:t>
            </a:r>
            <a:r>
              <a:rPr lang="en-US" sz="1100" b="0" i="1" u="sng" dirty="0">
                <a:solidFill>
                  <a:srgbClr val="FF0000"/>
                </a:solidFill>
              </a:rPr>
              <a:t> </a:t>
            </a:r>
            <a:r>
              <a:rPr lang="en-US" sz="1100" b="0" i="1" u="sng" dirty="0"/>
              <a:t>				   	[1 CID, Discussed on April 11, 2022: No SP]</a:t>
            </a:r>
          </a:p>
          <a:p>
            <a:pPr marL="0" indent="0"/>
            <a:endParaRPr lang="pt-BR"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dirty="0"/>
              <a:t>5926, 6420, 6421, 6879, 6885, 6896, 7868 in </a:t>
            </a:r>
            <a:r>
              <a:rPr lang="pt-BR" sz="1100" b="0" dirty="0">
                <a:hlinkClick r:id="rId5"/>
              </a:rPr>
              <a:t>11-22/0254r3</a:t>
            </a:r>
            <a:r>
              <a:rPr lang="pt-BR" sz="1100" b="0" dirty="0"/>
              <a:t> 		</a:t>
            </a:r>
            <a:r>
              <a:rPr lang="pt-BR" sz="1100" b="0" i="1" dirty="0"/>
              <a:t>[7 </a:t>
            </a:r>
            <a:r>
              <a:rPr lang="en-US" sz="1100" b="0" i="1" dirty="0"/>
              <a:t>CIDs, Discussed on April 14 and May 5, 2022; No SP]</a:t>
            </a:r>
            <a:endParaRPr lang="pt-BR" sz="1100" b="0" i="1" dirty="0"/>
          </a:p>
          <a:p>
            <a:pPr marL="171450" indent="-171450">
              <a:buFont typeface="Arial" panose="020B0604020202020204" pitchFamily="34" charset="0"/>
              <a:buChar char="•"/>
            </a:pPr>
            <a:r>
              <a:rPr lang="en-US" sz="1100" b="0" u="sng" dirty="0">
                <a:solidFill>
                  <a:srgbClr val="FF0000"/>
                </a:solidFill>
              </a:rPr>
              <a:t>6643, 5154, 4027, 5038, 5030, 5692, 5759, 5956, 5957, 6347, 6498, 6766, 6767, 6895, 7671, 8179 in </a:t>
            </a:r>
            <a:r>
              <a:rPr lang="en-US" sz="1100" b="0" u="sng" dirty="0">
                <a:solidFill>
                  <a:srgbClr val="FF0000"/>
                </a:solidFill>
                <a:hlinkClick r:id="rId6">
                  <a:extLst>
                    <a:ext uri="{A12FA001-AC4F-418D-AE19-62706E023703}">
                      <ahyp:hlinkClr xmlns:ahyp="http://schemas.microsoft.com/office/drawing/2018/hyperlinkcolor" val="tx"/>
                    </a:ext>
                  </a:extLst>
                </a:hlinkClick>
              </a:rPr>
              <a:t>11-21/793r5</a:t>
            </a:r>
            <a:r>
              <a:rPr lang="en-US" sz="1100" b="0" u="sng" dirty="0">
                <a:solidFill>
                  <a:srgbClr val="FF0000"/>
                </a:solidFill>
              </a:rPr>
              <a:t> </a:t>
            </a:r>
          </a:p>
          <a:p>
            <a:pPr marL="0" indent="0"/>
            <a:r>
              <a:rPr lang="en-US" sz="1100" b="0" i="1" u="sng" dirty="0">
                <a:solidFill>
                  <a:srgbClr val="FF0000"/>
                </a:solidFill>
              </a:rPr>
              <a:t>									</a:t>
            </a:r>
            <a:r>
              <a:rPr lang="pt-BR" sz="1100" b="0" i="1" u="sng" dirty="0">
                <a:solidFill>
                  <a:srgbClr val="FF0000"/>
                </a:solidFill>
              </a:rPr>
              <a:t>[16 </a:t>
            </a:r>
            <a:r>
              <a:rPr lang="en-US" sz="1100" b="0" i="1" u="sng" dirty="0">
                <a:solidFill>
                  <a:srgbClr val="FF0000"/>
                </a:solidFill>
              </a:rPr>
              <a:t>CIDs, Discussed on May 11, 2022; SP: 76Y, 55N, 18A]</a:t>
            </a:r>
          </a:p>
          <a:p>
            <a:pPr marL="171450" indent="-171450">
              <a:buFont typeface="Arial" panose="020B0604020202020204" pitchFamily="34" charset="0"/>
              <a:buChar char="•"/>
            </a:pPr>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r>
              <a:rPr lang="en-US" sz="1400" i="1" dirty="0">
                <a:solidFill>
                  <a:srgbClr val="FF0000"/>
                </a:solidFill>
              </a:rPr>
              <a:t>*Additions from Wednesday’s EVE MAC session.</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382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4034, 4204, 4312, 5351, 5375, 5945, 6331, 6332, 7463, 7635, 7827, 8035, 8051 in </a:t>
            </a:r>
            <a:r>
              <a:rPr lang="en-US" sz="1400" b="0" dirty="0">
                <a:solidFill>
                  <a:schemeClr val="tx1"/>
                </a:solidFill>
                <a:hlinkClick r:id="rId2"/>
              </a:rPr>
              <a:t>11-21/1175r7</a:t>
            </a:r>
            <a:r>
              <a:rPr lang="en-US" sz="1400" b="0" dirty="0">
                <a:solidFill>
                  <a:schemeClr val="tx1"/>
                </a:solidFill>
              </a:rPr>
              <a:t> 					</a:t>
            </a:r>
            <a:r>
              <a:rPr lang="en-US" sz="1400" b="0" i="1" dirty="0">
                <a:solidFill>
                  <a:schemeClr val="tx1"/>
                </a:solidFill>
              </a:rPr>
              <a:t>[13 CIDs, SP on April 21, 2022: 48 Yes, 27 No, 24 Abs]</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958753585"/>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383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4253, 4277, 6201 in </a:t>
            </a:r>
            <a:r>
              <a:rPr lang="en-US" sz="1400" b="0" dirty="0">
                <a:solidFill>
                  <a:schemeClr val="tx1"/>
                </a:solidFill>
                <a:hlinkClick r:id="rId2"/>
              </a:rPr>
              <a:t>11-21/1208r9</a:t>
            </a:r>
            <a:r>
              <a:rPr lang="en-US" sz="1400" b="0" dirty="0">
                <a:solidFill>
                  <a:schemeClr val="tx1"/>
                </a:solidFill>
              </a:rPr>
              <a:t> 	</a:t>
            </a:r>
            <a:r>
              <a:rPr lang="en-US" sz="1400" b="0" i="1" dirty="0">
                <a:solidFill>
                  <a:schemeClr val="tx1"/>
                </a:solidFill>
              </a:rPr>
              <a:t>[3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1937707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5256, 5281, 5651, 6240, 6241, 6242 in </a:t>
            </a:r>
            <a:r>
              <a:rPr lang="en-US" sz="1400" b="0" dirty="0">
                <a:solidFill>
                  <a:schemeClr val="tx1"/>
                </a:solidFill>
                <a:hlinkClick r:id="rId2"/>
              </a:rPr>
              <a:t>11-22/0552r3</a:t>
            </a:r>
            <a:r>
              <a:rPr lang="en-US" sz="1400" b="0" dirty="0">
                <a:solidFill>
                  <a:schemeClr val="tx1"/>
                </a:solidFill>
              </a:rPr>
              <a:t> </a:t>
            </a:r>
            <a:r>
              <a:rPr lang="en-US" sz="1400" b="0" i="1" dirty="0">
                <a:solidFill>
                  <a:schemeClr val="tx1"/>
                </a:solidFill>
              </a:rPr>
              <a:t>[6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81965250"/>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i="1" dirty="0">
                <a:solidFill>
                  <a:schemeClr val="tx1"/>
                </a:solidFill>
              </a:rPr>
              <a:t>6457 in </a:t>
            </a:r>
            <a:r>
              <a:rPr lang="en-US" sz="1400" b="0" i="1" dirty="0">
                <a:solidFill>
                  <a:schemeClr val="tx1"/>
                </a:solidFill>
                <a:hlinkClick r:id="rId2"/>
              </a:rPr>
              <a:t>11-22/61r4</a:t>
            </a:r>
            <a:r>
              <a:rPr lang="en-US" sz="1400" b="0" i="1" dirty="0">
                <a:solidFill>
                  <a:schemeClr val="tx1"/>
                </a:solidFill>
              </a:rPr>
              <a:t> [1 CID, Discussed on March 21;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(Insun)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650574173"/>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171526</TotalTime>
  <Words>41719</Words>
  <Application>Microsoft Office PowerPoint</Application>
  <PresentationFormat>On-screen Show (4:3)</PresentationFormat>
  <Paragraphs>3998</Paragraphs>
  <Slides>298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298</vt:i4>
      </vt:variant>
    </vt:vector>
  </HeadingPairs>
  <TitlesOfParts>
    <vt:vector size="306"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Motion 382 (Post-Q)</vt:lpstr>
      <vt:lpstr>Motion 383 (Post-Q)</vt:lpstr>
      <vt:lpstr>Motion 384 (Post-Q)</vt:lpstr>
      <vt:lpstr>Motion 385 (Post-Q)</vt:lpstr>
      <vt:lpstr>Motions on May 16th</vt:lpstr>
      <vt:lpstr>Ad-hoc?</vt:lpstr>
      <vt:lpstr>Timeline</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2022-05-12T01:15:25Z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