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slides/slide110.xml" ContentType="application/vnd.openxmlformats-officedocument.presentationml.slide+xml"/>
  <Override PartName="/ppt/slides/slide111.xml" ContentType="application/vnd.openxmlformats-officedocument.presentationml.slide+xml"/>
  <Override PartName="/ppt/slides/slide112.xml" ContentType="application/vnd.openxmlformats-officedocument.presentationml.slide+xml"/>
  <Override PartName="/ppt/slides/slide113.xml" ContentType="application/vnd.openxmlformats-officedocument.presentationml.slide+xml"/>
  <Override PartName="/ppt/slides/slide114.xml" ContentType="application/vnd.openxmlformats-officedocument.presentationml.slide+xml"/>
  <Override PartName="/ppt/slides/slide115.xml" ContentType="application/vnd.openxmlformats-officedocument.presentationml.slide+xml"/>
  <Override PartName="/ppt/slides/slide116.xml" ContentType="application/vnd.openxmlformats-officedocument.presentationml.slide+xml"/>
  <Override PartName="/ppt/slides/slide117.xml" ContentType="application/vnd.openxmlformats-officedocument.presentationml.slide+xml"/>
  <Override PartName="/ppt/slides/slide118.xml" ContentType="application/vnd.openxmlformats-officedocument.presentationml.slide+xml"/>
  <Override PartName="/ppt/slides/slide119.xml" ContentType="application/vnd.openxmlformats-officedocument.presentationml.slide+xml"/>
  <Override PartName="/ppt/slides/slide120.xml" ContentType="application/vnd.openxmlformats-officedocument.presentationml.slide+xml"/>
  <Override PartName="/ppt/slides/slide121.xml" ContentType="application/vnd.openxmlformats-officedocument.presentationml.slide+xml"/>
  <Override PartName="/ppt/slides/slide122.xml" ContentType="application/vnd.openxmlformats-officedocument.presentationml.slide+xml"/>
  <Override PartName="/ppt/slides/slide123.xml" ContentType="application/vnd.openxmlformats-officedocument.presentationml.slide+xml"/>
  <Override PartName="/ppt/slides/slide124.xml" ContentType="application/vnd.openxmlformats-officedocument.presentationml.slide+xml"/>
  <Override PartName="/ppt/slides/slide125.xml" ContentType="application/vnd.openxmlformats-officedocument.presentationml.slide+xml"/>
  <Override PartName="/ppt/slides/slide126.xml" ContentType="application/vnd.openxmlformats-officedocument.presentationml.slide+xml"/>
  <Override PartName="/ppt/slides/slide127.xml" ContentType="application/vnd.openxmlformats-officedocument.presentationml.slide+xml"/>
  <Override PartName="/ppt/slides/slide128.xml" ContentType="application/vnd.openxmlformats-officedocument.presentationml.slide+xml"/>
  <Override PartName="/ppt/slides/slide129.xml" ContentType="application/vnd.openxmlformats-officedocument.presentationml.slide+xml"/>
  <Override PartName="/ppt/slides/slide130.xml" ContentType="application/vnd.openxmlformats-officedocument.presentationml.slide+xml"/>
  <Override PartName="/ppt/slides/slide131.xml" ContentType="application/vnd.openxmlformats-officedocument.presentationml.slide+xml"/>
  <Override PartName="/ppt/slides/slide132.xml" ContentType="application/vnd.openxmlformats-officedocument.presentationml.slide+xml"/>
  <Override PartName="/ppt/slides/slide133.xml" ContentType="application/vnd.openxmlformats-officedocument.presentationml.slide+xml"/>
  <Override PartName="/ppt/slides/slide134.xml" ContentType="application/vnd.openxmlformats-officedocument.presentationml.slide+xml"/>
  <Override PartName="/ppt/slides/slide135.xml" ContentType="application/vnd.openxmlformats-officedocument.presentationml.slide+xml"/>
  <Override PartName="/ppt/slides/slide136.xml" ContentType="application/vnd.openxmlformats-officedocument.presentationml.slide+xml"/>
  <Override PartName="/ppt/slides/slide137.xml" ContentType="application/vnd.openxmlformats-officedocument.presentationml.slide+xml"/>
  <Override PartName="/ppt/slides/slide138.xml" ContentType="application/vnd.openxmlformats-officedocument.presentationml.slide+xml"/>
  <Override PartName="/ppt/slides/slide139.xml" ContentType="application/vnd.openxmlformats-officedocument.presentationml.slide+xml"/>
  <Override PartName="/ppt/slides/slide140.xml" ContentType="application/vnd.openxmlformats-officedocument.presentationml.slide+xml"/>
  <Override PartName="/ppt/slides/slide141.xml" ContentType="application/vnd.openxmlformats-officedocument.presentationml.slide+xml"/>
  <Override PartName="/ppt/slides/slide142.xml" ContentType="application/vnd.openxmlformats-officedocument.presentationml.slide+xml"/>
  <Override PartName="/ppt/slides/slide143.xml" ContentType="application/vnd.openxmlformats-officedocument.presentationml.slide+xml"/>
  <Override PartName="/ppt/slides/slide144.xml" ContentType="application/vnd.openxmlformats-officedocument.presentationml.slide+xml"/>
  <Override PartName="/ppt/slides/slide145.xml" ContentType="application/vnd.openxmlformats-officedocument.presentationml.slide+xml"/>
  <Override PartName="/ppt/slides/slide146.xml" ContentType="application/vnd.openxmlformats-officedocument.presentationml.slide+xml"/>
  <Override PartName="/ppt/slides/slide147.xml" ContentType="application/vnd.openxmlformats-officedocument.presentationml.slide+xml"/>
  <Override PartName="/ppt/slides/slide148.xml" ContentType="application/vnd.openxmlformats-officedocument.presentationml.slide+xml"/>
  <Override PartName="/ppt/slides/slide149.xml" ContentType="application/vnd.openxmlformats-officedocument.presentationml.slide+xml"/>
  <Override PartName="/ppt/slides/slide150.xml" ContentType="application/vnd.openxmlformats-officedocument.presentationml.slide+xml"/>
  <Override PartName="/ppt/slides/slide151.xml" ContentType="application/vnd.openxmlformats-officedocument.presentationml.slide+xml"/>
  <Override PartName="/ppt/slides/slide152.xml" ContentType="application/vnd.openxmlformats-officedocument.presentationml.slide+xml"/>
  <Override PartName="/ppt/slides/slide153.xml" ContentType="application/vnd.openxmlformats-officedocument.presentationml.slide+xml"/>
  <Override PartName="/ppt/slides/slide154.xml" ContentType="application/vnd.openxmlformats-officedocument.presentationml.slide+xml"/>
  <Override PartName="/ppt/slides/slide155.xml" ContentType="application/vnd.openxmlformats-officedocument.presentationml.slide+xml"/>
  <Override PartName="/ppt/slides/slide156.xml" ContentType="application/vnd.openxmlformats-officedocument.presentationml.slide+xml"/>
  <Override PartName="/ppt/slides/slide157.xml" ContentType="application/vnd.openxmlformats-officedocument.presentationml.slide+xml"/>
  <Override PartName="/ppt/slides/slide158.xml" ContentType="application/vnd.openxmlformats-officedocument.presentationml.slide+xml"/>
  <Override PartName="/ppt/slides/slide159.xml" ContentType="application/vnd.openxmlformats-officedocument.presentationml.slide+xml"/>
  <Override PartName="/ppt/slides/slide160.xml" ContentType="application/vnd.openxmlformats-officedocument.presentationml.slide+xml"/>
  <Override PartName="/ppt/slides/slide161.xml" ContentType="application/vnd.openxmlformats-officedocument.presentationml.slide+xml"/>
  <Override PartName="/ppt/slides/slide162.xml" ContentType="application/vnd.openxmlformats-officedocument.presentationml.slide+xml"/>
  <Override PartName="/ppt/slides/slide163.xml" ContentType="application/vnd.openxmlformats-officedocument.presentationml.slide+xml"/>
  <Override PartName="/ppt/slides/slide164.xml" ContentType="application/vnd.openxmlformats-officedocument.presentationml.slide+xml"/>
  <Override PartName="/ppt/slides/slide165.xml" ContentType="application/vnd.openxmlformats-officedocument.presentationml.slide+xml"/>
  <Override PartName="/ppt/slides/slide166.xml" ContentType="application/vnd.openxmlformats-officedocument.presentationml.slide+xml"/>
  <Override PartName="/ppt/slides/slide167.xml" ContentType="application/vnd.openxmlformats-officedocument.presentationml.slide+xml"/>
  <Override PartName="/ppt/slides/slide168.xml" ContentType="application/vnd.openxmlformats-officedocument.presentationml.slide+xml"/>
  <Override PartName="/ppt/slides/slide169.xml" ContentType="application/vnd.openxmlformats-officedocument.presentationml.slide+xml"/>
  <Override PartName="/ppt/slides/slide170.xml" ContentType="application/vnd.openxmlformats-officedocument.presentationml.slide+xml"/>
  <Override PartName="/ppt/slides/slide171.xml" ContentType="application/vnd.openxmlformats-officedocument.presentationml.slide+xml"/>
  <Override PartName="/ppt/slides/slide172.xml" ContentType="application/vnd.openxmlformats-officedocument.presentationml.slide+xml"/>
  <Override PartName="/ppt/slides/slide173.xml" ContentType="application/vnd.openxmlformats-officedocument.presentationml.slide+xml"/>
  <Override PartName="/ppt/slides/slide174.xml" ContentType="application/vnd.openxmlformats-officedocument.presentationml.slide+xml"/>
  <Override PartName="/ppt/slides/slide175.xml" ContentType="application/vnd.openxmlformats-officedocument.presentationml.slide+xml"/>
  <Override PartName="/ppt/slides/slide176.xml" ContentType="application/vnd.openxmlformats-officedocument.presentationml.slide+xml"/>
  <Override PartName="/ppt/slides/slide177.xml" ContentType="application/vnd.openxmlformats-officedocument.presentationml.slide+xml"/>
  <Override PartName="/ppt/slides/slide178.xml" ContentType="application/vnd.openxmlformats-officedocument.presentationml.slide+xml"/>
  <Override PartName="/ppt/slides/slide179.xml" ContentType="application/vnd.openxmlformats-officedocument.presentationml.slide+xml"/>
  <Override PartName="/ppt/slides/slide180.xml" ContentType="application/vnd.openxmlformats-officedocument.presentationml.slide+xml"/>
  <Override PartName="/ppt/slides/slide181.xml" ContentType="application/vnd.openxmlformats-officedocument.presentationml.slide+xml"/>
  <Override PartName="/ppt/slides/slide182.xml" ContentType="application/vnd.openxmlformats-officedocument.presentationml.slide+xml"/>
  <Override PartName="/ppt/slides/slide183.xml" ContentType="application/vnd.openxmlformats-officedocument.presentationml.slide+xml"/>
  <Override PartName="/ppt/slides/slide184.xml" ContentType="application/vnd.openxmlformats-officedocument.presentationml.slide+xml"/>
  <Override PartName="/ppt/slides/slide185.xml" ContentType="application/vnd.openxmlformats-officedocument.presentationml.slide+xml"/>
  <Override PartName="/ppt/slides/slide186.xml" ContentType="application/vnd.openxmlformats-officedocument.presentationml.slide+xml"/>
  <Override PartName="/ppt/slides/slide187.xml" ContentType="application/vnd.openxmlformats-officedocument.presentationml.slide+xml"/>
  <Override PartName="/ppt/slides/slide188.xml" ContentType="application/vnd.openxmlformats-officedocument.presentationml.slide+xml"/>
  <Override PartName="/ppt/slides/slide189.xml" ContentType="application/vnd.openxmlformats-officedocument.presentationml.slide+xml"/>
  <Override PartName="/ppt/slides/slide190.xml" ContentType="application/vnd.openxmlformats-officedocument.presentationml.slide+xml"/>
  <Override PartName="/ppt/slides/slide191.xml" ContentType="application/vnd.openxmlformats-officedocument.presentationml.slide+xml"/>
  <Override PartName="/ppt/slides/slide192.xml" ContentType="application/vnd.openxmlformats-officedocument.presentationml.slide+xml"/>
  <Override PartName="/ppt/slides/slide193.xml" ContentType="application/vnd.openxmlformats-officedocument.presentationml.slide+xml"/>
  <Override PartName="/ppt/slides/slide194.xml" ContentType="application/vnd.openxmlformats-officedocument.presentationml.slide+xml"/>
  <Override PartName="/ppt/slides/slide195.xml" ContentType="application/vnd.openxmlformats-officedocument.presentationml.slide+xml"/>
  <Override PartName="/ppt/slides/slide196.xml" ContentType="application/vnd.openxmlformats-officedocument.presentationml.slide+xml"/>
  <Override PartName="/ppt/slides/slide197.xml" ContentType="application/vnd.openxmlformats-officedocument.presentationml.slide+xml"/>
  <Override PartName="/ppt/slides/slide198.xml" ContentType="application/vnd.openxmlformats-officedocument.presentationml.slide+xml"/>
  <Override PartName="/ppt/slides/slide199.xml" ContentType="application/vnd.openxmlformats-officedocument.presentationml.slide+xml"/>
  <Override PartName="/ppt/slides/slide200.xml" ContentType="application/vnd.openxmlformats-officedocument.presentationml.slide+xml"/>
  <Override PartName="/ppt/slides/slide201.xml" ContentType="application/vnd.openxmlformats-officedocument.presentationml.slide+xml"/>
  <Override PartName="/ppt/slides/slide202.xml" ContentType="application/vnd.openxmlformats-officedocument.presentationml.slide+xml"/>
  <Override PartName="/ppt/slides/slide203.xml" ContentType="application/vnd.openxmlformats-officedocument.presentationml.slide+xml"/>
  <Override PartName="/ppt/slides/slide204.xml" ContentType="application/vnd.openxmlformats-officedocument.presentationml.slide+xml"/>
  <Override PartName="/ppt/slides/slide205.xml" ContentType="application/vnd.openxmlformats-officedocument.presentationml.slide+xml"/>
  <Override PartName="/ppt/slides/slide206.xml" ContentType="application/vnd.openxmlformats-officedocument.presentationml.slide+xml"/>
  <Override PartName="/ppt/slides/slide207.xml" ContentType="application/vnd.openxmlformats-officedocument.presentationml.slide+xml"/>
  <Override PartName="/ppt/slides/slide208.xml" ContentType="application/vnd.openxmlformats-officedocument.presentationml.slide+xml"/>
  <Override PartName="/ppt/slides/slide209.xml" ContentType="application/vnd.openxmlformats-officedocument.presentationml.slide+xml"/>
  <Override PartName="/ppt/slides/slide210.xml" ContentType="application/vnd.openxmlformats-officedocument.presentationml.slide+xml"/>
  <Override PartName="/ppt/slides/slide211.xml" ContentType="application/vnd.openxmlformats-officedocument.presentationml.slide+xml"/>
  <Override PartName="/ppt/slides/slide212.xml" ContentType="application/vnd.openxmlformats-officedocument.presentationml.slide+xml"/>
  <Override PartName="/ppt/slides/slide213.xml" ContentType="application/vnd.openxmlformats-officedocument.presentationml.slide+xml"/>
  <Override PartName="/ppt/slides/slide214.xml" ContentType="application/vnd.openxmlformats-officedocument.presentationml.slide+xml"/>
  <Override PartName="/ppt/slides/slide215.xml" ContentType="application/vnd.openxmlformats-officedocument.presentationml.slide+xml"/>
  <Override PartName="/ppt/slides/slide216.xml" ContentType="application/vnd.openxmlformats-officedocument.presentationml.slide+xml"/>
  <Override PartName="/ppt/slides/slide217.xml" ContentType="application/vnd.openxmlformats-officedocument.presentationml.slide+xml"/>
  <Override PartName="/ppt/slides/slide2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223"/>
  </p:notesMasterIdLst>
  <p:handoutMasterIdLst>
    <p:handoutMasterId r:id="rId224"/>
  </p:handoutMasterIdLst>
  <p:sldIdLst>
    <p:sldId id="256" r:id="rId5"/>
    <p:sldId id="257" r:id="rId6"/>
    <p:sldId id="506" r:id="rId7"/>
    <p:sldId id="507" r:id="rId8"/>
    <p:sldId id="508" r:id="rId9"/>
    <p:sldId id="509" r:id="rId10"/>
    <p:sldId id="510" r:id="rId11"/>
    <p:sldId id="512" r:id="rId12"/>
    <p:sldId id="514" r:id="rId13"/>
    <p:sldId id="513" r:id="rId14"/>
    <p:sldId id="511" r:id="rId15"/>
    <p:sldId id="515" r:id="rId16"/>
    <p:sldId id="517" r:id="rId17"/>
    <p:sldId id="519" r:id="rId18"/>
    <p:sldId id="526" r:id="rId19"/>
    <p:sldId id="520" r:id="rId20"/>
    <p:sldId id="521" r:id="rId21"/>
    <p:sldId id="524" r:id="rId22"/>
    <p:sldId id="522" r:id="rId23"/>
    <p:sldId id="523" r:id="rId24"/>
    <p:sldId id="533" r:id="rId25"/>
    <p:sldId id="527" r:id="rId26"/>
    <p:sldId id="528" r:id="rId27"/>
    <p:sldId id="531" r:id="rId28"/>
    <p:sldId id="530" r:id="rId29"/>
    <p:sldId id="534" r:id="rId30"/>
    <p:sldId id="536" r:id="rId31"/>
    <p:sldId id="535" r:id="rId32"/>
    <p:sldId id="532" r:id="rId33"/>
    <p:sldId id="525" r:id="rId34"/>
    <p:sldId id="537" r:id="rId35"/>
    <p:sldId id="538" r:id="rId36"/>
    <p:sldId id="539" r:id="rId37"/>
    <p:sldId id="543" r:id="rId38"/>
    <p:sldId id="544" r:id="rId39"/>
    <p:sldId id="545" r:id="rId40"/>
    <p:sldId id="540" r:id="rId41"/>
    <p:sldId id="542" r:id="rId42"/>
    <p:sldId id="541" r:id="rId43"/>
    <p:sldId id="548" r:id="rId44"/>
    <p:sldId id="546" r:id="rId45"/>
    <p:sldId id="552" r:id="rId46"/>
    <p:sldId id="550" r:id="rId47"/>
    <p:sldId id="553" r:id="rId48"/>
    <p:sldId id="560" r:id="rId49"/>
    <p:sldId id="561" r:id="rId50"/>
    <p:sldId id="562" r:id="rId51"/>
    <p:sldId id="563" r:id="rId52"/>
    <p:sldId id="564" r:id="rId53"/>
    <p:sldId id="569" r:id="rId54"/>
    <p:sldId id="557" r:id="rId55"/>
    <p:sldId id="565" r:id="rId56"/>
    <p:sldId id="566" r:id="rId57"/>
    <p:sldId id="558" r:id="rId58"/>
    <p:sldId id="559" r:id="rId59"/>
    <p:sldId id="567" r:id="rId60"/>
    <p:sldId id="570" r:id="rId61"/>
    <p:sldId id="579" r:id="rId62"/>
    <p:sldId id="583" r:id="rId63"/>
    <p:sldId id="584" r:id="rId64"/>
    <p:sldId id="585" r:id="rId65"/>
    <p:sldId id="588" r:id="rId66"/>
    <p:sldId id="590" r:id="rId67"/>
    <p:sldId id="591" r:id="rId68"/>
    <p:sldId id="592" r:id="rId69"/>
    <p:sldId id="593" r:id="rId70"/>
    <p:sldId id="594" r:id="rId71"/>
    <p:sldId id="572" r:id="rId72"/>
    <p:sldId id="573" r:id="rId73"/>
    <p:sldId id="568" r:id="rId74"/>
    <p:sldId id="595" r:id="rId75"/>
    <p:sldId id="596" r:id="rId76"/>
    <p:sldId id="580" r:id="rId77"/>
    <p:sldId id="581" r:id="rId78"/>
    <p:sldId id="599" r:id="rId79"/>
    <p:sldId id="600" r:id="rId80"/>
    <p:sldId id="601" r:id="rId81"/>
    <p:sldId id="602" r:id="rId82"/>
    <p:sldId id="603" r:id="rId83"/>
    <p:sldId id="597" r:id="rId84"/>
    <p:sldId id="605" r:id="rId85"/>
    <p:sldId id="611" r:id="rId86"/>
    <p:sldId id="606" r:id="rId87"/>
    <p:sldId id="608" r:id="rId88"/>
    <p:sldId id="609" r:id="rId89"/>
    <p:sldId id="612" r:id="rId90"/>
    <p:sldId id="610" r:id="rId91"/>
    <p:sldId id="622" r:id="rId92"/>
    <p:sldId id="613" r:id="rId93"/>
    <p:sldId id="625" r:id="rId94"/>
    <p:sldId id="614" r:id="rId95"/>
    <p:sldId id="615" r:id="rId96"/>
    <p:sldId id="616" r:id="rId97"/>
    <p:sldId id="621" r:id="rId98"/>
    <p:sldId id="617" r:id="rId99"/>
    <p:sldId id="620" r:id="rId100"/>
    <p:sldId id="626" r:id="rId101"/>
    <p:sldId id="628" r:id="rId102"/>
    <p:sldId id="624" r:id="rId103"/>
    <p:sldId id="631" r:id="rId104"/>
    <p:sldId id="632" r:id="rId105"/>
    <p:sldId id="630" r:id="rId106"/>
    <p:sldId id="629" r:id="rId107"/>
    <p:sldId id="633" r:id="rId108"/>
    <p:sldId id="636" r:id="rId109"/>
    <p:sldId id="635" r:id="rId110"/>
    <p:sldId id="640" r:id="rId111"/>
    <p:sldId id="637" r:id="rId112"/>
    <p:sldId id="638" r:id="rId113"/>
    <p:sldId id="639" r:id="rId114"/>
    <p:sldId id="641" r:id="rId115"/>
    <p:sldId id="642" r:id="rId116"/>
    <p:sldId id="643" r:id="rId117"/>
    <p:sldId id="644" r:id="rId118"/>
    <p:sldId id="645" r:id="rId119"/>
    <p:sldId id="647" r:id="rId120"/>
    <p:sldId id="648" r:id="rId121"/>
    <p:sldId id="660" r:id="rId122"/>
    <p:sldId id="649" r:id="rId123"/>
    <p:sldId id="653" r:id="rId124"/>
    <p:sldId id="657" r:id="rId125"/>
    <p:sldId id="650" r:id="rId126"/>
    <p:sldId id="654" r:id="rId127"/>
    <p:sldId id="656" r:id="rId128"/>
    <p:sldId id="658" r:id="rId129"/>
    <p:sldId id="651" r:id="rId130"/>
    <p:sldId id="659" r:id="rId131"/>
    <p:sldId id="655" r:id="rId132"/>
    <p:sldId id="661" r:id="rId133"/>
    <p:sldId id="666" r:id="rId134"/>
    <p:sldId id="668" r:id="rId135"/>
    <p:sldId id="669" r:id="rId136"/>
    <p:sldId id="670" r:id="rId137"/>
    <p:sldId id="667" r:id="rId138"/>
    <p:sldId id="673" r:id="rId139"/>
    <p:sldId id="671" r:id="rId140"/>
    <p:sldId id="672" r:id="rId141"/>
    <p:sldId id="674" r:id="rId142"/>
    <p:sldId id="675" r:id="rId143"/>
    <p:sldId id="676" r:id="rId144"/>
    <p:sldId id="677" r:id="rId145"/>
    <p:sldId id="678" r:id="rId146"/>
    <p:sldId id="679" r:id="rId147"/>
    <p:sldId id="680" r:id="rId148"/>
    <p:sldId id="686" r:id="rId149"/>
    <p:sldId id="689" r:id="rId150"/>
    <p:sldId id="697" r:id="rId151"/>
    <p:sldId id="692" r:id="rId152"/>
    <p:sldId id="691" r:id="rId153"/>
    <p:sldId id="681" r:id="rId154"/>
    <p:sldId id="687" r:id="rId155"/>
    <p:sldId id="688" r:id="rId156"/>
    <p:sldId id="690" r:id="rId157"/>
    <p:sldId id="682" r:id="rId158"/>
    <p:sldId id="683" r:id="rId159"/>
    <p:sldId id="685" r:id="rId160"/>
    <p:sldId id="694" r:id="rId161"/>
    <p:sldId id="695" r:id="rId162"/>
    <p:sldId id="696" r:id="rId163"/>
    <p:sldId id="699" r:id="rId164"/>
    <p:sldId id="700" r:id="rId165"/>
    <p:sldId id="698" r:id="rId166"/>
    <p:sldId id="701" r:id="rId167"/>
    <p:sldId id="703" r:id="rId168"/>
    <p:sldId id="704" r:id="rId169"/>
    <p:sldId id="705" r:id="rId170"/>
    <p:sldId id="706" r:id="rId171"/>
    <p:sldId id="707" r:id="rId172"/>
    <p:sldId id="709" r:id="rId173"/>
    <p:sldId id="708" r:id="rId174"/>
    <p:sldId id="710" r:id="rId175"/>
    <p:sldId id="717" r:id="rId176"/>
    <p:sldId id="711" r:id="rId177"/>
    <p:sldId id="722" r:id="rId178"/>
    <p:sldId id="712" r:id="rId179"/>
    <p:sldId id="713" r:id="rId180"/>
    <p:sldId id="715" r:id="rId181"/>
    <p:sldId id="721" r:id="rId182"/>
    <p:sldId id="714" r:id="rId183"/>
    <p:sldId id="718" r:id="rId184"/>
    <p:sldId id="720" r:id="rId185"/>
    <p:sldId id="719" r:id="rId186"/>
    <p:sldId id="716" r:id="rId187"/>
    <p:sldId id="723" r:id="rId188"/>
    <p:sldId id="724" r:id="rId189"/>
    <p:sldId id="725" r:id="rId190"/>
    <p:sldId id="727" r:id="rId191"/>
    <p:sldId id="726" r:id="rId192"/>
    <p:sldId id="728" r:id="rId193"/>
    <p:sldId id="729" r:id="rId194"/>
    <p:sldId id="730" r:id="rId195"/>
    <p:sldId id="731" r:id="rId196"/>
    <p:sldId id="732" r:id="rId197"/>
    <p:sldId id="744" r:id="rId198"/>
    <p:sldId id="733" r:id="rId199"/>
    <p:sldId id="736" r:id="rId200"/>
    <p:sldId id="739" r:id="rId201"/>
    <p:sldId id="750" r:id="rId202"/>
    <p:sldId id="734" r:id="rId203"/>
    <p:sldId id="735" r:id="rId204"/>
    <p:sldId id="742" r:id="rId205"/>
    <p:sldId id="748" r:id="rId206"/>
    <p:sldId id="749" r:id="rId207"/>
    <p:sldId id="737" r:id="rId208"/>
    <p:sldId id="747" r:id="rId209"/>
    <p:sldId id="738" r:id="rId210"/>
    <p:sldId id="740" r:id="rId211"/>
    <p:sldId id="743" r:id="rId212"/>
    <p:sldId id="746" r:id="rId213"/>
    <p:sldId id="752" r:id="rId214"/>
    <p:sldId id="753" r:id="rId215"/>
    <p:sldId id="754" r:id="rId216"/>
    <p:sldId id="755" r:id="rId217"/>
    <p:sldId id="757" r:id="rId218"/>
    <p:sldId id="759" r:id="rId219"/>
    <p:sldId id="751" r:id="rId220"/>
    <p:sldId id="758" r:id="rId221"/>
    <p:sldId id="745" r:id="rId222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086FEFA-6DDE-4081-8649-69C8CEA71D5A}" v="90" dt="2022-03-11T18:07:34.71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2623" autoAdjust="0"/>
    <p:restoredTop sz="94660"/>
  </p:normalViewPr>
  <p:slideViewPr>
    <p:cSldViewPr>
      <p:cViewPr varScale="1">
        <p:scale>
          <a:sx n="114" d="100"/>
          <a:sy n="114" d="100"/>
        </p:scale>
        <p:origin x="1122" y="7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5580"/>
    </p:cViewPr>
  </p:sorterViewPr>
  <p:notesViewPr>
    <p:cSldViewPr>
      <p:cViewPr varScale="1">
        <p:scale>
          <a:sx n="85" d="100"/>
          <a:sy n="85" d="100"/>
        </p:scale>
        <p:origin x="3870" y="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17" Type="http://schemas.openxmlformats.org/officeDocument/2006/relationships/slide" Target="slides/slide113.xml"/><Relationship Id="rId21" Type="http://schemas.openxmlformats.org/officeDocument/2006/relationships/slide" Target="slides/slide17.xml"/><Relationship Id="rId42" Type="http://schemas.openxmlformats.org/officeDocument/2006/relationships/slide" Target="slides/slide38.xml"/><Relationship Id="rId63" Type="http://schemas.openxmlformats.org/officeDocument/2006/relationships/slide" Target="slides/slide59.xml"/><Relationship Id="rId84" Type="http://schemas.openxmlformats.org/officeDocument/2006/relationships/slide" Target="slides/slide80.xml"/><Relationship Id="rId138" Type="http://schemas.openxmlformats.org/officeDocument/2006/relationships/slide" Target="slides/slide134.xml"/><Relationship Id="rId159" Type="http://schemas.openxmlformats.org/officeDocument/2006/relationships/slide" Target="slides/slide155.xml"/><Relationship Id="rId170" Type="http://schemas.openxmlformats.org/officeDocument/2006/relationships/slide" Target="slides/slide166.xml"/><Relationship Id="rId191" Type="http://schemas.openxmlformats.org/officeDocument/2006/relationships/slide" Target="slides/slide187.xml"/><Relationship Id="rId205" Type="http://schemas.openxmlformats.org/officeDocument/2006/relationships/slide" Target="slides/slide201.xml"/><Relationship Id="rId226" Type="http://schemas.openxmlformats.org/officeDocument/2006/relationships/viewProps" Target="viewProps.xml"/><Relationship Id="rId107" Type="http://schemas.openxmlformats.org/officeDocument/2006/relationships/slide" Target="slides/slide103.xml"/><Relationship Id="rId11" Type="http://schemas.openxmlformats.org/officeDocument/2006/relationships/slide" Target="slides/slide7.xml"/><Relationship Id="rId32" Type="http://schemas.openxmlformats.org/officeDocument/2006/relationships/slide" Target="slides/slide28.xml"/><Relationship Id="rId53" Type="http://schemas.openxmlformats.org/officeDocument/2006/relationships/slide" Target="slides/slide49.xml"/><Relationship Id="rId74" Type="http://schemas.openxmlformats.org/officeDocument/2006/relationships/slide" Target="slides/slide70.xml"/><Relationship Id="rId128" Type="http://schemas.openxmlformats.org/officeDocument/2006/relationships/slide" Target="slides/slide124.xml"/><Relationship Id="rId149" Type="http://schemas.openxmlformats.org/officeDocument/2006/relationships/slide" Target="slides/slide145.xml"/><Relationship Id="rId5" Type="http://schemas.openxmlformats.org/officeDocument/2006/relationships/slide" Target="slides/slide1.xml"/><Relationship Id="rId95" Type="http://schemas.openxmlformats.org/officeDocument/2006/relationships/slide" Target="slides/slide91.xml"/><Relationship Id="rId160" Type="http://schemas.openxmlformats.org/officeDocument/2006/relationships/slide" Target="slides/slide156.xml"/><Relationship Id="rId181" Type="http://schemas.openxmlformats.org/officeDocument/2006/relationships/slide" Target="slides/slide177.xml"/><Relationship Id="rId216" Type="http://schemas.openxmlformats.org/officeDocument/2006/relationships/slide" Target="slides/slide212.xml"/><Relationship Id="rId22" Type="http://schemas.openxmlformats.org/officeDocument/2006/relationships/slide" Target="slides/slide18.xml"/><Relationship Id="rId43" Type="http://schemas.openxmlformats.org/officeDocument/2006/relationships/slide" Target="slides/slide39.xml"/><Relationship Id="rId64" Type="http://schemas.openxmlformats.org/officeDocument/2006/relationships/slide" Target="slides/slide60.xml"/><Relationship Id="rId118" Type="http://schemas.openxmlformats.org/officeDocument/2006/relationships/slide" Target="slides/slide114.xml"/><Relationship Id="rId139" Type="http://schemas.openxmlformats.org/officeDocument/2006/relationships/slide" Target="slides/slide135.xml"/><Relationship Id="rId85" Type="http://schemas.openxmlformats.org/officeDocument/2006/relationships/slide" Target="slides/slide81.xml"/><Relationship Id="rId150" Type="http://schemas.openxmlformats.org/officeDocument/2006/relationships/slide" Target="slides/slide146.xml"/><Relationship Id="rId171" Type="http://schemas.openxmlformats.org/officeDocument/2006/relationships/slide" Target="slides/slide167.xml"/><Relationship Id="rId192" Type="http://schemas.openxmlformats.org/officeDocument/2006/relationships/slide" Target="slides/slide188.xml"/><Relationship Id="rId206" Type="http://schemas.openxmlformats.org/officeDocument/2006/relationships/slide" Target="slides/slide202.xml"/><Relationship Id="rId227" Type="http://schemas.openxmlformats.org/officeDocument/2006/relationships/theme" Target="theme/theme1.xml"/><Relationship Id="rId12" Type="http://schemas.openxmlformats.org/officeDocument/2006/relationships/slide" Target="slides/slide8.xml"/><Relationship Id="rId33" Type="http://schemas.openxmlformats.org/officeDocument/2006/relationships/slide" Target="slides/slide29.xml"/><Relationship Id="rId108" Type="http://schemas.openxmlformats.org/officeDocument/2006/relationships/slide" Target="slides/slide104.xml"/><Relationship Id="rId129" Type="http://schemas.openxmlformats.org/officeDocument/2006/relationships/slide" Target="slides/slide125.xml"/><Relationship Id="rId54" Type="http://schemas.openxmlformats.org/officeDocument/2006/relationships/slide" Target="slides/slide50.xml"/><Relationship Id="rId75" Type="http://schemas.openxmlformats.org/officeDocument/2006/relationships/slide" Target="slides/slide71.xml"/><Relationship Id="rId96" Type="http://schemas.openxmlformats.org/officeDocument/2006/relationships/slide" Target="slides/slide92.xml"/><Relationship Id="rId140" Type="http://schemas.openxmlformats.org/officeDocument/2006/relationships/slide" Target="slides/slide136.xml"/><Relationship Id="rId161" Type="http://schemas.openxmlformats.org/officeDocument/2006/relationships/slide" Target="slides/slide157.xml"/><Relationship Id="rId182" Type="http://schemas.openxmlformats.org/officeDocument/2006/relationships/slide" Target="slides/slide178.xml"/><Relationship Id="rId217" Type="http://schemas.openxmlformats.org/officeDocument/2006/relationships/slide" Target="slides/slide213.xml"/><Relationship Id="rId6" Type="http://schemas.openxmlformats.org/officeDocument/2006/relationships/slide" Target="slides/slide2.xml"/><Relationship Id="rId23" Type="http://schemas.openxmlformats.org/officeDocument/2006/relationships/slide" Target="slides/slide19.xml"/><Relationship Id="rId119" Type="http://schemas.openxmlformats.org/officeDocument/2006/relationships/slide" Target="slides/slide115.xml"/><Relationship Id="rId44" Type="http://schemas.openxmlformats.org/officeDocument/2006/relationships/slide" Target="slides/slide40.xml"/><Relationship Id="rId65" Type="http://schemas.openxmlformats.org/officeDocument/2006/relationships/slide" Target="slides/slide61.xml"/><Relationship Id="rId86" Type="http://schemas.openxmlformats.org/officeDocument/2006/relationships/slide" Target="slides/slide82.xml"/><Relationship Id="rId130" Type="http://schemas.openxmlformats.org/officeDocument/2006/relationships/slide" Target="slides/slide126.xml"/><Relationship Id="rId151" Type="http://schemas.openxmlformats.org/officeDocument/2006/relationships/slide" Target="slides/slide147.xml"/><Relationship Id="rId172" Type="http://schemas.openxmlformats.org/officeDocument/2006/relationships/slide" Target="slides/slide168.xml"/><Relationship Id="rId193" Type="http://schemas.openxmlformats.org/officeDocument/2006/relationships/slide" Target="slides/slide189.xml"/><Relationship Id="rId207" Type="http://schemas.openxmlformats.org/officeDocument/2006/relationships/slide" Target="slides/slide203.xml"/><Relationship Id="rId228" Type="http://schemas.openxmlformats.org/officeDocument/2006/relationships/tableStyles" Target="tableStyles.xml"/><Relationship Id="rId13" Type="http://schemas.openxmlformats.org/officeDocument/2006/relationships/slide" Target="slides/slide9.xml"/><Relationship Id="rId109" Type="http://schemas.openxmlformats.org/officeDocument/2006/relationships/slide" Target="slides/slide105.xml"/><Relationship Id="rId34" Type="http://schemas.openxmlformats.org/officeDocument/2006/relationships/slide" Target="slides/slide30.xml"/><Relationship Id="rId55" Type="http://schemas.openxmlformats.org/officeDocument/2006/relationships/slide" Target="slides/slide51.xml"/><Relationship Id="rId76" Type="http://schemas.openxmlformats.org/officeDocument/2006/relationships/slide" Target="slides/slide72.xml"/><Relationship Id="rId97" Type="http://schemas.openxmlformats.org/officeDocument/2006/relationships/slide" Target="slides/slide93.xml"/><Relationship Id="rId120" Type="http://schemas.openxmlformats.org/officeDocument/2006/relationships/slide" Target="slides/slide116.xml"/><Relationship Id="rId141" Type="http://schemas.openxmlformats.org/officeDocument/2006/relationships/slide" Target="slides/slide137.xml"/><Relationship Id="rId7" Type="http://schemas.openxmlformats.org/officeDocument/2006/relationships/slide" Target="slides/slide3.xml"/><Relationship Id="rId162" Type="http://schemas.openxmlformats.org/officeDocument/2006/relationships/slide" Target="slides/slide158.xml"/><Relationship Id="rId183" Type="http://schemas.openxmlformats.org/officeDocument/2006/relationships/slide" Target="slides/slide179.xml"/><Relationship Id="rId218" Type="http://schemas.openxmlformats.org/officeDocument/2006/relationships/slide" Target="slides/slide214.xml"/><Relationship Id="rId24" Type="http://schemas.openxmlformats.org/officeDocument/2006/relationships/slide" Target="slides/slide20.xml"/><Relationship Id="rId45" Type="http://schemas.openxmlformats.org/officeDocument/2006/relationships/slide" Target="slides/slide41.xml"/><Relationship Id="rId66" Type="http://schemas.openxmlformats.org/officeDocument/2006/relationships/slide" Target="slides/slide62.xml"/><Relationship Id="rId87" Type="http://schemas.openxmlformats.org/officeDocument/2006/relationships/slide" Target="slides/slide83.xml"/><Relationship Id="rId110" Type="http://schemas.openxmlformats.org/officeDocument/2006/relationships/slide" Target="slides/slide106.xml"/><Relationship Id="rId131" Type="http://schemas.openxmlformats.org/officeDocument/2006/relationships/slide" Target="slides/slide127.xml"/><Relationship Id="rId152" Type="http://schemas.openxmlformats.org/officeDocument/2006/relationships/slide" Target="slides/slide148.xml"/><Relationship Id="rId173" Type="http://schemas.openxmlformats.org/officeDocument/2006/relationships/slide" Target="slides/slide169.xml"/><Relationship Id="rId194" Type="http://schemas.openxmlformats.org/officeDocument/2006/relationships/slide" Target="slides/slide190.xml"/><Relationship Id="rId208" Type="http://schemas.openxmlformats.org/officeDocument/2006/relationships/slide" Target="slides/slide204.xml"/><Relationship Id="rId229" Type="http://schemas.microsoft.com/office/2016/11/relationships/changesInfo" Target="changesInfos/changesInfo1.xml"/><Relationship Id="rId14" Type="http://schemas.openxmlformats.org/officeDocument/2006/relationships/slide" Target="slides/slide10.xml"/><Relationship Id="rId35" Type="http://schemas.openxmlformats.org/officeDocument/2006/relationships/slide" Target="slides/slide31.xml"/><Relationship Id="rId56" Type="http://schemas.openxmlformats.org/officeDocument/2006/relationships/slide" Target="slides/slide52.xml"/><Relationship Id="rId77" Type="http://schemas.openxmlformats.org/officeDocument/2006/relationships/slide" Target="slides/slide73.xml"/><Relationship Id="rId100" Type="http://schemas.openxmlformats.org/officeDocument/2006/relationships/slide" Target="slides/slide96.xml"/><Relationship Id="rId8" Type="http://schemas.openxmlformats.org/officeDocument/2006/relationships/slide" Target="slides/slide4.xml"/><Relationship Id="rId98" Type="http://schemas.openxmlformats.org/officeDocument/2006/relationships/slide" Target="slides/slide94.xml"/><Relationship Id="rId121" Type="http://schemas.openxmlformats.org/officeDocument/2006/relationships/slide" Target="slides/slide117.xml"/><Relationship Id="rId142" Type="http://schemas.openxmlformats.org/officeDocument/2006/relationships/slide" Target="slides/slide138.xml"/><Relationship Id="rId163" Type="http://schemas.openxmlformats.org/officeDocument/2006/relationships/slide" Target="slides/slide159.xml"/><Relationship Id="rId184" Type="http://schemas.openxmlformats.org/officeDocument/2006/relationships/slide" Target="slides/slide180.xml"/><Relationship Id="rId219" Type="http://schemas.openxmlformats.org/officeDocument/2006/relationships/slide" Target="slides/slide215.xml"/><Relationship Id="rId230" Type="http://schemas.microsoft.com/office/2015/10/relationships/revisionInfo" Target="revisionInfo.xml"/><Relationship Id="rId25" Type="http://schemas.openxmlformats.org/officeDocument/2006/relationships/slide" Target="slides/slide21.xml"/><Relationship Id="rId46" Type="http://schemas.openxmlformats.org/officeDocument/2006/relationships/slide" Target="slides/slide42.xml"/><Relationship Id="rId67" Type="http://schemas.openxmlformats.org/officeDocument/2006/relationships/slide" Target="slides/slide63.xml"/><Relationship Id="rId116" Type="http://schemas.openxmlformats.org/officeDocument/2006/relationships/slide" Target="slides/slide112.xml"/><Relationship Id="rId137" Type="http://schemas.openxmlformats.org/officeDocument/2006/relationships/slide" Target="slides/slide133.xml"/><Relationship Id="rId158" Type="http://schemas.openxmlformats.org/officeDocument/2006/relationships/slide" Target="slides/slide154.xml"/><Relationship Id="rId20" Type="http://schemas.openxmlformats.org/officeDocument/2006/relationships/slide" Target="slides/slide16.xml"/><Relationship Id="rId41" Type="http://schemas.openxmlformats.org/officeDocument/2006/relationships/slide" Target="slides/slide37.xml"/><Relationship Id="rId62" Type="http://schemas.openxmlformats.org/officeDocument/2006/relationships/slide" Target="slides/slide58.xml"/><Relationship Id="rId83" Type="http://schemas.openxmlformats.org/officeDocument/2006/relationships/slide" Target="slides/slide79.xml"/><Relationship Id="rId88" Type="http://schemas.openxmlformats.org/officeDocument/2006/relationships/slide" Target="slides/slide84.xml"/><Relationship Id="rId111" Type="http://schemas.openxmlformats.org/officeDocument/2006/relationships/slide" Target="slides/slide107.xml"/><Relationship Id="rId132" Type="http://schemas.openxmlformats.org/officeDocument/2006/relationships/slide" Target="slides/slide128.xml"/><Relationship Id="rId153" Type="http://schemas.openxmlformats.org/officeDocument/2006/relationships/slide" Target="slides/slide149.xml"/><Relationship Id="rId174" Type="http://schemas.openxmlformats.org/officeDocument/2006/relationships/slide" Target="slides/slide170.xml"/><Relationship Id="rId179" Type="http://schemas.openxmlformats.org/officeDocument/2006/relationships/slide" Target="slides/slide175.xml"/><Relationship Id="rId195" Type="http://schemas.openxmlformats.org/officeDocument/2006/relationships/slide" Target="slides/slide191.xml"/><Relationship Id="rId209" Type="http://schemas.openxmlformats.org/officeDocument/2006/relationships/slide" Target="slides/slide205.xml"/><Relationship Id="rId190" Type="http://schemas.openxmlformats.org/officeDocument/2006/relationships/slide" Target="slides/slide186.xml"/><Relationship Id="rId204" Type="http://schemas.openxmlformats.org/officeDocument/2006/relationships/slide" Target="slides/slide200.xml"/><Relationship Id="rId220" Type="http://schemas.openxmlformats.org/officeDocument/2006/relationships/slide" Target="slides/slide216.xml"/><Relationship Id="rId225" Type="http://schemas.openxmlformats.org/officeDocument/2006/relationships/presProps" Target="presProps.xml"/><Relationship Id="rId15" Type="http://schemas.openxmlformats.org/officeDocument/2006/relationships/slide" Target="slides/slide11.xml"/><Relationship Id="rId36" Type="http://schemas.openxmlformats.org/officeDocument/2006/relationships/slide" Target="slides/slide32.xml"/><Relationship Id="rId57" Type="http://schemas.openxmlformats.org/officeDocument/2006/relationships/slide" Target="slides/slide53.xml"/><Relationship Id="rId106" Type="http://schemas.openxmlformats.org/officeDocument/2006/relationships/slide" Target="slides/slide102.xml"/><Relationship Id="rId127" Type="http://schemas.openxmlformats.org/officeDocument/2006/relationships/slide" Target="slides/slide123.xml"/><Relationship Id="rId10" Type="http://schemas.openxmlformats.org/officeDocument/2006/relationships/slide" Target="slides/slide6.xml"/><Relationship Id="rId31" Type="http://schemas.openxmlformats.org/officeDocument/2006/relationships/slide" Target="slides/slide27.xml"/><Relationship Id="rId52" Type="http://schemas.openxmlformats.org/officeDocument/2006/relationships/slide" Target="slides/slide48.xml"/><Relationship Id="rId73" Type="http://schemas.openxmlformats.org/officeDocument/2006/relationships/slide" Target="slides/slide69.xml"/><Relationship Id="rId78" Type="http://schemas.openxmlformats.org/officeDocument/2006/relationships/slide" Target="slides/slide74.xml"/><Relationship Id="rId94" Type="http://schemas.openxmlformats.org/officeDocument/2006/relationships/slide" Target="slides/slide90.xml"/><Relationship Id="rId99" Type="http://schemas.openxmlformats.org/officeDocument/2006/relationships/slide" Target="slides/slide95.xml"/><Relationship Id="rId101" Type="http://schemas.openxmlformats.org/officeDocument/2006/relationships/slide" Target="slides/slide97.xml"/><Relationship Id="rId122" Type="http://schemas.openxmlformats.org/officeDocument/2006/relationships/slide" Target="slides/slide118.xml"/><Relationship Id="rId143" Type="http://schemas.openxmlformats.org/officeDocument/2006/relationships/slide" Target="slides/slide139.xml"/><Relationship Id="rId148" Type="http://schemas.openxmlformats.org/officeDocument/2006/relationships/slide" Target="slides/slide144.xml"/><Relationship Id="rId164" Type="http://schemas.openxmlformats.org/officeDocument/2006/relationships/slide" Target="slides/slide160.xml"/><Relationship Id="rId169" Type="http://schemas.openxmlformats.org/officeDocument/2006/relationships/slide" Target="slides/slide165.xml"/><Relationship Id="rId185" Type="http://schemas.openxmlformats.org/officeDocument/2006/relationships/slide" Target="slides/slide18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80" Type="http://schemas.openxmlformats.org/officeDocument/2006/relationships/slide" Target="slides/slide176.xml"/><Relationship Id="rId210" Type="http://schemas.openxmlformats.org/officeDocument/2006/relationships/slide" Target="slides/slide206.xml"/><Relationship Id="rId215" Type="http://schemas.openxmlformats.org/officeDocument/2006/relationships/slide" Target="slides/slide211.xml"/><Relationship Id="rId26" Type="http://schemas.openxmlformats.org/officeDocument/2006/relationships/slide" Target="slides/slide22.xml"/><Relationship Id="rId47" Type="http://schemas.openxmlformats.org/officeDocument/2006/relationships/slide" Target="slides/slide43.xml"/><Relationship Id="rId68" Type="http://schemas.openxmlformats.org/officeDocument/2006/relationships/slide" Target="slides/slide64.xml"/><Relationship Id="rId89" Type="http://schemas.openxmlformats.org/officeDocument/2006/relationships/slide" Target="slides/slide85.xml"/><Relationship Id="rId112" Type="http://schemas.openxmlformats.org/officeDocument/2006/relationships/slide" Target="slides/slide108.xml"/><Relationship Id="rId133" Type="http://schemas.openxmlformats.org/officeDocument/2006/relationships/slide" Target="slides/slide129.xml"/><Relationship Id="rId154" Type="http://schemas.openxmlformats.org/officeDocument/2006/relationships/slide" Target="slides/slide150.xml"/><Relationship Id="rId175" Type="http://schemas.openxmlformats.org/officeDocument/2006/relationships/slide" Target="slides/slide171.xml"/><Relationship Id="rId196" Type="http://schemas.openxmlformats.org/officeDocument/2006/relationships/slide" Target="slides/slide192.xml"/><Relationship Id="rId200" Type="http://schemas.openxmlformats.org/officeDocument/2006/relationships/slide" Target="slides/slide196.xml"/><Relationship Id="rId16" Type="http://schemas.openxmlformats.org/officeDocument/2006/relationships/slide" Target="slides/slide12.xml"/><Relationship Id="rId221" Type="http://schemas.openxmlformats.org/officeDocument/2006/relationships/slide" Target="slides/slide217.xml"/><Relationship Id="rId37" Type="http://schemas.openxmlformats.org/officeDocument/2006/relationships/slide" Target="slides/slide33.xml"/><Relationship Id="rId58" Type="http://schemas.openxmlformats.org/officeDocument/2006/relationships/slide" Target="slides/slide54.xml"/><Relationship Id="rId79" Type="http://schemas.openxmlformats.org/officeDocument/2006/relationships/slide" Target="slides/slide75.xml"/><Relationship Id="rId102" Type="http://schemas.openxmlformats.org/officeDocument/2006/relationships/slide" Target="slides/slide98.xml"/><Relationship Id="rId123" Type="http://schemas.openxmlformats.org/officeDocument/2006/relationships/slide" Target="slides/slide119.xml"/><Relationship Id="rId144" Type="http://schemas.openxmlformats.org/officeDocument/2006/relationships/slide" Target="slides/slide140.xml"/><Relationship Id="rId90" Type="http://schemas.openxmlformats.org/officeDocument/2006/relationships/slide" Target="slides/slide86.xml"/><Relationship Id="rId165" Type="http://schemas.openxmlformats.org/officeDocument/2006/relationships/slide" Target="slides/slide161.xml"/><Relationship Id="rId186" Type="http://schemas.openxmlformats.org/officeDocument/2006/relationships/slide" Target="slides/slide182.xml"/><Relationship Id="rId211" Type="http://schemas.openxmlformats.org/officeDocument/2006/relationships/slide" Target="slides/slide207.xml"/><Relationship Id="rId27" Type="http://schemas.openxmlformats.org/officeDocument/2006/relationships/slide" Target="slides/slide23.xml"/><Relationship Id="rId48" Type="http://schemas.openxmlformats.org/officeDocument/2006/relationships/slide" Target="slides/slide44.xml"/><Relationship Id="rId69" Type="http://schemas.openxmlformats.org/officeDocument/2006/relationships/slide" Target="slides/slide65.xml"/><Relationship Id="rId113" Type="http://schemas.openxmlformats.org/officeDocument/2006/relationships/slide" Target="slides/slide109.xml"/><Relationship Id="rId134" Type="http://schemas.openxmlformats.org/officeDocument/2006/relationships/slide" Target="slides/slide130.xml"/><Relationship Id="rId80" Type="http://schemas.openxmlformats.org/officeDocument/2006/relationships/slide" Target="slides/slide76.xml"/><Relationship Id="rId155" Type="http://schemas.openxmlformats.org/officeDocument/2006/relationships/slide" Target="slides/slide151.xml"/><Relationship Id="rId176" Type="http://schemas.openxmlformats.org/officeDocument/2006/relationships/slide" Target="slides/slide172.xml"/><Relationship Id="rId197" Type="http://schemas.openxmlformats.org/officeDocument/2006/relationships/slide" Target="slides/slide193.xml"/><Relationship Id="rId201" Type="http://schemas.openxmlformats.org/officeDocument/2006/relationships/slide" Target="slides/slide197.xml"/><Relationship Id="rId222" Type="http://schemas.openxmlformats.org/officeDocument/2006/relationships/slide" Target="slides/slide218.xml"/><Relationship Id="rId17" Type="http://schemas.openxmlformats.org/officeDocument/2006/relationships/slide" Target="slides/slide13.xml"/><Relationship Id="rId38" Type="http://schemas.openxmlformats.org/officeDocument/2006/relationships/slide" Target="slides/slide34.xml"/><Relationship Id="rId59" Type="http://schemas.openxmlformats.org/officeDocument/2006/relationships/slide" Target="slides/slide55.xml"/><Relationship Id="rId103" Type="http://schemas.openxmlformats.org/officeDocument/2006/relationships/slide" Target="slides/slide99.xml"/><Relationship Id="rId124" Type="http://schemas.openxmlformats.org/officeDocument/2006/relationships/slide" Target="slides/slide120.xml"/><Relationship Id="rId70" Type="http://schemas.openxmlformats.org/officeDocument/2006/relationships/slide" Target="slides/slide66.xml"/><Relationship Id="rId91" Type="http://schemas.openxmlformats.org/officeDocument/2006/relationships/slide" Target="slides/slide87.xml"/><Relationship Id="rId145" Type="http://schemas.openxmlformats.org/officeDocument/2006/relationships/slide" Target="slides/slide141.xml"/><Relationship Id="rId166" Type="http://schemas.openxmlformats.org/officeDocument/2006/relationships/slide" Target="slides/slide162.xml"/><Relationship Id="rId187" Type="http://schemas.openxmlformats.org/officeDocument/2006/relationships/slide" Target="slides/slide183.xml"/><Relationship Id="rId1" Type="http://schemas.openxmlformats.org/officeDocument/2006/relationships/customXml" Target="../customXml/item1.xml"/><Relationship Id="rId212" Type="http://schemas.openxmlformats.org/officeDocument/2006/relationships/slide" Target="slides/slide208.xml"/><Relationship Id="rId28" Type="http://schemas.openxmlformats.org/officeDocument/2006/relationships/slide" Target="slides/slide24.xml"/><Relationship Id="rId49" Type="http://schemas.openxmlformats.org/officeDocument/2006/relationships/slide" Target="slides/slide45.xml"/><Relationship Id="rId114" Type="http://schemas.openxmlformats.org/officeDocument/2006/relationships/slide" Target="slides/slide110.xml"/><Relationship Id="rId60" Type="http://schemas.openxmlformats.org/officeDocument/2006/relationships/slide" Target="slides/slide56.xml"/><Relationship Id="rId81" Type="http://schemas.openxmlformats.org/officeDocument/2006/relationships/slide" Target="slides/slide77.xml"/><Relationship Id="rId135" Type="http://schemas.openxmlformats.org/officeDocument/2006/relationships/slide" Target="slides/slide131.xml"/><Relationship Id="rId156" Type="http://schemas.openxmlformats.org/officeDocument/2006/relationships/slide" Target="slides/slide152.xml"/><Relationship Id="rId177" Type="http://schemas.openxmlformats.org/officeDocument/2006/relationships/slide" Target="slides/slide173.xml"/><Relationship Id="rId198" Type="http://schemas.openxmlformats.org/officeDocument/2006/relationships/slide" Target="slides/slide194.xml"/><Relationship Id="rId202" Type="http://schemas.openxmlformats.org/officeDocument/2006/relationships/slide" Target="slides/slide198.xml"/><Relationship Id="rId223" Type="http://schemas.openxmlformats.org/officeDocument/2006/relationships/notesMaster" Target="notesMasters/notesMaster1.xml"/><Relationship Id="rId18" Type="http://schemas.openxmlformats.org/officeDocument/2006/relationships/slide" Target="slides/slide14.xml"/><Relationship Id="rId39" Type="http://schemas.openxmlformats.org/officeDocument/2006/relationships/slide" Target="slides/slide35.xml"/><Relationship Id="rId50" Type="http://schemas.openxmlformats.org/officeDocument/2006/relationships/slide" Target="slides/slide46.xml"/><Relationship Id="rId104" Type="http://schemas.openxmlformats.org/officeDocument/2006/relationships/slide" Target="slides/slide100.xml"/><Relationship Id="rId125" Type="http://schemas.openxmlformats.org/officeDocument/2006/relationships/slide" Target="slides/slide121.xml"/><Relationship Id="rId146" Type="http://schemas.openxmlformats.org/officeDocument/2006/relationships/slide" Target="slides/slide142.xml"/><Relationship Id="rId167" Type="http://schemas.openxmlformats.org/officeDocument/2006/relationships/slide" Target="slides/slide163.xml"/><Relationship Id="rId188" Type="http://schemas.openxmlformats.org/officeDocument/2006/relationships/slide" Target="slides/slide184.xml"/><Relationship Id="rId71" Type="http://schemas.openxmlformats.org/officeDocument/2006/relationships/slide" Target="slides/slide67.xml"/><Relationship Id="rId92" Type="http://schemas.openxmlformats.org/officeDocument/2006/relationships/slide" Target="slides/slide88.xml"/><Relationship Id="rId213" Type="http://schemas.openxmlformats.org/officeDocument/2006/relationships/slide" Target="slides/slide209.xml"/><Relationship Id="rId2" Type="http://schemas.openxmlformats.org/officeDocument/2006/relationships/customXml" Target="../customXml/item2.xml"/><Relationship Id="rId29" Type="http://schemas.openxmlformats.org/officeDocument/2006/relationships/slide" Target="slides/slide25.xml"/><Relationship Id="rId40" Type="http://schemas.openxmlformats.org/officeDocument/2006/relationships/slide" Target="slides/slide36.xml"/><Relationship Id="rId115" Type="http://schemas.openxmlformats.org/officeDocument/2006/relationships/slide" Target="slides/slide111.xml"/><Relationship Id="rId136" Type="http://schemas.openxmlformats.org/officeDocument/2006/relationships/slide" Target="slides/slide132.xml"/><Relationship Id="rId157" Type="http://schemas.openxmlformats.org/officeDocument/2006/relationships/slide" Target="slides/slide153.xml"/><Relationship Id="rId178" Type="http://schemas.openxmlformats.org/officeDocument/2006/relationships/slide" Target="slides/slide174.xml"/><Relationship Id="rId61" Type="http://schemas.openxmlformats.org/officeDocument/2006/relationships/slide" Target="slides/slide57.xml"/><Relationship Id="rId82" Type="http://schemas.openxmlformats.org/officeDocument/2006/relationships/slide" Target="slides/slide78.xml"/><Relationship Id="rId199" Type="http://schemas.openxmlformats.org/officeDocument/2006/relationships/slide" Target="slides/slide195.xml"/><Relationship Id="rId203" Type="http://schemas.openxmlformats.org/officeDocument/2006/relationships/slide" Target="slides/slide199.xml"/><Relationship Id="rId19" Type="http://schemas.openxmlformats.org/officeDocument/2006/relationships/slide" Target="slides/slide15.xml"/><Relationship Id="rId224" Type="http://schemas.openxmlformats.org/officeDocument/2006/relationships/handoutMaster" Target="handoutMasters/handoutMaster1.xml"/><Relationship Id="rId30" Type="http://schemas.openxmlformats.org/officeDocument/2006/relationships/slide" Target="slides/slide26.xml"/><Relationship Id="rId105" Type="http://schemas.openxmlformats.org/officeDocument/2006/relationships/slide" Target="slides/slide101.xml"/><Relationship Id="rId126" Type="http://schemas.openxmlformats.org/officeDocument/2006/relationships/slide" Target="slides/slide122.xml"/><Relationship Id="rId147" Type="http://schemas.openxmlformats.org/officeDocument/2006/relationships/slide" Target="slides/slide143.xml"/><Relationship Id="rId168" Type="http://schemas.openxmlformats.org/officeDocument/2006/relationships/slide" Target="slides/slide164.xml"/><Relationship Id="rId51" Type="http://schemas.openxmlformats.org/officeDocument/2006/relationships/slide" Target="slides/slide47.xml"/><Relationship Id="rId72" Type="http://schemas.openxmlformats.org/officeDocument/2006/relationships/slide" Target="slides/slide68.xml"/><Relationship Id="rId93" Type="http://schemas.openxmlformats.org/officeDocument/2006/relationships/slide" Target="slides/slide89.xml"/><Relationship Id="rId189" Type="http://schemas.openxmlformats.org/officeDocument/2006/relationships/slide" Target="slides/slide185.xml"/><Relationship Id="rId3" Type="http://schemas.openxmlformats.org/officeDocument/2006/relationships/customXml" Target="../customXml/item3.xml"/><Relationship Id="rId214" Type="http://schemas.openxmlformats.org/officeDocument/2006/relationships/slide" Target="slides/slide210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fred Asterjadhi" userId="39de57b9-85c0-4fd1-aaac-8ca2b6560ad0" providerId="ADAL" clId="{6D4E447C-3BFA-4978-AEDA-DCC3562E8258}"/>
    <pc:docChg chg="modMainMaster">
      <pc:chgData name="Alfred Asterjadhi" userId="39de57b9-85c0-4fd1-aaac-8ca2b6560ad0" providerId="ADAL" clId="{6D4E447C-3BFA-4978-AEDA-DCC3562E8258}" dt="2021-09-20T13:42:22.684" v="1" actId="6549"/>
      <pc:docMkLst>
        <pc:docMk/>
      </pc:docMkLst>
      <pc:sldMasterChg chg="modSp mod">
        <pc:chgData name="Alfred Asterjadhi" userId="39de57b9-85c0-4fd1-aaac-8ca2b6560ad0" providerId="ADAL" clId="{6D4E447C-3BFA-4978-AEDA-DCC3562E8258}" dt="2021-09-20T13:42:22.684" v="1" actId="6549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6D4E447C-3BFA-4978-AEDA-DCC3562E8258}" dt="2021-09-20T13:42:22.684" v="1" actId="6549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A5710CD2-0003-4A12-8C0C-EB1BD139C3A3}"/>
    <pc:docChg chg="undo redo custSel addSld delSld modSld sldOrd modMainMaster">
      <pc:chgData name="Alfred Asterjadhi" userId="39de57b9-85c0-4fd1-aaac-8ca2b6560ad0" providerId="ADAL" clId="{A5710CD2-0003-4A12-8C0C-EB1BD139C3A3}" dt="2022-01-27T18:08:31.896" v="7748" actId="20577"/>
      <pc:docMkLst>
        <pc:docMk/>
      </pc:docMkLst>
      <pc:sldChg chg="modSp mod">
        <pc:chgData name="Alfred Asterjadhi" userId="39de57b9-85c0-4fd1-aaac-8ca2b6560ad0" providerId="ADAL" clId="{A5710CD2-0003-4A12-8C0C-EB1BD139C3A3}" dt="2022-01-04T19:57:05.858" v="5714" actId="400"/>
        <pc:sldMkLst>
          <pc:docMk/>
          <pc:sldMk cId="2376158859" sldId="650"/>
        </pc:sldMkLst>
        <pc:spChg chg="mod">
          <ac:chgData name="Alfred Asterjadhi" userId="39de57b9-85c0-4fd1-aaac-8ca2b6560ad0" providerId="ADAL" clId="{A5710CD2-0003-4A12-8C0C-EB1BD139C3A3}" dt="2022-01-04T19:57:05.858" v="5714" actId="400"/>
          <ac:spMkLst>
            <pc:docMk/>
            <pc:sldMk cId="2376158859" sldId="650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A5710CD2-0003-4A12-8C0C-EB1BD139C3A3}" dt="2021-10-13T14:13:49.366" v="33"/>
        <pc:sldMkLst>
          <pc:docMk/>
          <pc:sldMk cId="2567895018" sldId="675"/>
        </pc:sldMkLst>
        <pc:spChg chg="mod">
          <ac:chgData name="Alfred Asterjadhi" userId="39de57b9-85c0-4fd1-aaac-8ca2b6560ad0" providerId="ADAL" clId="{A5710CD2-0003-4A12-8C0C-EB1BD139C3A3}" dt="2021-10-13T14:13:49.366" v="33"/>
          <ac:spMkLst>
            <pc:docMk/>
            <pc:sldMk cId="2567895018" sldId="675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A5710CD2-0003-4A12-8C0C-EB1BD139C3A3}" dt="2021-10-13T14:15:38.300" v="64" actId="6549"/>
        <pc:sldMkLst>
          <pc:docMk/>
          <pc:sldMk cId="1977230471" sldId="676"/>
        </pc:sldMkLst>
        <pc:spChg chg="mod">
          <ac:chgData name="Alfred Asterjadhi" userId="39de57b9-85c0-4fd1-aaac-8ca2b6560ad0" providerId="ADAL" clId="{A5710CD2-0003-4A12-8C0C-EB1BD139C3A3}" dt="2021-10-13T14:15:38.300" v="64" actId="6549"/>
          <ac:spMkLst>
            <pc:docMk/>
            <pc:sldMk cId="1977230471" sldId="676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A5710CD2-0003-4A12-8C0C-EB1BD139C3A3}" dt="2021-10-13T14:17:18.654" v="100"/>
        <pc:sldMkLst>
          <pc:docMk/>
          <pc:sldMk cId="859615837" sldId="677"/>
        </pc:sldMkLst>
        <pc:spChg chg="mod">
          <ac:chgData name="Alfred Asterjadhi" userId="39de57b9-85c0-4fd1-aaac-8ca2b6560ad0" providerId="ADAL" clId="{A5710CD2-0003-4A12-8C0C-EB1BD139C3A3}" dt="2021-10-13T14:17:18.654" v="100"/>
          <ac:spMkLst>
            <pc:docMk/>
            <pc:sldMk cId="859615837" sldId="677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A5710CD2-0003-4A12-8C0C-EB1BD139C3A3}" dt="2021-10-13T14:18:48.672" v="139"/>
        <pc:sldMkLst>
          <pc:docMk/>
          <pc:sldMk cId="3512849412" sldId="678"/>
        </pc:sldMkLst>
        <pc:spChg chg="mod">
          <ac:chgData name="Alfred Asterjadhi" userId="39de57b9-85c0-4fd1-aaac-8ca2b6560ad0" providerId="ADAL" clId="{A5710CD2-0003-4A12-8C0C-EB1BD139C3A3}" dt="2021-10-13T14:18:48.672" v="139"/>
          <ac:spMkLst>
            <pc:docMk/>
            <pc:sldMk cId="3512849412" sldId="678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1-11-04T23:18:14.914" v="1985" actId="20577"/>
        <pc:sldMkLst>
          <pc:docMk/>
          <pc:sldMk cId="289413668" sldId="679"/>
        </pc:sldMkLst>
        <pc:spChg chg="mod">
          <ac:chgData name="Alfred Asterjadhi" userId="39de57b9-85c0-4fd1-aaac-8ca2b6560ad0" providerId="ADAL" clId="{A5710CD2-0003-4A12-8C0C-EB1BD139C3A3}" dt="2021-11-04T23:18:14.914" v="1985" actId="20577"/>
          <ac:spMkLst>
            <pc:docMk/>
            <pc:sldMk cId="289413668" sldId="679"/>
            <ac:spMk id="6" creationId="{7488035E-BDAD-477C-AA55-E8989C4B7B8C}"/>
          </ac:spMkLst>
        </pc:spChg>
        <pc:spChg chg="mod">
          <ac:chgData name="Alfred Asterjadhi" userId="39de57b9-85c0-4fd1-aaac-8ca2b6560ad0" providerId="ADAL" clId="{A5710CD2-0003-4A12-8C0C-EB1BD139C3A3}" dt="2021-11-04T23:18:10.915" v="1977" actId="207"/>
          <ac:spMkLst>
            <pc:docMk/>
            <pc:sldMk cId="289413668" sldId="679"/>
            <ac:spMk id="7" creationId="{3126AA10-DC1C-4E34-80DA-B427588F2BD9}"/>
          </ac:spMkLst>
        </pc:spChg>
      </pc:sldChg>
      <pc:sldChg chg="modSp add mod">
        <pc:chgData name="Alfred Asterjadhi" userId="39de57b9-85c0-4fd1-aaac-8ca2b6560ad0" providerId="ADAL" clId="{A5710CD2-0003-4A12-8C0C-EB1BD139C3A3}" dt="2021-11-10T15:58:29.747" v="2267"/>
        <pc:sldMkLst>
          <pc:docMk/>
          <pc:sldMk cId="4050482503" sldId="680"/>
        </pc:sldMkLst>
        <pc:spChg chg="mod">
          <ac:chgData name="Alfred Asterjadhi" userId="39de57b9-85c0-4fd1-aaac-8ca2b6560ad0" providerId="ADAL" clId="{A5710CD2-0003-4A12-8C0C-EB1BD139C3A3}" dt="2021-10-14T18:05:32.872" v="210" actId="20577"/>
          <ac:spMkLst>
            <pc:docMk/>
            <pc:sldMk cId="4050482503" sldId="680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1-04T23:18:19.995" v="1986"/>
          <ac:spMkLst>
            <pc:docMk/>
            <pc:sldMk cId="4050482503" sldId="680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1-11-10T15:58:29.747" v="2267"/>
          <ac:spMkLst>
            <pc:docMk/>
            <pc:sldMk cId="4050482503" sldId="680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1-11-15T15:29:34.954" v="2577"/>
        <pc:sldMkLst>
          <pc:docMk/>
          <pc:sldMk cId="3201714199" sldId="681"/>
        </pc:sldMkLst>
        <pc:spChg chg="mod">
          <ac:chgData name="Alfred Asterjadhi" userId="39de57b9-85c0-4fd1-aaac-8ca2b6560ad0" providerId="ADAL" clId="{A5710CD2-0003-4A12-8C0C-EB1BD139C3A3}" dt="2021-11-02T02:24:51.674" v="1901" actId="20577"/>
          <ac:spMkLst>
            <pc:docMk/>
            <pc:sldMk cId="3201714199" sldId="681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1-04T23:18:30.613" v="1990"/>
          <ac:spMkLst>
            <pc:docMk/>
            <pc:sldMk cId="3201714199" sldId="681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1-11-15T15:29:34.954" v="2577"/>
          <ac:spMkLst>
            <pc:docMk/>
            <pc:sldMk cId="3201714199" sldId="681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1-11-15T15:35:00.149" v="2733" actId="6549"/>
        <pc:sldMkLst>
          <pc:docMk/>
          <pc:sldMk cId="3094672638" sldId="682"/>
        </pc:sldMkLst>
        <pc:spChg chg="mod">
          <ac:chgData name="Alfred Asterjadhi" userId="39de57b9-85c0-4fd1-aaac-8ca2b6560ad0" providerId="ADAL" clId="{A5710CD2-0003-4A12-8C0C-EB1BD139C3A3}" dt="2021-11-02T02:25:01.830" v="1905" actId="20577"/>
          <ac:spMkLst>
            <pc:docMk/>
            <pc:sldMk cId="3094672638" sldId="682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1-04T23:18:40.785" v="1994"/>
          <ac:spMkLst>
            <pc:docMk/>
            <pc:sldMk cId="3094672638" sldId="682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1-11-15T15:35:00.149" v="2733" actId="6549"/>
          <ac:spMkLst>
            <pc:docMk/>
            <pc:sldMk cId="3094672638" sldId="682"/>
            <ac:spMk id="10" creationId="{99A414B4-2CCE-47B7-A036-CF3630BA2538}"/>
          </ac:spMkLst>
        </pc:spChg>
      </pc:sldChg>
      <pc:sldChg chg="addSp delSp modSp add mod">
        <pc:chgData name="Alfred Asterjadhi" userId="39de57b9-85c0-4fd1-aaac-8ca2b6560ad0" providerId="ADAL" clId="{A5710CD2-0003-4A12-8C0C-EB1BD139C3A3}" dt="2021-11-15T15:36:38.207" v="2768" actId="6549"/>
        <pc:sldMkLst>
          <pc:docMk/>
          <pc:sldMk cId="3293289011" sldId="683"/>
        </pc:sldMkLst>
        <pc:spChg chg="mod">
          <ac:chgData name="Alfred Asterjadhi" userId="39de57b9-85c0-4fd1-aaac-8ca2b6560ad0" providerId="ADAL" clId="{A5710CD2-0003-4A12-8C0C-EB1BD139C3A3}" dt="2021-11-02T02:25:04.173" v="1906" actId="20577"/>
          <ac:spMkLst>
            <pc:docMk/>
            <pc:sldMk cId="3293289011" sldId="683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1-04T23:18:43.746" v="1995"/>
          <ac:spMkLst>
            <pc:docMk/>
            <pc:sldMk cId="3293289011" sldId="683"/>
            <ac:spMk id="6" creationId="{B63EF7E7-1362-4206-B209-115D49A6AA5A}"/>
          </ac:spMkLst>
        </pc:spChg>
        <pc:spChg chg="add del">
          <ac:chgData name="Alfred Asterjadhi" userId="39de57b9-85c0-4fd1-aaac-8ca2b6560ad0" providerId="ADAL" clId="{A5710CD2-0003-4A12-8C0C-EB1BD139C3A3}" dt="2021-10-14T18:21:18.124" v="418" actId="22"/>
          <ac:spMkLst>
            <pc:docMk/>
            <pc:sldMk cId="3293289011" sldId="683"/>
            <ac:spMk id="8" creationId="{A582FCAD-F9FA-4579-B3E4-F41689704CB4}"/>
          </ac:spMkLst>
        </pc:spChg>
        <pc:spChg chg="mod">
          <ac:chgData name="Alfred Asterjadhi" userId="39de57b9-85c0-4fd1-aaac-8ca2b6560ad0" providerId="ADAL" clId="{A5710CD2-0003-4A12-8C0C-EB1BD139C3A3}" dt="2021-11-15T15:36:38.207" v="2768" actId="6549"/>
          <ac:spMkLst>
            <pc:docMk/>
            <pc:sldMk cId="3293289011" sldId="683"/>
            <ac:spMk id="10" creationId="{99A414B4-2CCE-47B7-A036-CF3630BA2538}"/>
          </ac:spMkLst>
        </pc:spChg>
        <pc:spChg chg="add del">
          <ac:chgData name="Alfred Asterjadhi" userId="39de57b9-85c0-4fd1-aaac-8ca2b6560ad0" providerId="ADAL" clId="{A5710CD2-0003-4A12-8C0C-EB1BD139C3A3}" dt="2021-10-14T18:21:23.188" v="420" actId="22"/>
          <ac:spMkLst>
            <pc:docMk/>
            <pc:sldMk cId="3293289011" sldId="683"/>
            <ac:spMk id="11" creationId="{38D8B4A6-39F9-4EBD-8FD6-9251B3B80688}"/>
          </ac:spMkLst>
        </pc:spChg>
      </pc:sldChg>
      <pc:sldChg chg="modSp add del mod">
        <pc:chgData name="Alfred Asterjadhi" userId="39de57b9-85c0-4fd1-aaac-8ca2b6560ad0" providerId="ADAL" clId="{A5710CD2-0003-4A12-8C0C-EB1BD139C3A3}" dt="2021-10-14T18:26:51.095" v="712" actId="47"/>
        <pc:sldMkLst>
          <pc:docMk/>
          <pc:sldMk cId="701150795" sldId="684"/>
        </pc:sldMkLst>
        <pc:spChg chg="mod">
          <ac:chgData name="Alfred Asterjadhi" userId="39de57b9-85c0-4fd1-aaac-8ca2b6560ad0" providerId="ADAL" clId="{A5710CD2-0003-4A12-8C0C-EB1BD139C3A3}" dt="2021-10-14T18:26:32.016" v="710" actId="20577"/>
          <ac:spMkLst>
            <pc:docMk/>
            <pc:sldMk cId="701150795" sldId="684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0-14T18:25:49.415" v="700" actId="20577"/>
          <ac:spMkLst>
            <pc:docMk/>
            <pc:sldMk cId="701150795" sldId="684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1-11-15T15:38:32.048" v="2794" actId="6549"/>
        <pc:sldMkLst>
          <pc:docMk/>
          <pc:sldMk cId="976951721" sldId="685"/>
        </pc:sldMkLst>
        <pc:spChg chg="mod">
          <ac:chgData name="Alfred Asterjadhi" userId="39de57b9-85c0-4fd1-aaac-8ca2b6560ad0" providerId="ADAL" clId="{A5710CD2-0003-4A12-8C0C-EB1BD139C3A3}" dt="2021-11-02T02:25:07.656" v="1907" actId="20577"/>
          <ac:spMkLst>
            <pc:docMk/>
            <pc:sldMk cId="976951721" sldId="685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1-04T23:18:46.378" v="1996"/>
          <ac:spMkLst>
            <pc:docMk/>
            <pc:sldMk cId="976951721" sldId="685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1-11-15T15:38:32.048" v="2794" actId="6549"/>
          <ac:spMkLst>
            <pc:docMk/>
            <pc:sldMk cId="976951721" sldId="685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1-11-10T15:59:25.424" v="2298"/>
        <pc:sldMkLst>
          <pc:docMk/>
          <pc:sldMk cId="2665280009" sldId="686"/>
        </pc:sldMkLst>
        <pc:spChg chg="mod">
          <ac:chgData name="Alfred Asterjadhi" userId="39de57b9-85c0-4fd1-aaac-8ca2b6560ad0" providerId="ADAL" clId="{A5710CD2-0003-4A12-8C0C-EB1BD139C3A3}" dt="2021-10-19T04:12:08.426" v="1010" actId="20577"/>
          <ac:spMkLst>
            <pc:docMk/>
            <pc:sldMk cId="2665280009" sldId="686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1-04T23:18:23.281" v="1987"/>
          <ac:spMkLst>
            <pc:docMk/>
            <pc:sldMk cId="2665280009" sldId="686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1-11-10T15:59:25.424" v="2298"/>
          <ac:spMkLst>
            <pc:docMk/>
            <pc:sldMk cId="2665280009" sldId="686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1-11-15T15:30:54.254" v="2611" actId="6549"/>
        <pc:sldMkLst>
          <pc:docMk/>
          <pc:sldMk cId="3272729788" sldId="687"/>
        </pc:sldMkLst>
        <pc:spChg chg="mod">
          <ac:chgData name="Alfred Asterjadhi" userId="39de57b9-85c0-4fd1-aaac-8ca2b6560ad0" providerId="ADAL" clId="{A5710CD2-0003-4A12-8C0C-EB1BD139C3A3}" dt="2021-11-02T02:24:53.567" v="1902" actId="20577"/>
          <ac:spMkLst>
            <pc:docMk/>
            <pc:sldMk cId="3272729788" sldId="687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1-04T23:18:32.882" v="1991"/>
          <ac:spMkLst>
            <pc:docMk/>
            <pc:sldMk cId="3272729788" sldId="687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1-11-15T15:30:54.254" v="2611" actId="6549"/>
          <ac:spMkLst>
            <pc:docMk/>
            <pc:sldMk cId="3272729788" sldId="687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1-11-15T15:32:24.510" v="2658" actId="6549"/>
        <pc:sldMkLst>
          <pc:docMk/>
          <pc:sldMk cId="153814983" sldId="688"/>
        </pc:sldMkLst>
        <pc:spChg chg="mod">
          <ac:chgData name="Alfred Asterjadhi" userId="39de57b9-85c0-4fd1-aaac-8ca2b6560ad0" providerId="ADAL" clId="{A5710CD2-0003-4A12-8C0C-EB1BD139C3A3}" dt="2021-11-02T02:24:55.964" v="1903" actId="20577"/>
          <ac:spMkLst>
            <pc:docMk/>
            <pc:sldMk cId="153814983" sldId="688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1-04T23:18:35.548" v="1992"/>
          <ac:spMkLst>
            <pc:docMk/>
            <pc:sldMk cId="153814983" sldId="688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1-11-15T15:32:24.510" v="2658" actId="6549"/>
          <ac:spMkLst>
            <pc:docMk/>
            <pc:sldMk cId="153814983" sldId="688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1-11-10T16:00:31.569" v="2336" actId="6549"/>
        <pc:sldMkLst>
          <pc:docMk/>
          <pc:sldMk cId="1349256619" sldId="689"/>
        </pc:sldMkLst>
        <pc:spChg chg="mod">
          <ac:chgData name="Alfred Asterjadhi" userId="39de57b9-85c0-4fd1-aaac-8ca2b6560ad0" providerId="ADAL" clId="{A5710CD2-0003-4A12-8C0C-EB1BD139C3A3}" dt="2021-10-26T03:10:52.641" v="1565" actId="20577"/>
          <ac:spMkLst>
            <pc:docMk/>
            <pc:sldMk cId="1349256619" sldId="689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1-04T23:18:25.654" v="1988"/>
          <ac:spMkLst>
            <pc:docMk/>
            <pc:sldMk cId="1349256619" sldId="689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1-11-10T16:00:31.569" v="2336" actId="6549"/>
          <ac:spMkLst>
            <pc:docMk/>
            <pc:sldMk cId="1349256619" sldId="689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1-11-15T15:33:41.887" v="2696" actId="6549"/>
        <pc:sldMkLst>
          <pc:docMk/>
          <pc:sldMk cId="4038186340" sldId="690"/>
        </pc:sldMkLst>
        <pc:spChg chg="mod">
          <ac:chgData name="Alfred Asterjadhi" userId="39de57b9-85c0-4fd1-aaac-8ca2b6560ad0" providerId="ADAL" clId="{A5710CD2-0003-4A12-8C0C-EB1BD139C3A3}" dt="2021-11-02T02:24:58.324" v="1904" actId="20577"/>
          <ac:spMkLst>
            <pc:docMk/>
            <pc:sldMk cId="4038186340" sldId="690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1-04T23:18:38.538" v="1993"/>
          <ac:spMkLst>
            <pc:docMk/>
            <pc:sldMk cId="4038186340" sldId="690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1-11-15T15:33:41.887" v="2696" actId="6549"/>
          <ac:spMkLst>
            <pc:docMk/>
            <pc:sldMk cId="4038186340" sldId="690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1-11-15T15:26:42.077" v="2533"/>
        <pc:sldMkLst>
          <pc:docMk/>
          <pc:sldMk cId="16589968" sldId="691"/>
        </pc:sldMkLst>
        <pc:spChg chg="mod">
          <ac:chgData name="Alfred Asterjadhi" userId="39de57b9-85c0-4fd1-aaac-8ca2b6560ad0" providerId="ADAL" clId="{A5710CD2-0003-4A12-8C0C-EB1BD139C3A3}" dt="2021-11-02T02:19:38.703" v="1750" actId="20577"/>
          <ac:spMkLst>
            <pc:docMk/>
            <pc:sldMk cId="16589968" sldId="691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1-04T23:18:28.474" v="1989"/>
          <ac:spMkLst>
            <pc:docMk/>
            <pc:sldMk cId="16589968" sldId="691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1-11-15T15:26:42.077" v="2533"/>
          <ac:spMkLst>
            <pc:docMk/>
            <pc:sldMk cId="16589968" sldId="691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1-11-15T15:25:20.319" v="2508"/>
        <pc:sldMkLst>
          <pc:docMk/>
          <pc:sldMk cId="859293941" sldId="692"/>
        </pc:sldMkLst>
        <pc:spChg chg="mod">
          <ac:chgData name="Alfred Asterjadhi" userId="39de57b9-85c0-4fd1-aaac-8ca2b6560ad0" providerId="ADAL" clId="{A5710CD2-0003-4A12-8C0C-EB1BD139C3A3}" dt="2021-11-15T15:25:20.319" v="2508"/>
          <ac:spMkLst>
            <pc:docMk/>
            <pc:sldMk cId="859293941" sldId="692"/>
            <ac:spMk id="8" creationId="{30ECE423-DD38-4A25-AD6E-26DF5AC61863}"/>
          </ac:spMkLst>
        </pc:spChg>
      </pc:sldChg>
      <pc:sldChg chg="modSp add del mod">
        <pc:chgData name="Alfred Asterjadhi" userId="39de57b9-85c0-4fd1-aaac-8ca2b6560ad0" providerId="ADAL" clId="{A5710CD2-0003-4A12-8C0C-EB1BD139C3A3}" dt="2021-11-10T16:02:54.409" v="2339" actId="2696"/>
        <pc:sldMkLst>
          <pc:docMk/>
          <pc:sldMk cId="4224059261" sldId="692"/>
        </pc:sldMkLst>
        <pc:spChg chg="mod">
          <ac:chgData name="Alfred Asterjadhi" userId="39de57b9-85c0-4fd1-aaac-8ca2b6560ad0" providerId="ADAL" clId="{A5710CD2-0003-4A12-8C0C-EB1BD139C3A3}" dt="2021-11-04T23:19:15.503" v="1998"/>
          <ac:spMkLst>
            <pc:docMk/>
            <pc:sldMk cId="4224059261" sldId="692"/>
            <ac:spMk id="4" creationId="{7335E98F-CD54-45CC-B242-37886F48A525}"/>
          </ac:spMkLst>
        </pc:spChg>
        <pc:spChg chg="mod">
          <ac:chgData name="Alfred Asterjadhi" userId="39de57b9-85c0-4fd1-aaac-8ca2b6560ad0" providerId="ADAL" clId="{A5710CD2-0003-4A12-8C0C-EB1BD139C3A3}" dt="2021-11-09T18:05:03.017" v="2089" actId="20577"/>
          <ac:spMkLst>
            <pc:docMk/>
            <pc:sldMk cId="4224059261" sldId="692"/>
            <ac:spMk id="8" creationId="{30ECE423-DD38-4A25-AD6E-26DF5AC61863}"/>
          </ac:spMkLst>
        </pc:spChg>
      </pc:sldChg>
      <pc:sldChg chg="new del">
        <pc:chgData name="Alfred Asterjadhi" userId="39de57b9-85c0-4fd1-aaac-8ca2b6560ad0" providerId="ADAL" clId="{A5710CD2-0003-4A12-8C0C-EB1BD139C3A3}" dt="2021-11-09T17:02:35.712" v="2042" actId="47"/>
        <pc:sldMkLst>
          <pc:docMk/>
          <pc:sldMk cId="114130898" sldId="693"/>
        </pc:sldMkLst>
      </pc:sldChg>
      <pc:sldChg chg="modSp add mod ord">
        <pc:chgData name="Alfred Asterjadhi" userId="39de57b9-85c0-4fd1-aaac-8ca2b6560ad0" providerId="ADAL" clId="{A5710CD2-0003-4A12-8C0C-EB1BD139C3A3}" dt="2021-11-15T15:39:47.597" v="2830" actId="6549"/>
        <pc:sldMkLst>
          <pc:docMk/>
          <pc:sldMk cId="2782965290" sldId="694"/>
        </pc:sldMkLst>
        <pc:spChg chg="mod">
          <ac:chgData name="Alfred Asterjadhi" userId="39de57b9-85c0-4fd1-aaac-8ca2b6560ad0" providerId="ADAL" clId="{A5710CD2-0003-4A12-8C0C-EB1BD139C3A3}" dt="2021-11-09T17:02:41.864" v="2044" actId="20577"/>
          <ac:spMkLst>
            <pc:docMk/>
            <pc:sldMk cId="2782965290" sldId="694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1-15T15:39:47.597" v="2830" actId="6549"/>
          <ac:spMkLst>
            <pc:docMk/>
            <pc:sldMk cId="2782965290" sldId="694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1-11-15T15:41:02.078" v="2862" actId="6549"/>
        <pc:sldMkLst>
          <pc:docMk/>
          <pc:sldMk cId="3347351596" sldId="695"/>
        </pc:sldMkLst>
        <pc:spChg chg="mod">
          <ac:chgData name="Alfred Asterjadhi" userId="39de57b9-85c0-4fd1-aaac-8ca2b6560ad0" providerId="ADAL" clId="{A5710CD2-0003-4A12-8C0C-EB1BD139C3A3}" dt="2021-11-09T21:56:24.884" v="2102" actId="20577"/>
          <ac:spMkLst>
            <pc:docMk/>
            <pc:sldMk cId="3347351596" sldId="695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1-15T15:41:02.078" v="2862" actId="6549"/>
          <ac:spMkLst>
            <pc:docMk/>
            <pc:sldMk cId="3347351596" sldId="695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1-11-15T15:42:38.399" v="2892"/>
        <pc:sldMkLst>
          <pc:docMk/>
          <pc:sldMk cId="2594187914" sldId="696"/>
        </pc:sldMkLst>
        <pc:spChg chg="mod">
          <ac:chgData name="Alfred Asterjadhi" userId="39de57b9-85c0-4fd1-aaac-8ca2b6560ad0" providerId="ADAL" clId="{A5710CD2-0003-4A12-8C0C-EB1BD139C3A3}" dt="2021-11-10T14:18:04.425" v="2179" actId="20577"/>
          <ac:spMkLst>
            <pc:docMk/>
            <pc:sldMk cId="2594187914" sldId="696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1-15T15:42:38.399" v="2892"/>
          <ac:spMkLst>
            <pc:docMk/>
            <pc:sldMk cId="2594187914" sldId="696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1-11-10T16:02:48.515" v="2338" actId="20577"/>
        <pc:sldMkLst>
          <pc:docMk/>
          <pc:sldMk cId="4262364862" sldId="697"/>
        </pc:sldMkLst>
        <pc:spChg chg="mod">
          <ac:chgData name="Alfred Asterjadhi" userId="39de57b9-85c0-4fd1-aaac-8ca2b6560ad0" providerId="ADAL" clId="{A5710CD2-0003-4A12-8C0C-EB1BD139C3A3}" dt="2021-11-10T16:02:48.515" v="2338" actId="20577"/>
          <ac:spMkLst>
            <pc:docMk/>
            <pc:sldMk cId="4262364862" sldId="697"/>
            <ac:spMk id="7" creationId="{3126AA10-DC1C-4E34-80DA-B427588F2BD9}"/>
          </ac:spMkLst>
        </pc:spChg>
      </pc:sldChg>
      <pc:sldChg chg="modSp add mod">
        <pc:chgData name="Alfred Asterjadhi" userId="39de57b9-85c0-4fd1-aaac-8ca2b6560ad0" providerId="ADAL" clId="{A5710CD2-0003-4A12-8C0C-EB1BD139C3A3}" dt="2021-11-15T15:53:12.124" v="3137"/>
        <pc:sldMkLst>
          <pc:docMk/>
          <pc:sldMk cId="2263715395" sldId="698"/>
        </pc:sldMkLst>
        <pc:spChg chg="mod">
          <ac:chgData name="Alfred Asterjadhi" userId="39de57b9-85c0-4fd1-aaac-8ca2b6560ad0" providerId="ADAL" clId="{A5710CD2-0003-4A12-8C0C-EB1BD139C3A3}" dt="2021-11-15T15:51:45.034" v="3103" actId="20577"/>
          <ac:spMkLst>
            <pc:docMk/>
            <pc:sldMk cId="2263715395" sldId="698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1-11T20:36:01.190" v="2448" actId="20577"/>
          <ac:spMkLst>
            <pc:docMk/>
            <pc:sldMk cId="2263715395" sldId="698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1-11-15T15:53:12.124" v="3137"/>
          <ac:spMkLst>
            <pc:docMk/>
            <pc:sldMk cId="2263715395" sldId="698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1-11-15T15:45:51.896" v="2980"/>
        <pc:sldMkLst>
          <pc:docMk/>
          <pc:sldMk cId="2141236799" sldId="699"/>
        </pc:sldMkLst>
        <pc:spChg chg="mod">
          <ac:chgData name="Alfred Asterjadhi" userId="39de57b9-85c0-4fd1-aaac-8ca2b6560ad0" providerId="ADAL" clId="{A5710CD2-0003-4A12-8C0C-EB1BD139C3A3}" dt="2021-11-15T15:43:08.054" v="2895" actId="20577"/>
          <ac:spMkLst>
            <pc:docMk/>
            <pc:sldMk cId="2141236799" sldId="699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1-15T15:45:51.896" v="2980"/>
          <ac:spMkLst>
            <pc:docMk/>
            <pc:sldMk cId="2141236799" sldId="699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1-11-15T21:26:14.534" v="3220" actId="13926"/>
        <pc:sldMkLst>
          <pc:docMk/>
          <pc:sldMk cId="2031264577" sldId="700"/>
        </pc:sldMkLst>
        <pc:spChg chg="mod">
          <ac:chgData name="Alfred Asterjadhi" userId="39de57b9-85c0-4fd1-aaac-8ca2b6560ad0" providerId="ADAL" clId="{A5710CD2-0003-4A12-8C0C-EB1BD139C3A3}" dt="2021-11-15T15:46:26.599" v="2983" actId="20577"/>
          <ac:spMkLst>
            <pc:docMk/>
            <pc:sldMk cId="2031264577" sldId="700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1-15T21:26:14.534" v="3220" actId="13926"/>
          <ac:spMkLst>
            <pc:docMk/>
            <pc:sldMk cId="2031264577" sldId="700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1-11-19T00:35:34.377" v="3234" actId="20577"/>
        <pc:sldMkLst>
          <pc:docMk/>
          <pc:sldMk cId="894279791" sldId="701"/>
        </pc:sldMkLst>
        <pc:spChg chg="mod">
          <ac:chgData name="Alfred Asterjadhi" userId="39de57b9-85c0-4fd1-aaac-8ca2b6560ad0" providerId="ADAL" clId="{A5710CD2-0003-4A12-8C0C-EB1BD139C3A3}" dt="2021-11-19T00:35:08.874" v="3231" actId="20577"/>
          <ac:spMkLst>
            <pc:docMk/>
            <pc:sldMk cId="894279791" sldId="701"/>
            <ac:spMk id="6" creationId="{7488035E-BDAD-477C-AA55-E8989C4B7B8C}"/>
          </ac:spMkLst>
        </pc:spChg>
        <pc:spChg chg="mod">
          <ac:chgData name="Alfred Asterjadhi" userId="39de57b9-85c0-4fd1-aaac-8ca2b6560ad0" providerId="ADAL" clId="{A5710CD2-0003-4A12-8C0C-EB1BD139C3A3}" dt="2021-11-19T00:35:34.377" v="3234" actId="20577"/>
          <ac:spMkLst>
            <pc:docMk/>
            <pc:sldMk cId="894279791" sldId="701"/>
            <ac:spMk id="7" creationId="{3126AA10-DC1C-4E34-80DA-B427588F2BD9}"/>
          </ac:spMkLst>
        </pc:spChg>
      </pc:sldChg>
      <pc:sldChg chg="addSp delSp modSp new del mod modClrScheme chgLayout">
        <pc:chgData name="Alfred Asterjadhi" userId="39de57b9-85c0-4fd1-aaac-8ca2b6560ad0" providerId="ADAL" clId="{A5710CD2-0003-4A12-8C0C-EB1BD139C3A3}" dt="2021-11-19T00:36:02.474" v="3238" actId="47"/>
        <pc:sldMkLst>
          <pc:docMk/>
          <pc:sldMk cId="631396234" sldId="702"/>
        </pc:sldMkLst>
        <pc:spChg chg="del mod ord">
          <ac:chgData name="Alfred Asterjadhi" userId="39de57b9-85c0-4fd1-aaac-8ca2b6560ad0" providerId="ADAL" clId="{A5710CD2-0003-4A12-8C0C-EB1BD139C3A3}" dt="2021-11-19T00:35:45.805" v="3236" actId="700"/>
          <ac:spMkLst>
            <pc:docMk/>
            <pc:sldMk cId="631396234" sldId="702"/>
            <ac:spMk id="2" creationId="{3E99DCED-8E90-44A8-9A9D-A727DBFB5018}"/>
          </ac:spMkLst>
        </pc:spChg>
        <pc:spChg chg="del mod ord">
          <ac:chgData name="Alfred Asterjadhi" userId="39de57b9-85c0-4fd1-aaac-8ca2b6560ad0" providerId="ADAL" clId="{A5710CD2-0003-4A12-8C0C-EB1BD139C3A3}" dt="2021-11-19T00:35:45.805" v="3236" actId="700"/>
          <ac:spMkLst>
            <pc:docMk/>
            <pc:sldMk cId="631396234" sldId="702"/>
            <ac:spMk id="3" creationId="{BED986EC-E842-4534-95B1-C53E20BD9440}"/>
          </ac:spMkLst>
        </pc:spChg>
        <pc:spChg chg="mod ord">
          <ac:chgData name="Alfred Asterjadhi" userId="39de57b9-85c0-4fd1-aaac-8ca2b6560ad0" providerId="ADAL" clId="{A5710CD2-0003-4A12-8C0C-EB1BD139C3A3}" dt="2021-11-19T00:35:45.805" v="3236" actId="700"/>
          <ac:spMkLst>
            <pc:docMk/>
            <pc:sldMk cId="631396234" sldId="702"/>
            <ac:spMk id="4" creationId="{7F1D6019-9888-4008-A6CB-7679AD008772}"/>
          </ac:spMkLst>
        </pc:spChg>
        <pc:spChg chg="mod ord">
          <ac:chgData name="Alfred Asterjadhi" userId="39de57b9-85c0-4fd1-aaac-8ca2b6560ad0" providerId="ADAL" clId="{A5710CD2-0003-4A12-8C0C-EB1BD139C3A3}" dt="2021-11-19T00:35:45.805" v="3236" actId="700"/>
          <ac:spMkLst>
            <pc:docMk/>
            <pc:sldMk cId="631396234" sldId="702"/>
            <ac:spMk id="5" creationId="{235829FF-D83E-4095-BE9E-CF302093586D}"/>
          </ac:spMkLst>
        </pc:spChg>
        <pc:spChg chg="mod ord">
          <ac:chgData name="Alfred Asterjadhi" userId="39de57b9-85c0-4fd1-aaac-8ca2b6560ad0" providerId="ADAL" clId="{A5710CD2-0003-4A12-8C0C-EB1BD139C3A3}" dt="2021-11-19T00:35:45.805" v="3236" actId="700"/>
          <ac:spMkLst>
            <pc:docMk/>
            <pc:sldMk cId="631396234" sldId="702"/>
            <ac:spMk id="6" creationId="{28FB1305-5A7E-4FA3-83CA-5F617CA85288}"/>
          </ac:spMkLst>
        </pc:spChg>
        <pc:spChg chg="add mod ord">
          <ac:chgData name="Alfred Asterjadhi" userId="39de57b9-85c0-4fd1-aaac-8ca2b6560ad0" providerId="ADAL" clId="{A5710CD2-0003-4A12-8C0C-EB1BD139C3A3}" dt="2021-11-19T00:35:45.805" v="3236" actId="700"/>
          <ac:spMkLst>
            <pc:docMk/>
            <pc:sldMk cId="631396234" sldId="702"/>
            <ac:spMk id="7" creationId="{EFCD8A37-5720-4882-9674-BED60A40FB8C}"/>
          </ac:spMkLst>
        </pc:spChg>
        <pc:spChg chg="add mod ord">
          <ac:chgData name="Alfred Asterjadhi" userId="39de57b9-85c0-4fd1-aaac-8ca2b6560ad0" providerId="ADAL" clId="{A5710CD2-0003-4A12-8C0C-EB1BD139C3A3}" dt="2021-11-19T00:35:45.805" v="3236" actId="700"/>
          <ac:spMkLst>
            <pc:docMk/>
            <pc:sldMk cId="631396234" sldId="702"/>
            <ac:spMk id="8" creationId="{90E853CE-1B33-4C0F-AA0E-0FE8583FDC84}"/>
          </ac:spMkLst>
        </pc:spChg>
      </pc:sldChg>
      <pc:sldChg chg="modSp add mod">
        <pc:chgData name="Alfred Asterjadhi" userId="39de57b9-85c0-4fd1-aaac-8ca2b6560ad0" providerId="ADAL" clId="{A5710CD2-0003-4A12-8C0C-EB1BD139C3A3}" dt="2021-12-15T15:16:43.036" v="4979"/>
        <pc:sldMkLst>
          <pc:docMk/>
          <pc:sldMk cId="1105906186" sldId="703"/>
        </pc:sldMkLst>
        <pc:spChg chg="mod">
          <ac:chgData name="Alfred Asterjadhi" userId="39de57b9-85c0-4fd1-aaac-8ca2b6560ad0" providerId="ADAL" clId="{A5710CD2-0003-4A12-8C0C-EB1BD139C3A3}" dt="2021-11-19T00:36:38.157" v="3256" actId="20577"/>
          <ac:spMkLst>
            <pc:docMk/>
            <pc:sldMk cId="1105906186" sldId="703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2-05T02:03:24.795" v="4335"/>
          <ac:spMkLst>
            <pc:docMk/>
            <pc:sldMk cId="1105906186" sldId="703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1-12-15T15:16:43.036" v="4979"/>
          <ac:spMkLst>
            <pc:docMk/>
            <pc:sldMk cId="1105906186" sldId="703"/>
            <ac:spMk id="10" creationId="{99A414B4-2CCE-47B7-A036-CF3630BA2538}"/>
          </ac:spMkLst>
        </pc:spChg>
      </pc:sldChg>
      <pc:sldChg chg="addSp delSp modSp add mod">
        <pc:chgData name="Alfred Asterjadhi" userId="39de57b9-85c0-4fd1-aaac-8ca2b6560ad0" providerId="ADAL" clId="{A5710CD2-0003-4A12-8C0C-EB1BD139C3A3}" dt="2021-12-15T15:18:17.239" v="5015" actId="6549"/>
        <pc:sldMkLst>
          <pc:docMk/>
          <pc:sldMk cId="835653331" sldId="704"/>
        </pc:sldMkLst>
        <pc:spChg chg="mod">
          <ac:chgData name="Alfred Asterjadhi" userId="39de57b9-85c0-4fd1-aaac-8ca2b6560ad0" providerId="ADAL" clId="{A5710CD2-0003-4A12-8C0C-EB1BD139C3A3}" dt="2021-11-19T00:41:55.144" v="3364" actId="20577"/>
          <ac:spMkLst>
            <pc:docMk/>
            <pc:sldMk cId="835653331" sldId="704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2-05T02:03:29.772" v="4336"/>
          <ac:spMkLst>
            <pc:docMk/>
            <pc:sldMk cId="835653331" sldId="704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1-12-15T15:18:17.239" v="5015" actId="6549"/>
          <ac:spMkLst>
            <pc:docMk/>
            <pc:sldMk cId="835653331" sldId="704"/>
            <ac:spMk id="10" creationId="{99A414B4-2CCE-47B7-A036-CF3630BA2538}"/>
          </ac:spMkLst>
        </pc:spChg>
        <pc:graphicFrameChg chg="add del mod">
          <ac:chgData name="Alfred Asterjadhi" userId="39de57b9-85c0-4fd1-aaac-8ca2b6560ad0" providerId="ADAL" clId="{A5710CD2-0003-4A12-8C0C-EB1BD139C3A3}" dt="2021-11-30T16:18:49.607" v="3642"/>
          <ac:graphicFrameMkLst>
            <pc:docMk/>
            <pc:sldMk cId="835653331" sldId="704"/>
            <ac:graphicFrameMk id="3" creationId="{3FD6CC64-5CF1-4112-8E54-57335C9009A5}"/>
          </ac:graphicFrameMkLst>
        </pc:graphicFrameChg>
      </pc:sldChg>
      <pc:sldChg chg="modSp add mod">
        <pc:chgData name="Alfred Asterjadhi" userId="39de57b9-85c0-4fd1-aaac-8ca2b6560ad0" providerId="ADAL" clId="{A5710CD2-0003-4A12-8C0C-EB1BD139C3A3}" dt="2021-12-15T15:19:43.753" v="5041" actId="6549"/>
        <pc:sldMkLst>
          <pc:docMk/>
          <pc:sldMk cId="1446715546" sldId="705"/>
        </pc:sldMkLst>
        <pc:spChg chg="mod">
          <ac:chgData name="Alfred Asterjadhi" userId="39de57b9-85c0-4fd1-aaac-8ca2b6560ad0" providerId="ADAL" clId="{A5710CD2-0003-4A12-8C0C-EB1BD139C3A3}" dt="2021-11-23T18:00:35.784" v="3436" actId="20577"/>
          <ac:spMkLst>
            <pc:docMk/>
            <pc:sldMk cId="1446715546" sldId="705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2-05T02:03:34.793" v="4337"/>
          <ac:spMkLst>
            <pc:docMk/>
            <pc:sldMk cId="1446715546" sldId="705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1-12-15T15:19:43.753" v="5041" actId="6549"/>
          <ac:spMkLst>
            <pc:docMk/>
            <pc:sldMk cId="1446715546" sldId="705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1-12-15T15:20:58.740" v="5071" actId="6549"/>
        <pc:sldMkLst>
          <pc:docMk/>
          <pc:sldMk cId="496488519" sldId="706"/>
        </pc:sldMkLst>
        <pc:spChg chg="mod">
          <ac:chgData name="Alfred Asterjadhi" userId="39de57b9-85c0-4fd1-aaac-8ca2b6560ad0" providerId="ADAL" clId="{A5710CD2-0003-4A12-8C0C-EB1BD139C3A3}" dt="2021-11-30T16:07:33.346" v="3569" actId="20577"/>
          <ac:spMkLst>
            <pc:docMk/>
            <pc:sldMk cId="496488519" sldId="706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2-05T02:03:41.019" v="4338"/>
          <ac:spMkLst>
            <pc:docMk/>
            <pc:sldMk cId="496488519" sldId="706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1-12-15T15:20:58.740" v="5071" actId="6549"/>
          <ac:spMkLst>
            <pc:docMk/>
            <pc:sldMk cId="496488519" sldId="706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1-12-15T15:22:11.253" v="5100" actId="6549"/>
        <pc:sldMkLst>
          <pc:docMk/>
          <pc:sldMk cId="577012659" sldId="707"/>
        </pc:sldMkLst>
        <pc:spChg chg="mod">
          <ac:chgData name="Alfred Asterjadhi" userId="39de57b9-85c0-4fd1-aaac-8ca2b6560ad0" providerId="ADAL" clId="{A5710CD2-0003-4A12-8C0C-EB1BD139C3A3}" dt="2021-11-30T16:07:27.309" v="3568" actId="20577"/>
          <ac:spMkLst>
            <pc:docMk/>
            <pc:sldMk cId="577012659" sldId="707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2-05T02:03:48.890" v="4339"/>
          <ac:spMkLst>
            <pc:docMk/>
            <pc:sldMk cId="577012659" sldId="707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1-12-15T15:22:11.253" v="5100" actId="6549"/>
          <ac:spMkLst>
            <pc:docMk/>
            <pc:sldMk cId="577012659" sldId="707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1-12-15T15:31:02.470" v="5216" actId="6549"/>
        <pc:sldMkLst>
          <pc:docMk/>
          <pc:sldMk cId="1342715804" sldId="708"/>
        </pc:sldMkLst>
        <pc:spChg chg="mod">
          <ac:chgData name="Alfred Asterjadhi" userId="39de57b9-85c0-4fd1-aaac-8ca2b6560ad0" providerId="ADAL" clId="{A5710CD2-0003-4A12-8C0C-EB1BD139C3A3}" dt="2021-12-15T15:24:41.915" v="5154" actId="20577"/>
          <ac:spMkLst>
            <pc:docMk/>
            <pc:sldMk cId="1342715804" sldId="708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2-05T02:04:09.023" v="4343"/>
          <ac:spMkLst>
            <pc:docMk/>
            <pc:sldMk cId="1342715804" sldId="708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1-12-15T15:31:02.470" v="5216" actId="6549"/>
          <ac:spMkLst>
            <pc:docMk/>
            <pc:sldMk cId="1342715804" sldId="708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1-12-15T15:23:50.671" v="5138" actId="6549"/>
        <pc:sldMkLst>
          <pc:docMk/>
          <pc:sldMk cId="2181726837" sldId="709"/>
        </pc:sldMkLst>
        <pc:spChg chg="mod">
          <ac:chgData name="Alfred Asterjadhi" userId="39de57b9-85c0-4fd1-aaac-8ca2b6560ad0" providerId="ADAL" clId="{A5710CD2-0003-4A12-8C0C-EB1BD139C3A3}" dt="2021-12-01T17:54:23.359" v="4096" actId="20577"/>
          <ac:spMkLst>
            <pc:docMk/>
            <pc:sldMk cId="2181726837" sldId="709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2-05T02:03:54.624" v="4340"/>
          <ac:spMkLst>
            <pc:docMk/>
            <pc:sldMk cId="2181726837" sldId="709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1-12-15T15:23:50.671" v="5138" actId="6549"/>
          <ac:spMkLst>
            <pc:docMk/>
            <pc:sldMk cId="2181726837" sldId="709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1-12-15T15:32:22.660" v="5251"/>
        <pc:sldMkLst>
          <pc:docMk/>
          <pc:sldMk cId="2156981690" sldId="710"/>
        </pc:sldMkLst>
        <pc:spChg chg="mod">
          <ac:chgData name="Alfred Asterjadhi" userId="39de57b9-85c0-4fd1-aaac-8ca2b6560ad0" providerId="ADAL" clId="{A5710CD2-0003-4A12-8C0C-EB1BD139C3A3}" dt="2021-12-15T15:24:44.756" v="5155" actId="20577"/>
          <ac:spMkLst>
            <pc:docMk/>
            <pc:sldMk cId="2156981690" sldId="710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2-05T02:04:12.672" v="4344"/>
          <ac:spMkLst>
            <pc:docMk/>
            <pc:sldMk cId="2156981690" sldId="710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1-12-15T15:32:22.660" v="5251"/>
          <ac:spMkLst>
            <pc:docMk/>
            <pc:sldMk cId="2156981690" sldId="710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2-01-18T19:23:13.897" v="6193" actId="20577"/>
        <pc:sldMkLst>
          <pc:docMk/>
          <pc:sldMk cId="3767988169" sldId="711"/>
        </pc:sldMkLst>
        <pc:spChg chg="mod">
          <ac:chgData name="Alfred Asterjadhi" userId="39de57b9-85c0-4fd1-aaac-8ca2b6560ad0" providerId="ADAL" clId="{A5710CD2-0003-4A12-8C0C-EB1BD139C3A3}" dt="2022-01-18T19:23:13.897" v="6193" actId="20577"/>
          <ac:spMkLst>
            <pc:docMk/>
            <pc:sldMk cId="3767988169" sldId="711"/>
            <ac:spMk id="6" creationId="{7488035E-BDAD-477C-AA55-E8989C4B7B8C}"/>
          </ac:spMkLst>
        </pc:spChg>
        <pc:spChg chg="mod">
          <ac:chgData name="Alfred Asterjadhi" userId="39de57b9-85c0-4fd1-aaac-8ca2b6560ad0" providerId="ADAL" clId="{A5710CD2-0003-4A12-8C0C-EB1BD139C3A3}" dt="2022-01-17T16:31:50.809" v="6051" actId="20577"/>
          <ac:spMkLst>
            <pc:docMk/>
            <pc:sldMk cId="3767988169" sldId="711"/>
            <ac:spMk id="7" creationId="{3126AA10-DC1C-4E34-80DA-B427588F2BD9}"/>
          </ac:spMkLst>
        </pc:spChg>
      </pc:sldChg>
      <pc:sldChg chg="modSp add mod">
        <pc:chgData name="Alfred Asterjadhi" userId="39de57b9-85c0-4fd1-aaac-8ca2b6560ad0" providerId="ADAL" clId="{A5710CD2-0003-4A12-8C0C-EB1BD139C3A3}" dt="2022-01-19T15:09:13.985" v="6267"/>
        <pc:sldMkLst>
          <pc:docMk/>
          <pc:sldMk cId="290073603" sldId="712"/>
        </pc:sldMkLst>
        <pc:spChg chg="mod">
          <ac:chgData name="Alfred Asterjadhi" userId="39de57b9-85c0-4fd1-aaac-8ca2b6560ad0" providerId="ADAL" clId="{A5710CD2-0003-4A12-8C0C-EB1BD139C3A3}" dt="2021-12-15T16:39:48.238" v="5412" actId="20577"/>
          <ac:spMkLst>
            <pc:docMk/>
            <pc:sldMk cId="290073603" sldId="712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2-01-18T19:23:06.214" v="6184" actId="20577"/>
          <ac:spMkLst>
            <pc:docMk/>
            <pc:sldMk cId="290073603" sldId="712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2-01-19T15:09:13.985" v="6267"/>
          <ac:spMkLst>
            <pc:docMk/>
            <pc:sldMk cId="290073603" sldId="712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2-01-19T15:11:17.604" v="6296" actId="6549"/>
        <pc:sldMkLst>
          <pc:docMk/>
          <pc:sldMk cId="238892440" sldId="713"/>
        </pc:sldMkLst>
        <pc:spChg chg="mod">
          <ac:chgData name="Alfred Asterjadhi" userId="39de57b9-85c0-4fd1-aaac-8ca2b6560ad0" providerId="ADAL" clId="{A5710CD2-0003-4A12-8C0C-EB1BD139C3A3}" dt="2021-12-15T16:39:50.702" v="5413" actId="20577"/>
          <ac:spMkLst>
            <pc:docMk/>
            <pc:sldMk cId="238892440" sldId="713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2-01-18T19:23:40.690" v="6196"/>
          <ac:spMkLst>
            <pc:docMk/>
            <pc:sldMk cId="238892440" sldId="713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2-01-19T15:11:17.604" v="6296" actId="6549"/>
          <ac:spMkLst>
            <pc:docMk/>
            <pc:sldMk cId="238892440" sldId="713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2-01-19T15:16:20.913" v="6390"/>
        <pc:sldMkLst>
          <pc:docMk/>
          <pc:sldMk cId="1166122978" sldId="714"/>
        </pc:sldMkLst>
        <pc:spChg chg="mod">
          <ac:chgData name="Alfred Asterjadhi" userId="39de57b9-85c0-4fd1-aaac-8ca2b6560ad0" providerId="ADAL" clId="{A5710CD2-0003-4A12-8C0C-EB1BD139C3A3}" dt="2022-01-11T17:56:31.164" v="5938" actId="20577"/>
          <ac:spMkLst>
            <pc:docMk/>
            <pc:sldMk cId="1166122978" sldId="714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2-01-18T19:23:47.535" v="6199"/>
          <ac:spMkLst>
            <pc:docMk/>
            <pc:sldMk cId="1166122978" sldId="714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2-01-19T15:16:20.913" v="6390"/>
          <ac:spMkLst>
            <pc:docMk/>
            <pc:sldMk cId="1166122978" sldId="714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2-01-19T15:13:22.318" v="6322"/>
        <pc:sldMkLst>
          <pc:docMk/>
          <pc:sldMk cId="2163215924" sldId="715"/>
        </pc:sldMkLst>
        <pc:spChg chg="mod">
          <ac:chgData name="Alfred Asterjadhi" userId="39de57b9-85c0-4fd1-aaac-8ca2b6560ad0" providerId="ADAL" clId="{A5710CD2-0003-4A12-8C0C-EB1BD139C3A3}" dt="2021-12-15T16:39:53.102" v="5414" actId="20577"/>
          <ac:spMkLst>
            <pc:docMk/>
            <pc:sldMk cId="2163215924" sldId="715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2-01-18T19:23:43.550" v="6197"/>
          <ac:spMkLst>
            <pc:docMk/>
            <pc:sldMk cId="2163215924" sldId="715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2-01-19T15:13:22.318" v="6322"/>
          <ac:spMkLst>
            <pc:docMk/>
            <pc:sldMk cId="2163215924" sldId="715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2-01-19T15:25:34.991" v="6533" actId="6549"/>
        <pc:sldMkLst>
          <pc:docMk/>
          <pc:sldMk cId="3146867825" sldId="716"/>
        </pc:sldMkLst>
        <pc:spChg chg="mod">
          <ac:chgData name="Alfred Asterjadhi" userId="39de57b9-85c0-4fd1-aaac-8ca2b6560ad0" providerId="ADAL" clId="{A5710CD2-0003-4A12-8C0C-EB1BD139C3A3}" dt="2022-01-11T17:56:43.001" v="5945" actId="20577"/>
          <ac:spMkLst>
            <pc:docMk/>
            <pc:sldMk cId="3146867825" sldId="716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2-01-18T19:23:55.894" v="6203"/>
          <ac:spMkLst>
            <pc:docMk/>
            <pc:sldMk cId="3146867825" sldId="716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2-01-19T15:25:34.991" v="6533" actId="6549"/>
          <ac:spMkLst>
            <pc:docMk/>
            <pc:sldMk cId="3146867825" sldId="716"/>
            <ac:spMk id="10" creationId="{99A414B4-2CCE-47B7-A036-CF3630BA2538}"/>
          </ac:spMkLst>
        </pc:spChg>
      </pc:sldChg>
      <pc:sldChg chg="modSp new mod">
        <pc:chgData name="Alfred Asterjadhi" userId="39de57b9-85c0-4fd1-aaac-8ca2b6560ad0" providerId="ADAL" clId="{A5710CD2-0003-4A12-8C0C-EB1BD139C3A3}" dt="2021-12-19T19:24:56.073" v="5496" actId="20577"/>
        <pc:sldMkLst>
          <pc:docMk/>
          <pc:sldMk cId="1995964498" sldId="717"/>
        </pc:sldMkLst>
        <pc:spChg chg="mod">
          <ac:chgData name="Alfred Asterjadhi" userId="39de57b9-85c0-4fd1-aaac-8ca2b6560ad0" providerId="ADAL" clId="{A5710CD2-0003-4A12-8C0C-EB1BD139C3A3}" dt="2021-12-15T15:24:50.821" v="5157" actId="20577"/>
          <ac:spMkLst>
            <pc:docMk/>
            <pc:sldMk cId="1995964498" sldId="717"/>
            <ac:spMk id="2" creationId="{08B0BC3F-8648-4F82-89A0-9275501F0112}"/>
          </ac:spMkLst>
        </pc:spChg>
        <pc:spChg chg="mod">
          <ac:chgData name="Alfred Asterjadhi" userId="39de57b9-85c0-4fd1-aaac-8ca2b6560ad0" providerId="ADAL" clId="{A5710CD2-0003-4A12-8C0C-EB1BD139C3A3}" dt="2021-12-19T19:24:56.073" v="5496" actId="20577"/>
          <ac:spMkLst>
            <pc:docMk/>
            <pc:sldMk cId="1995964498" sldId="717"/>
            <ac:spMk id="3" creationId="{1CB637E8-CBB7-43CD-990A-C76FDDC1AE15}"/>
          </ac:spMkLst>
        </pc:spChg>
      </pc:sldChg>
      <pc:sldChg chg="modSp add mod">
        <pc:chgData name="Alfred Asterjadhi" userId="39de57b9-85c0-4fd1-aaac-8ca2b6560ad0" providerId="ADAL" clId="{A5710CD2-0003-4A12-8C0C-EB1BD139C3A3}" dt="2022-01-19T15:18:04.267" v="6428" actId="6549"/>
        <pc:sldMkLst>
          <pc:docMk/>
          <pc:sldMk cId="2699153423" sldId="718"/>
        </pc:sldMkLst>
        <pc:spChg chg="mod">
          <ac:chgData name="Alfred Asterjadhi" userId="39de57b9-85c0-4fd1-aaac-8ca2b6560ad0" providerId="ADAL" clId="{A5710CD2-0003-4A12-8C0C-EB1BD139C3A3}" dt="2022-01-11T17:56:33.761" v="5939" actId="20577"/>
          <ac:spMkLst>
            <pc:docMk/>
            <pc:sldMk cId="2699153423" sldId="718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2-01-18T19:23:50.223" v="6200"/>
          <ac:spMkLst>
            <pc:docMk/>
            <pc:sldMk cId="2699153423" sldId="718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2-01-19T15:18:04.267" v="6428" actId="6549"/>
          <ac:spMkLst>
            <pc:docMk/>
            <pc:sldMk cId="2699153423" sldId="718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2-01-19T15:24:11.867" v="6499"/>
        <pc:sldMkLst>
          <pc:docMk/>
          <pc:sldMk cId="1802438143" sldId="719"/>
        </pc:sldMkLst>
        <pc:spChg chg="mod">
          <ac:chgData name="Alfred Asterjadhi" userId="39de57b9-85c0-4fd1-aaac-8ca2b6560ad0" providerId="ADAL" clId="{A5710CD2-0003-4A12-8C0C-EB1BD139C3A3}" dt="2022-01-11T17:56:39.745" v="5943" actId="20577"/>
          <ac:spMkLst>
            <pc:docMk/>
            <pc:sldMk cId="1802438143" sldId="719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2-01-18T19:23:53.967" v="6202"/>
          <ac:spMkLst>
            <pc:docMk/>
            <pc:sldMk cId="1802438143" sldId="719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2-01-19T15:24:11.867" v="6499"/>
          <ac:spMkLst>
            <pc:docMk/>
            <pc:sldMk cId="1802438143" sldId="719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2-01-19T15:22:46.461" v="6473"/>
        <pc:sldMkLst>
          <pc:docMk/>
          <pc:sldMk cId="2775267673" sldId="720"/>
        </pc:sldMkLst>
        <pc:spChg chg="mod">
          <ac:chgData name="Alfred Asterjadhi" userId="39de57b9-85c0-4fd1-aaac-8ca2b6560ad0" providerId="ADAL" clId="{A5710CD2-0003-4A12-8C0C-EB1BD139C3A3}" dt="2022-01-11T17:56:36.439" v="5941" actId="20577"/>
          <ac:spMkLst>
            <pc:docMk/>
            <pc:sldMk cId="2775267673" sldId="720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2-01-18T19:23:52.142" v="6201"/>
          <ac:spMkLst>
            <pc:docMk/>
            <pc:sldMk cId="2775267673" sldId="720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2-01-19T15:22:46.461" v="6473"/>
          <ac:spMkLst>
            <pc:docMk/>
            <pc:sldMk cId="2775267673" sldId="720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2-01-19T15:14:42.372" v="6361"/>
        <pc:sldMkLst>
          <pc:docMk/>
          <pc:sldMk cId="1653960511" sldId="721"/>
        </pc:sldMkLst>
        <pc:spChg chg="mod">
          <ac:chgData name="Alfred Asterjadhi" userId="39de57b9-85c0-4fd1-aaac-8ca2b6560ad0" providerId="ADAL" clId="{A5710CD2-0003-4A12-8C0C-EB1BD139C3A3}" dt="2022-01-11T17:52:23.599" v="5807" actId="20577"/>
          <ac:spMkLst>
            <pc:docMk/>
            <pc:sldMk cId="1653960511" sldId="721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2-01-18T19:23:45.516" v="6198"/>
          <ac:spMkLst>
            <pc:docMk/>
            <pc:sldMk cId="1653960511" sldId="721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2-01-19T15:14:42.372" v="6361"/>
          <ac:spMkLst>
            <pc:docMk/>
            <pc:sldMk cId="1653960511" sldId="721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2-01-19T15:07:43.819" v="6244"/>
        <pc:sldMkLst>
          <pc:docMk/>
          <pc:sldMk cId="3335770246" sldId="722"/>
        </pc:sldMkLst>
        <pc:spChg chg="mod">
          <ac:chgData name="Alfred Asterjadhi" userId="39de57b9-85c0-4fd1-aaac-8ca2b6560ad0" providerId="ADAL" clId="{A5710CD2-0003-4A12-8C0C-EB1BD139C3A3}" dt="2022-01-17T16:29:05.030" v="6003" actId="20577"/>
          <ac:spMkLst>
            <pc:docMk/>
            <pc:sldMk cId="3335770246" sldId="722"/>
            <ac:spMk id="4" creationId="{7335E98F-CD54-45CC-B242-37886F48A525}"/>
          </ac:spMkLst>
        </pc:spChg>
        <pc:spChg chg="mod">
          <ac:chgData name="Alfred Asterjadhi" userId="39de57b9-85c0-4fd1-aaac-8ca2b6560ad0" providerId="ADAL" clId="{A5710CD2-0003-4A12-8C0C-EB1BD139C3A3}" dt="2022-01-19T15:07:43.819" v="6244"/>
          <ac:spMkLst>
            <pc:docMk/>
            <pc:sldMk cId="3335770246" sldId="722"/>
            <ac:spMk id="8" creationId="{30ECE423-DD38-4A25-AD6E-26DF5AC61863}"/>
          </ac:spMkLst>
        </pc:spChg>
      </pc:sldChg>
      <pc:sldChg chg="modSp add mod">
        <pc:chgData name="Alfred Asterjadhi" userId="39de57b9-85c0-4fd1-aaac-8ca2b6560ad0" providerId="ADAL" clId="{A5710CD2-0003-4A12-8C0C-EB1BD139C3A3}" dt="2022-01-19T15:27:00.325" v="6564" actId="6549"/>
        <pc:sldMkLst>
          <pc:docMk/>
          <pc:sldMk cId="3148458183" sldId="723"/>
        </pc:sldMkLst>
        <pc:spChg chg="mod">
          <ac:chgData name="Alfred Asterjadhi" userId="39de57b9-85c0-4fd1-aaac-8ca2b6560ad0" providerId="ADAL" clId="{A5710CD2-0003-4A12-8C0C-EB1BD139C3A3}" dt="2022-01-18T19:24:11.385" v="6205" actId="20577"/>
          <ac:spMkLst>
            <pc:docMk/>
            <pc:sldMk cId="3148458183" sldId="723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2-01-18T19:23:57.768" v="6204"/>
          <ac:spMkLst>
            <pc:docMk/>
            <pc:sldMk cId="3148458183" sldId="723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2-01-19T15:27:00.325" v="6564" actId="6549"/>
          <ac:spMkLst>
            <pc:docMk/>
            <pc:sldMk cId="3148458183" sldId="723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2-01-20T00:48:13.915" v="6569" actId="20577"/>
        <pc:sldMkLst>
          <pc:docMk/>
          <pc:sldMk cId="1847838087" sldId="724"/>
        </pc:sldMkLst>
        <pc:spChg chg="mod">
          <ac:chgData name="Alfred Asterjadhi" userId="39de57b9-85c0-4fd1-aaac-8ca2b6560ad0" providerId="ADAL" clId="{A5710CD2-0003-4A12-8C0C-EB1BD139C3A3}" dt="2022-01-20T00:48:13.915" v="6569" actId="20577"/>
          <ac:spMkLst>
            <pc:docMk/>
            <pc:sldMk cId="1847838087" sldId="724"/>
            <ac:spMk id="7" creationId="{3126AA10-DC1C-4E34-80DA-B427588F2BD9}"/>
          </ac:spMkLst>
        </pc:spChg>
      </pc:sldChg>
      <pc:sldChg chg="modSp add mod">
        <pc:chgData name="Alfred Asterjadhi" userId="39de57b9-85c0-4fd1-aaac-8ca2b6560ad0" providerId="ADAL" clId="{A5710CD2-0003-4A12-8C0C-EB1BD139C3A3}" dt="2022-01-24T15:24:27.342" v="7316"/>
        <pc:sldMkLst>
          <pc:docMk/>
          <pc:sldMk cId="3467795088" sldId="725"/>
        </pc:sldMkLst>
        <pc:spChg chg="mod">
          <ac:chgData name="Alfred Asterjadhi" userId="39de57b9-85c0-4fd1-aaac-8ca2b6560ad0" providerId="ADAL" clId="{A5710CD2-0003-4A12-8C0C-EB1BD139C3A3}" dt="2022-01-20T00:48:23.475" v="6571" actId="20577"/>
          <ac:spMkLst>
            <pc:docMk/>
            <pc:sldMk cId="3467795088" sldId="725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2-01-24T15:24:27.342" v="7316"/>
          <ac:spMkLst>
            <pc:docMk/>
            <pc:sldMk cId="3467795088" sldId="725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2-01-24T15:27:46.566" v="7384"/>
        <pc:sldMkLst>
          <pc:docMk/>
          <pc:sldMk cId="2762873962" sldId="726"/>
        </pc:sldMkLst>
        <pc:spChg chg="mod">
          <ac:chgData name="Alfred Asterjadhi" userId="39de57b9-85c0-4fd1-aaac-8ca2b6560ad0" providerId="ADAL" clId="{A5710CD2-0003-4A12-8C0C-EB1BD139C3A3}" dt="2022-01-20T16:26:21.525" v="6748" actId="20577"/>
          <ac:spMkLst>
            <pc:docMk/>
            <pc:sldMk cId="2762873962" sldId="726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2-01-24T15:27:46.566" v="7384"/>
          <ac:spMkLst>
            <pc:docMk/>
            <pc:sldMk cId="2762873962" sldId="726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2-01-24T15:26:24.662" v="7353"/>
        <pc:sldMkLst>
          <pc:docMk/>
          <pc:sldMk cId="576037824" sldId="727"/>
        </pc:sldMkLst>
        <pc:spChg chg="mod">
          <ac:chgData name="Alfred Asterjadhi" userId="39de57b9-85c0-4fd1-aaac-8ca2b6560ad0" providerId="ADAL" clId="{A5710CD2-0003-4A12-8C0C-EB1BD139C3A3}" dt="2022-01-20T16:25:55.010" v="6738" actId="20577"/>
          <ac:spMkLst>
            <pc:docMk/>
            <pc:sldMk cId="576037824" sldId="727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2-01-24T15:26:24.662" v="7353"/>
          <ac:spMkLst>
            <pc:docMk/>
            <pc:sldMk cId="576037824" sldId="727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2-01-24T15:29:15.215" v="7427"/>
        <pc:sldMkLst>
          <pc:docMk/>
          <pc:sldMk cId="3008116538" sldId="728"/>
        </pc:sldMkLst>
        <pc:spChg chg="mod">
          <ac:chgData name="Alfred Asterjadhi" userId="39de57b9-85c0-4fd1-aaac-8ca2b6560ad0" providerId="ADAL" clId="{A5710CD2-0003-4A12-8C0C-EB1BD139C3A3}" dt="2022-01-20T16:54:17.583" v="6982" actId="20577"/>
          <ac:spMkLst>
            <pc:docMk/>
            <pc:sldMk cId="3008116538" sldId="728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2-01-24T15:29:15.215" v="7427"/>
          <ac:spMkLst>
            <pc:docMk/>
            <pc:sldMk cId="3008116538" sldId="728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2-01-24T15:30:29.683" v="7464"/>
        <pc:sldMkLst>
          <pc:docMk/>
          <pc:sldMk cId="3870478054" sldId="729"/>
        </pc:sldMkLst>
        <pc:spChg chg="mod">
          <ac:chgData name="Alfred Asterjadhi" userId="39de57b9-85c0-4fd1-aaac-8ca2b6560ad0" providerId="ADAL" clId="{A5710CD2-0003-4A12-8C0C-EB1BD139C3A3}" dt="2022-01-20T16:57:40.071" v="6987" actId="20577"/>
          <ac:spMkLst>
            <pc:docMk/>
            <pc:sldMk cId="3870478054" sldId="729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2-01-24T15:30:29.683" v="7464"/>
          <ac:spMkLst>
            <pc:docMk/>
            <pc:sldMk cId="3870478054" sldId="729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2-01-24T15:32:58.282" v="7502" actId="6549"/>
        <pc:sldMkLst>
          <pc:docMk/>
          <pc:sldMk cId="285092131" sldId="730"/>
        </pc:sldMkLst>
        <pc:spChg chg="mod">
          <ac:chgData name="Alfred Asterjadhi" userId="39de57b9-85c0-4fd1-aaac-8ca2b6560ad0" providerId="ADAL" clId="{A5710CD2-0003-4A12-8C0C-EB1BD139C3A3}" dt="2022-01-23T21:52:21.311" v="7031" actId="20577"/>
          <ac:spMkLst>
            <pc:docMk/>
            <pc:sldMk cId="285092131" sldId="730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2-01-24T15:32:58.282" v="7502" actId="6549"/>
          <ac:spMkLst>
            <pc:docMk/>
            <pc:sldMk cId="285092131" sldId="730"/>
            <ac:spMk id="10" creationId="{99A414B4-2CCE-47B7-A036-CF3630BA2538}"/>
          </ac:spMkLst>
        </pc:spChg>
      </pc:sldChg>
      <pc:sldChg chg="add del">
        <pc:chgData name="Alfred Asterjadhi" userId="39de57b9-85c0-4fd1-aaac-8ca2b6560ad0" providerId="ADAL" clId="{A5710CD2-0003-4A12-8C0C-EB1BD139C3A3}" dt="2022-01-23T21:52:04.696" v="7022" actId="2696"/>
        <pc:sldMkLst>
          <pc:docMk/>
          <pc:sldMk cId="609817355" sldId="730"/>
        </pc:sldMkLst>
      </pc:sldChg>
      <pc:sldChg chg="add del">
        <pc:chgData name="Alfred Asterjadhi" userId="39de57b9-85c0-4fd1-aaac-8ca2b6560ad0" providerId="ADAL" clId="{A5710CD2-0003-4A12-8C0C-EB1BD139C3A3}" dt="2022-01-23T21:52:12.556" v="7024" actId="2696"/>
        <pc:sldMkLst>
          <pc:docMk/>
          <pc:sldMk cId="3487220215" sldId="730"/>
        </pc:sldMkLst>
      </pc:sldChg>
      <pc:sldChg chg="modSp add mod">
        <pc:chgData name="Alfred Asterjadhi" userId="39de57b9-85c0-4fd1-aaac-8ca2b6560ad0" providerId="ADAL" clId="{A5710CD2-0003-4A12-8C0C-EB1BD139C3A3}" dt="2022-01-24T15:34:19.452" v="7548"/>
        <pc:sldMkLst>
          <pc:docMk/>
          <pc:sldMk cId="924720401" sldId="731"/>
        </pc:sldMkLst>
        <pc:spChg chg="mod">
          <ac:chgData name="Alfred Asterjadhi" userId="39de57b9-85c0-4fd1-aaac-8ca2b6560ad0" providerId="ADAL" clId="{A5710CD2-0003-4A12-8C0C-EB1BD139C3A3}" dt="2022-01-23T21:59:38.828" v="7151" actId="20577"/>
          <ac:spMkLst>
            <pc:docMk/>
            <pc:sldMk cId="924720401" sldId="731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2-01-23T21:59:17.627" v="7136" actId="20577"/>
          <ac:spMkLst>
            <pc:docMk/>
            <pc:sldMk cId="924720401" sldId="731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2-01-24T15:34:19.452" v="7548"/>
          <ac:spMkLst>
            <pc:docMk/>
            <pc:sldMk cId="924720401" sldId="731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2-01-27T00:24:14.351" v="7560" actId="20577"/>
        <pc:sldMkLst>
          <pc:docMk/>
          <pc:sldMk cId="1936314469" sldId="732"/>
        </pc:sldMkLst>
        <pc:spChg chg="mod">
          <ac:chgData name="Alfred Asterjadhi" userId="39de57b9-85c0-4fd1-aaac-8ca2b6560ad0" providerId="ADAL" clId="{A5710CD2-0003-4A12-8C0C-EB1BD139C3A3}" dt="2022-01-27T00:24:14.351" v="7560" actId="20577"/>
          <ac:spMkLst>
            <pc:docMk/>
            <pc:sldMk cId="1936314469" sldId="732"/>
            <ac:spMk id="7" creationId="{3126AA10-DC1C-4E34-80DA-B427588F2BD9}"/>
          </ac:spMkLst>
        </pc:spChg>
      </pc:sldChg>
      <pc:sldChg chg="modSp add mod">
        <pc:chgData name="Alfred Asterjadhi" userId="39de57b9-85c0-4fd1-aaac-8ca2b6560ad0" providerId="ADAL" clId="{A5710CD2-0003-4A12-8C0C-EB1BD139C3A3}" dt="2022-01-27T17:58:05.937" v="7616" actId="20577"/>
        <pc:sldMkLst>
          <pc:docMk/>
          <pc:sldMk cId="3835701283" sldId="733"/>
        </pc:sldMkLst>
        <pc:spChg chg="mod">
          <ac:chgData name="Alfred Asterjadhi" userId="39de57b9-85c0-4fd1-aaac-8ca2b6560ad0" providerId="ADAL" clId="{A5710CD2-0003-4A12-8C0C-EB1BD139C3A3}" dt="2022-01-27T00:24:30.174" v="7570" actId="20577"/>
          <ac:spMkLst>
            <pc:docMk/>
            <pc:sldMk cId="3835701283" sldId="733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2-01-27T17:58:05.937" v="7616" actId="20577"/>
          <ac:spMkLst>
            <pc:docMk/>
            <pc:sldMk cId="3835701283" sldId="733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2-01-27T18:08:10.087" v="7746" actId="20577"/>
        <pc:sldMkLst>
          <pc:docMk/>
          <pc:sldMk cId="2191866949" sldId="734"/>
        </pc:sldMkLst>
        <pc:spChg chg="mod">
          <ac:chgData name="Alfred Asterjadhi" userId="39de57b9-85c0-4fd1-aaac-8ca2b6560ad0" providerId="ADAL" clId="{A5710CD2-0003-4A12-8C0C-EB1BD139C3A3}" dt="2022-01-27T18:04:29.454" v="7622" actId="20577"/>
          <ac:spMkLst>
            <pc:docMk/>
            <pc:sldMk cId="2191866949" sldId="734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2-01-27T18:08:10.087" v="7746" actId="20577"/>
          <ac:spMkLst>
            <pc:docMk/>
            <pc:sldMk cId="2191866949" sldId="734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2-01-27T18:08:31.896" v="7748" actId="20577"/>
        <pc:sldMkLst>
          <pc:docMk/>
          <pc:sldMk cId="2962568694" sldId="735"/>
        </pc:sldMkLst>
        <pc:spChg chg="mod">
          <ac:chgData name="Alfred Asterjadhi" userId="39de57b9-85c0-4fd1-aaac-8ca2b6560ad0" providerId="ADAL" clId="{A5710CD2-0003-4A12-8C0C-EB1BD139C3A3}" dt="2022-01-27T18:08:31.896" v="7748" actId="20577"/>
          <ac:spMkLst>
            <pc:docMk/>
            <pc:sldMk cId="2962568694" sldId="735"/>
            <ac:spMk id="2" creationId="{12372A2F-8025-42D4-B5ED-6E7667DF00C8}"/>
          </ac:spMkLst>
        </pc:spChg>
      </pc:sldChg>
      <pc:sldMasterChg chg="modSp mod">
        <pc:chgData name="Alfred Asterjadhi" userId="39de57b9-85c0-4fd1-aaac-8ca2b6560ad0" providerId="ADAL" clId="{A5710CD2-0003-4A12-8C0C-EB1BD139C3A3}" dt="2022-01-24T15:52:08.694" v="7550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A5710CD2-0003-4A12-8C0C-EB1BD139C3A3}" dt="2022-01-24T15:52:08.694" v="7550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6C489C69-139F-4CC2-9B7D-F9075AFF035B}"/>
    <pc:docChg chg="undo custSel addSld modSld">
      <pc:chgData name="Alfred Asterjadhi" userId="39de57b9-85c0-4fd1-aaac-8ca2b6560ad0" providerId="ADAL" clId="{6C489C69-139F-4CC2-9B7D-F9075AFF035B}" dt="2021-09-30T21:53:13.737" v="394" actId="20577"/>
      <pc:docMkLst>
        <pc:docMk/>
      </pc:docMkLst>
      <pc:sldChg chg="modSp add mod">
        <pc:chgData name="Alfred Asterjadhi" userId="39de57b9-85c0-4fd1-aaac-8ca2b6560ad0" providerId="ADAL" clId="{6C489C69-139F-4CC2-9B7D-F9075AFF035B}" dt="2021-09-28T02:44:02.400" v="14" actId="20577"/>
        <pc:sldMkLst>
          <pc:docMk/>
          <pc:sldMk cId="3215898965" sldId="674"/>
        </pc:sldMkLst>
        <pc:spChg chg="mod">
          <ac:chgData name="Alfred Asterjadhi" userId="39de57b9-85c0-4fd1-aaac-8ca2b6560ad0" providerId="ADAL" clId="{6C489C69-139F-4CC2-9B7D-F9075AFF035B}" dt="2021-09-28T02:44:02.400" v="14" actId="20577"/>
          <ac:spMkLst>
            <pc:docMk/>
            <pc:sldMk cId="3215898965" sldId="674"/>
            <ac:spMk id="6" creationId="{7488035E-BDAD-477C-AA55-E8989C4B7B8C}"/>
          </ac:spMkLst>
        </pc:spChg>
        <pc:spChg chg="mod">
          <ac:chgData name="Alfred Asterjadhi" userId="39de57b9-85c0-4fd1-aaac-8ca2b6560ad0" providerId="ADAL" clId="{6C489C69-139F-4CC2-9B7D-F9075AFF035B}" dt="2021-09-28T02:43:48.457" v="6" actId="20577"/>
          <ac:spMkLst>
            <pc:docMk/>
            <pc:sldMk cId="3215898965" sldId="674"/>
            <ac:spMk id="7" creationId="{3126AA10-DC1C-4E34-80DA-B427588F2BD9}"/>
          </ac:spMkLst>
        </pc:spChg>
      </pc:sldChg>
      <pc:sldChg chg="modSp add mod">
        <pc:chgData name="Alfred Asterjadhi" userId="39de57b9-85c0-4fd1-aaac-8ca2b6560ad0" providerId="ADAL" clId="{6C489C69-139F-4CC2-9B7D-F9075AFF035B}" dt="2021-09-28T15:21:02.616" v="212" actId="403"/>
        <pc:sldMkLst>
          <pc:docMk/>
          <pc:sldMk cId="2567895018" sldId="675"/>
        </pc:sldMkLst>
        <pc:spChg chg="mod">
          <ac:chgData name="Alfred Asterjadhi" userId="39de57b9-85c0-4fd1-aaac-8ca2b6560ad0" providerId="ADAL" clId="{6C489C69-139F-4CC2-9B7D-F9075AFF035B}" dt="2021-09-28T02:44:13.842" v="27" actId="20577"/>
          <ac:spMkLst>
            <pc:docMk/>
            <pc:sldMk cId="2567895018" sldId="675"/>
            <ac:spMk id="2" creationId="{12372A2F-8025-42D4-B5ED-6E7667DF00C8}"/>
          </ac:spMkLst>
        </pc:spChg>
        <pc:spChg chg="mod">
          <ac:chgData name="Alfred Asterjadhi" userId="39de57b9-85c0-4fd1-aaac-8ca2b6560ad0" providerId="ADAL" clId="{6C489C69-139F-4CC2-9B7D-F9075AFF035B}" dt="2021-09-28T02:44:09.836" v="25" actId="20577"/>
          <ac:spMkLst>
            <pc:docMk/>
            <pc:sldMk cId="2567895018" sldId="675"/>
            <ac:spMk id="6" creationId="{B63EF7E7-1362-4206-B209-115D49A6AA5A}"/>
          </ac:spMkLst>
        </pc:spChg>
        <pc:spChg chg="mod">
          <ac:chgData name="Alfred Asterjadhi" userId="39de57b9-85c0-4fd1-aaac-8ca2b6560ad0" providerId="ADAL" clId="{6C489C69-139F-4CC2-9B7D-F9075AFF035B}" dt="2021-09-28T15:21:02.616" v="212" actId="403"/>
          <ac:spMkLst>
            <pc:docMk/>
            <pc:sldMk cId="2567895018" sldId="675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6C489C69-139F-4CC2-9B7D-F9075AFF035B}" dt="2021-09-28T15:30:19.723" v="280" actId="20577"/>
        <pc:sldMkLst>
          <pc:docMk/>
          <pc:sldMk cId="1977230471" sldId="676"/>
        </pc:sldMkLst>
        <pc:spChg chg="mod">
          <ac:chgData name="Alfred Asterjadhi" userId="39de57b9-85c0-4fd1-aaac-8ca2b6560ad0" providerId="ADAL" clId="{6C489C69-139F-4CC2-9B7D-F9075AFF035B}" dt="2021-09-28T02:45:02.653" v="50" actId="20577"/>
          <ac:spMkLst>
            <pc:docMk/>
            <pc:sldMk cId="1977230471" sldId="676"/>
            <ac:spMk id="2" creationId="{12372A2F-8025-42D4-B5ED-6E7667DF00C8}"/>
          </ac:spMkLst>
        </pc:spChg>
        <pc:spChg chg="mod">
          <ac:chgData name="Alfred Asterjadhi" userId="39de57b9-85c0-4fd1-aaac-8ca2b6560ad0" providerId="ADAL" clId="{6C489C69-139F-4CC2-9B7D-F9075AFF035B}" dt="2021-09-28T15:30:19.723" v="280" actId="20577"/>
          <ac:spMkLst>
            <pc:docMk/>
            <pc:sldMk cId="1977230471" sldId="676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6C489C69-139F-4CC2-9B7D-F9075AFF035B}" dt="2021-09-30T21:53:13.737" v="394" actId="20577"/>
        <pc:sldMkLst>
          <pc:docMk/>
          <pc:sldMk cId="859615837" sldId="677"/>
        </pc:sldMkLst>
        <pc:spChg chg="mod">
          <ac:chgData name="Alfred Asterjadhi" userId="39de57b9-85c0-4fd1-aaac-8ca2b6560ad0" providerId="ADAL" clId="{6C489C69-139F-4CC2-9B7D-F9075AFF035B}" dt="2021-09-28T15:29:47.260" v="270" actId="20577"/>
          <ac:spMkLst>
            <pc:docMk/>
            <pc:sldMk cId="859615837" sldId="677"/>
            <ac:spMk id="2" creationId="{12372A2F-8025-42D4-B5ED-6E7667DF00C8}"/>
          </ac:spMkLst>
        </pc:spChg>
        <pc:spChg chg="mod">
          <ac:chgData name="Alfred Asterjadhi" userId="39de57b9-85c0-4fd1-aaac-8ca2b6560ad0" providerId="ADAL" clId="{6C489C69-139F-4CC2-9B7D-F9075AFF035B}" dt="2021-09-30T21:53:13.737" v="394" actId="20577"/>
          <ac:spMkLst>
            <pc:docMk/>
            <pc:sldMk cId="859615837" sldId="677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6C489C69-139F-4CC2-9B7D-F9075AFF035B}" dt="2021-09-30T21:46:52.423" v="317" actId="20577"/>
        <pc:sldMkLst>
          <pc:docMk/>
          <pc:sldMk cId="3512849412" sldId="678"/>
        </pc:sldMkLst>
        <pc:spChg chg="mod">
          <ac:chgData name="Alfred Asterjadhi" userId="39de57b9-85c0-4fd1-aaac-8ca2b6560ad0" providerId="ADAL" clId="{6C489C69-139F-4CC2-9B7D-F9075AFF035B}" dt="2021-09-30T21:45:36.591" v="296" actId="20577"/>
          <ac:spMkLst>
            <pc:docMk/>
            <pc:sldMk cId="3512849412" sldId="678"/>
            <ac:spMk id="2" creationId="{12372A2F-8025-42D4-B5ED-6E7667DF00C8}"/>
          </ac:spMkLst>
        </pc:spChg>
        <pc:spChg chg="mod">
          <ac:chgData name="Alfred Asterjadhi" userId="39de57b9-85c0-4fd1-aaac-8ca2b6560ad0" providerId="ADAL" clId="{6C489C69-139F-4CC2-9B7D-F9075AFF035B}" dt="2021-09-30T21:46:52.423" v="317" actId="20577"/>
          <ac:spMkLst>
            <pc:docMk/>
            <pc:sldMk cId="3512849412" sldId="678"/>
            <ac:spMk id="10" creationId="{99A414B4-2CCE-47B7-A036-CF3630BA2538}"/>
          </ac:spMkLst>
        </pc:spChg>
      </pc:sldChg>
    </pc:docChg>
  </pc:docChgLst>
  <pc:docChgLst>
    <pc:chgData name="Alfred Asterjadhi" userId="39de57b9-85c0-4fd1-aaac-8ca2b6560ad0" providerId="ADAL" clId="{78733081-F586-4074-AC0F-8E185683156A}"/>
    <pc:docChg chg="undo custSel addSld delSld modSld sldOrd modMainMaster">
      <pc:chgData name="Alfred Asterjadhi" userId="39de57b9-85c0-4fd1-aaac-8ca2b6560ad0" providerId="ADAL" clId="{78733081-F586-4074-AC0F-8E185683156A}" dt="2021-09-17T22:15:09.629" v="2169" actId="20577"/>
      <pc:docMkLst>
        <pc:docMk/>
      </pc:docMkLst>
      <pc:sldChg chg="new del ord">
        <pc:chgData name="Alfred Asterjadhi" userId="39de57b9-85c0-4fd1-aaac-8ca2b6560ad0" providerId="ADAL" clId="{78733081-F586-4074-AC0F-8E185683156A}" dt="2021-09-16T16:27:37.203" v="676" actId="47"/>
        <pc:sldMkLst>
          <pc:docMk/>
          <pc:sldMk cId="2370996414" sldId="662"/>
        </pc:sldMkLst>
      </pc:sldChg>
      <pc:sldChg chg="addSp delSp modSp new del">
        <pc:chgData name="Alfred Asterjadhi" userId="39de57b9-85c0-4fd1-aaac-8ca2b6560ad0" providerId="ADAL" clId="{78733081-F586-4074-AC0F-8E185683156A}" dt="2021-09-16T17:06:06.260" v="1145" actId="47"/>
        <pc:sldMkLst>
          <pc:docMk/>
          <pc:sldMk cId="131673124" sldId="663"/>
        </pc:sldMkLst>
        <pc:spChg chg="del">
          <ac:chgData name="Alfred Asterjadhi" userId="39de57b9-85c0-4fd1-aaac-8ca2b6560ad0" providerId="ADAL" clId="{78733081-F586-4074-AC0F-8E185683156A}" dt="2021-09-15T23:36:24.173" v="2"/>
          <ac:spMkLst>
            <pc:docMk/>
            <pc:sldMk cId="131673124" sldId="663"/>
            <ac:spMk id="3" creationId="{3AEF26D8-2A90-4B3C-86F3-9B9F3CA4AB26}"/>
          </ac:spMkLst>
        </pc:spChg>
        <pc:graphicFrameChg chg="add mod">
          <ac:chgData name="Alfred Asterjadhi" userId="39de57b9-85c0-4fd1-aaac-8ca2b6560ad0" providerId="ADAL" clId="{78733081-F586-4074-AC0F-8E185683156A}" dt="2021-09-15T23:36:24.173" v="2"/>
          <ac:graphicFrameMkLst>
            <pc:docMk/>
            <pc:sldMk cId="131673124" sldId="663"/>
            <ac:graphicFrameMk id="7" creationId="{35256C46-51B7-4A62-962C-5873766EE7A8}"/>
          </ac:graphicFrameMkLst>
        </pc:graphicFrameChg>
      </pc:sldChg>
      <pc:sldChg chg="modSp new del mod ord">
        <pc:chgData name="Alfred Asterjadhi" userId="39de57b9-85c0-4fd1-aaac-8ca2b6560ad0" providerId="ADAL" clId="{78733081-F586-4074-AC0F-8E185683156A}" dt="2021-09-16T16:58:39.025" v="901" actId="47"/>
        <pc:sldMkLst>
          <pc:docMk/>
          <pc:sldMk cId="3242539146" sldId="664"/>
        </pc:sldMkLst>
        <pc:spChg chg="mod">
          <ac:chgData name="Alfred Asterjadhi" userId="39de57b9-85c0-4fd1-aaac-8ca2b6560ad0" providerId="ADAL" clId="{78733081-F586-4074-AC0F-8E185683156A}" dt="2021-09-16T15:49:08.586" v="55" actId="400"/>
          <ac:spMkLst>
            <pc:docMk/>
            <pc:sldMk cId="3242539146" sldId="664"/>
            <ac:spMk id="3" creationId="{358B9AF7-6BB1-4FF1-8D6D-8CECB620C7DD}"/>
          </ac:spMkLst>
        </pc:spChg>
      </pc:sldChg>
      <pc:sldChg chg="modSp new del mod">
        <pc:chgData name="Alfred Asterjadhi" userId="39de57b9-85c0-4fd1-aaac-8ca2b6560ad0" providerId="ADAL" clId="{78733081-F586-4074-AC0F-8E185683156A}" dt="2021-09-16T17:00:19.141" v="902" actId="47"/>
        <pc:sldMkLst>
          <pc:docMk/>
          <pc:sldMk cId="1218845300" sldId="665"/>
        </pc:sldMkLst>
        <pc:spChg chg="mod">
          <ac:chgData name="Alfred Asterjadhi" userId="39de57b9-85c0-4fd1-aaac-8ca2b6560ad0" providerId="ADAL" clId="{78733081-F586-4074-AC0F-8E185683156A}" dt="2021-09-16T16:18:00.904" v="62" actId="1076"/>
          <ac:spMkLst>
            <pc:docMk/>
            <pc:sldMk cId="1218845300" sldId="665"/>
            <ac:spMk id="3" creationId="{DDCED07A-9F94-417F-B464-36EFF618B101}"/>
          </ac:spMkLst>
        </pc:spChg>
      </pc:sldChg>
      <pc:sldChg chg="modSp add mod">
        <pc:chgData name="Alfred Asterjadhi" userId="39de57b9-85c0-4fd1-aaac-8ca2b6560ad0" providerId="ADAL" clId="{78733081-F586-4074-AC0F-8E185683156A}" dt="2021-09-16T16:18:33.493" v="65" actId="20577"/>
        <pc:sldMkLst>
          <pc:docMk/>
          <pc:sldMk cId="263704962" sldId="666"/>
        </pc:sldMkLst>
        <pc:spChg chg="mod">
          <ac:chgData name="Alfred Asterjadhi" userId="39de57b9-85c0-4fd1-aaac-8ca2b6560ad0" providerId="ADAL" clId="{78733081-F586-4074-AC0F-8E185683156A}" dt="2021-09-16T16:18:33.493" v="65" actId="20577"/>
          <ac:spMkLst>
            <pc:docMk/>
            <pc:sldMk cId="263704962" sldId="666"/>
            <ac:spMk id="7" creationId="{3126AA10-DC1C-4E34-80DA-B427588F2BD9}"/>
          </ac:spMkLst>
        </pc:spChg>
      </pc:sldChg>
      <pc:sldChg chg="addSp delSp modSp add mod">
        <pc:chgData name="Alfred Asterjadhi" userId="39de57b9-85c0-4fd1-aaac-8ca2b6560ad0" providerId="ADAL" clId="{78733081-F586-4074-AC0F-8E185683156A}" dt="2021-09-17T18:31:20.079" v="2162" actId="20577"/>
        <pc:sldMkLst>
          <pc:docMk/>
          <pc:sldMk cId="2864613985" sldId="667"/>
        </pc:sldMkLst>
        <pc:spChg chg="mod">
          <ac:chgData name="Alfred Asterjadhi" userId="39de57b9-85c0-4fd1-aaac-8ca2b6560ad0" providerId="ADAL" clId="{78733081-F586-4074-AC0F-8E185683156A}" dt="2021-09-17T17:58:37.262" v="1174" actId="20577"/>
          <ac:spMkLst>
            <pc:docMk/>
            <pc:sldMk cId="2864613985" sldId="667"/>
            <ac:spMk id="2" creationId="{12372A2F-8025-42D4-B5ED-6E7667DF00C8}"/>
          </ac:spMkLst>
        </pc:spChg>
        <pc:spChg chg="add del">
          <ac:chgData name="Alfred Asterjadhi" userId="39de57b9-85c0-4fd1-aaac-8ca2b6560ad0" providerId="ADAL" clId="{78733081-F586-4074-AC0F-8E185683156A}" dt="2021-09-16T17:00:52.705" v="912" actId="22"/>
          <ac:spMkLst>
            <pc:docMk/>
            <pc:sldMk cId="2864613985" sldId="667"/>
            <ac:spMk id="8" creationId="{9974C8A9-6057-4F3F-92E5-AEA4516A70B1}"/>
          </ac:spMkLst>
        </pc:spChg>
        <pc:spChg chg="mod">
          <ac:chgData name="Alfred Asterjadhi" userId="39de57b9-85c0-4fd1-aaac-8ca2b6560ad0" providerId="ADAL" clId="{78733081-F586-4074-AC0F-8E185683156A}" dt="2021-09-17T18:31:20.079" v="2162" actId="20577"/>
          <ac:spMkLst>
            <pc:docMk/>
            <pc:sldMk cId="2864613985" sldId="667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78733081-F586-4074-AC0F-8E185683156A}" dt="2021-09-16T16:38:33.684" v="768" actId="20577"/>
        <pc:sldMkLst>
          <pc:docMk/>
          <pc:sldMk cId="659808261" sldId="668"/>
        </pc:sldMkLst>
        <pc:spChg chg="mod">
          <ac:chgData name="Alfred Asterjadhi" userId="39de57b9-85c0-4fd1-aaac-8ca2b6560ad0" providerId="ADAL" clId="{78733081-F586-4074-AC0F-8E185683156A}" dt="2021-09-16T16:38:11.993" v="753" actId="20577"/>
          <ac:spMkLst>
            <pc:docMk/>
            <pc:sldMk cId="659808261" sldId="668"/>
            <ac:spMk id="2" creationId="{12372A2F-8025-42D4-B5ED-6E7667DF00C8}"/>
          </ac:spMkLst>
        </pc:spChg>
        <pc:spChg chg="mod">
          <ac:chgData name="Alfred Asterjadhi" userId="39de57b9-85c0-4fd1-aaac-8ca2b6560ad0" providerId="ADAL" clId="{78733081-F586-4074-AC0F-8E185683156A}" dt="2021-09-16T16:38:33.684" v="768" actId="20577"/>
          <ac:spMkLst>
            <pc:docMk/>
            <pc:sldMk cId="659808261" sldId="668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78733081-F586-4074-AC0F-8E185683156A}" dt="2021-09-16T16:55:14.267" v="863" actId="20577"/>
        <pc:sldMkLst>
          <pc:docMk/>
          <pc:sldMk cId="4152506591" sldId="669"/>
        </pc:sldMkLst>
        <pc:spChg chg="mod">
          <ac:chgData name="Alfred Asterjadhi" userId="39de57b9-85c0-4fd1-aaac-8ca2b6560ad0" providerId="ADAL" clId="{78733081-F586-4074-AC0F-8E185683156A}" dt="2021-09-16T16:39:23.442" v="770" actId="20577"/>
          <ac:spMkLst>
            <pc:docMk/>
            <pc:sldMk cId="4152506591" sldId="669"/>
            <ac:spMk id="2" creationId="{12372A2F-8025-42D4-B5ED-6E7667DF00C8}"/>
          </ac:spMkLst>
        </pc:spChg>
        <pc:spChg chg="mod">
          <ac:chgData name="Alfred Asterjadhi" userId="39de57b9-85c0-4fd1-aaac-8ca2b6560ad0" providerId="ADAL" clId="{78733081-F586-4074-AC0F-8E185683156A}" dt="2021-09-16T16:55:14.267" v="863" actId="20577"/>
          <ac:spMkLst>
            <pc:docMk/>
            <pc:sldMk cId="4152506591" sldId="669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78733081-F586-4074-AC0F-8E185683156A}" dt="2021-09-16T16:58:35.047" v="900" actId="20577"/>
        <pc:sldMkLst>
          <pc:docMk/>
          <pc:sldMk cId="2176718095" sldId="670"/>
        </pc:sldMkLst>
        <pc:spChg chg="mod">
          <ac:chgData name="Alfred Asterjadhi" userId="39de57b9-85c0-4fd1-aaac-8ca2b6560ad0" providerId="ADAL" clId="{78733081-F586-4074-AC0F-8E185683156A}" dt="2021-09-16T16:57:59.066" v="877" actId="20577"/>
          <ac:spMkLst>
            <pc:docMk/>
            <pc:sldMk cId="2176718095" sldId="670"/>
            <ac:spMk id="2" creationId="{12372A2F-8025-42D4-B5ED-6E7667DF00C8}"/>
          </ac:spMkLst>
        </pc:spChg>
        <pc:spChg chg="mod">
          <ac:chgData name="Alfred Asterjadhi" userId="39de57b9-85c0-4fd1-aaac-8ca2b6560ad0" providerId="ADAL" clId="{78733081-F586-4074-AC0F-8E185683156A}" dt="2021-09-16T16:58:35.047" v="900" actId="20577"/>
          <ac:spMkLst>
            <pc:docMk/>
            <pc:sldMk cId="2176718095" sldId="670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78733081-F586-4074-AC0F-8E185683156A}" dt="2021-09-16T17:06:00.611" v="1144" actId="20577"/>
        <pc:sldMkLst>
          <pc:docMk/>
          <pc:sldMk cId="304436274" sldId="671"/>
        </pc:sldMkLst>
        <pc:spChg chg="mod">
          <ac:chgData name="Alfred Asterjadhi" userId="39de57b9-85c0-4fd1-aaac-8ca2b6560ad0" providerId="ADAL" clId="{78733081-F586-4074-AC0F-8E185683156A}" dt="2021-09-16T17:01:01.699" v="919" actId="20577"/>
          <ac:spMkLst>
            <pc:docMk/>
            <pc:sldMk cId="304436274" sldId="671"/>
            <ac:spMk id="2" creationId="{12372A2F-8025-42D4-B5ED-6E7667DF00C8}"/>
          </ac:spMkLst>
        </pc:spChg>
        <pc:spChg chg="mod">
          <ac:chgData name="Alfred Asterjadhi" userId="39de57b9-85c0-4fd1-aaac-8ca2b6560ad0" providerId="ADAL" clId="{78733081-F586-4074-AC0F-8E185683156A}" dt="2021-09-16T17:06:00.611" v="1144" actId="20577"/>
          <ac:spMkLst>
            <pc:docMk/>
            <pc:sldMk cId="304436274" sldId="671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78733081-F586-4074-AC0F-8E185683156A}" dt="2021-09-17T22:15:09.629" v="2169" actId="20577"/>
        <pc:sldMkLst>
          <pc:docMk/>
          <pc:sldMk cId="4201928650" sldId="672"/>
        </pc:sldMkLst>
        <pc:spChg chg="mod">
          <ac:chgData name="Alfred Asterjadhi" userId="39de57b9-85c0-4fd1-aaac-8ca2b6560ad0" providerId="ADAL" clId="{78733081-F586-4074-AC0F-8E185683156A}" dt="2021-09-16T17:06:38.197" v="1148" actId="20577"/>
          <ac:spMkLst>
            <pc:docMk/>
            <pc:sldMk cId="4201928650" sldId="672"/>
            <ac:spMk id="2" creationId="{12372A2F-8025-42D4-B5ED-6E7667DF00C8}"/>
          </ac:spMkLst>
        </pc:spChg>
        <pc:spChg chg="mod">
          <ac:chgData name="Alfred Asterjadhi" userId="39de57b9-85c0-4fd1-aaac-8ca2b6560ad0" providerId="ADAL" clId="{78733081-F586-4074-AC0F-8E185683156A}" dt="2021-09-16T17:08:05.926" v="1168" actId="20577"/>
          <ac:spMkLst>
            <pc:docMk/>
            <pc:sldMk cId="4201928650" sldId="672"/>
            <ac:spMk id="6" creationId="{B63EF7E7-1362-4206-B209-115D49A6AA5A}"/>
          </ac:spMkLst>
        </pc:spChg>
        <pc:spChg chg="mod">
          <ac:chgData name="Alfred Asterjadhi" userId="39de57b9-85c0-4fd1-aaac-8ca2b6560ad0" providerId="ADAL" clId="{78733081-F586-4074-AC0F-8E185683156A}" dt="2021-09-17T22:15:09.629" v="2169" actId="20577"/>
          <ac:spMkLst>
            <pc:docMk/>
            <pc:sldMk cId="4201928650" sldId="672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78733081-F586-4074-AC0F-8E185683156A}" dt="2021-09-17T18:31:22.773" v="2163" actId="20577"/>
        <pc:sldMkLst>
          <pc:docMk/>
          <pc:sldMk cId="4037543771" sldId="673"/>
        </pc:sldMkLst>
        <pc:spChg chg="mod">
          <ac:chgData name="Alfred Asterjadhi" userId="39de57b9-85c0-4fd1-aaac-8ca2b6560ad0" providerId="ADAL" clId="{78733081-F586-4074-AC0F-8E185683156A}" dt="2021-09-17T17:58:40.612" v="1176" actId="20577"/>
          <ac:spMkLst>
            <pc:docMk/>
            <pc:sldMk cId="4037543771" sldId="673"/>
            <ac:spMk id="2" creationId="{12372A2F-8025-42D4-B5ED-6E7667DF00C8}"/>
          </ac:spMkLst>
        </pc:spChg>
        <pc:spChg chg="mod">
          <ac:chgData name="Alfred Asterjadhi" userId="39de57b9-85c0-4fd1-aaac-8ca2b6560ad0" providerId="ADAL" clId="{78733081-F586-4074-AC0F-8E185683156A}" dt="2021-09-17T18:31:22.773" v="2163" actId="20577"/>
          <ac:spMkLst>
            <pc:docMk/>
            <pc:sldMk cId="4037543771" sldId="673"/>
            <ac:spMk id="10" creationId="{99A414B4-2CCE-47B7-A036-CF3630BA2538}"/>
          </ac:spMkLst>
        </pc:spChg>
      </pc:sldChg>
      <pc:sldMasterChg chg="modSp mod">
        <pc:chgData name="Alfred Asterjadhi" userId="39de57b9-85c0-4fd1-aaac-8ca2b6560ad0" providerId="ADAL" clId="{78733081-F586-4074-AC0F-8E185683156A}" dt="2021-09-17T22:14:53.839" v="2165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78733081-F586-4074-AC0F-8E185683156A}" dt="2021-09-17T22:14:53.839" v="2165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9111B407-14B1-463A-93AF-3E7340F42A6C}"/>
    <pc:docChg chg="modSld modMainMaster">
      <pc:chgData name="Alfred Asterjadhi" userId="39de57b9-85c0-4fd1-aaac-8ca2b6560ad0" providerId="ADAL" clId="{9111B407-14B1-463A-93AF-3E7340F42A6C}" dt="2021-09-20T13:35:01.252" v="399"/>
      <pc:docMkLst>
        <pc:docMk/>
      </pc:docMkLst>
      <pc:sldChg chg="modSp mod">
        <pc:chgData name="Alfred Asterjadhi" userId="39de57b9-85c0-4fd1-aaac-8ca2b6560ad0" providerId="ADAL" clId="{9111B407-14B1-463A-93AF-3E7340F42A6C}" dt="2021-09-20T13:28:18.674" v="294"/>
        <pc:sldMkLst>
          <pc:docMk/>
          <pc:sldMk cId="2864613985" sldId="667"/>
        </pc:sldMkLst>
        <pc:spChg chg="mod">
          <ac:chgData name="Alfred Asterjadhi" userId="39de57b9-85c0-4fd1-aaac-8ca2b6560ad0" providerId="ADAL" clId="{9111B407-14B1-463A-93AF-3E7340F42A6C}" dt="2021-09-20T13:28:18.674" v="294"/>
          <ac:spMkLst>
            <pc:docMk/>
            <pc:sldMk cId="2864613985" sldId="667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9111B407-14B1-463A-93AF-3E7340F42A6C}" dt="2021-09-20T13:19:12.336" v="186"/>
        <pc:sldMkLst>
          <pc:docMk/>
          <pc:sldMk cId="659808261" sldId="668"/>
        </pc:sldMkLst>
        <pc:spChg chg="mod">
          <ac:chgData name="Alfred Asterjadhi" userId="39de57b9-85c0-4fd1-aaac-8ca2b6560ad0" providerId="ADAL" clId="{9111B407-14B1-463A-93AF-3E7340F42A6C}" dt="2021-09-20T13:19:12.336" v="186"/>
          <ac:spMkLst>
            <pc:docMk/>
            <pc:sldMk cId="659808261" sldId="668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9111B407-14B1-463A-93AF-3E7340F42A6C}" dt="2021-09-20T13:20:59.213" v="230" actId="6549"/>
        <pc:sldMkLst>
          <pc:docMk/>
          <pc:sldMk cId="4152506591" sldId="669"/>
        </pc:sldMkLst>
        <pc:spChg chg="mod">
          <ac:chgData name="Alfred Asterjadhi" userId="39de57b9-85c0-4fd1-aaac-8ca2b6560ad0" providerId="ADAL" clId="{9111B407-14B1-463A-93AF-3E7340F42A6C}" dt="2021-09-20T13:20:59.213" v="230" actId="6549"/>
          <ac:spMkLst>
            <pc:docMk/>
            <pc:sldMk cId="4152506591" sldId="669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9111B407-14B1-463A-93AF-3E7340F42A6C}" dt="2021-09-20T13:24:55.845" v="262"/>
        <pc:sldMkLst>
          <pc:docMk/>
          <pc:sldMk cId="2176718095" sldId="670"/>
        </pc:sldMkLst>
        <pc:spChg chg="mod">
          <ac:chgData name="Alfred Asterjadhi" userId="39de57b9-85c0-4fd1-aaac-8ca2b6560ad0" providerId="ADAL" clId="{9111B407-14B1-463A-93AF-3E7340F42A6C}" dt="2021-09-20T13:24:55.845" v="262"/>
          <ac:spMkLst>
            <pc:docMk/>
            <pc:sldMk cId="2176718095" sldId="670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9111B407-14B1-463A-93AF-3E7340F42A6C}" dt="2021-09-20T13:33:28.389" v="363" actId="6549"/>
        <pc:sldMkLst>
          <pc:docMk/>
          <pc:sldMk cId="304436274" sldId="671"/>
        </pc:sldMkLst>
        <pc:spChg chg="mod">
          <ac:chgData name="Alfred Asterjadhi" userId="39de57b9-85c0-4fd1-aaac-8ca2b6560ad0" providerId="ADAL" clId="{9111B407-14B1-463A-93AF-3E7340F42A6C}" dt="2021-09-19T15:51:54.326" v="107" actId="20577"/>
          <ac:spMkLst>
            <pc:docMk/>
            <pc:sldMk cId="304436274" sldId="671"/>
            <ac:spMk id="2" creationId="{12372A2F-8025-42D4-B5ED-6E7667DF00C8}"/>
          </ac:spMkLst>
        </pc:spChg>
        <pc:spChg chg="mod">
          <ac:chgData name="Alfred Asterjadhi" userId="39de57b9-85c0-4fd1-aaac-8ca2b6560ad0" providerId="ADAL" clId="{9111B407-14B1-463A-93AF-3E7340F42A6C}" dt="2021-09-20T13:33:28.389" v="363" actId="6549"/>
          <ac:spMkLst>
            <pc:docMk/>
            <pc:sldMk cId="304436274" sldId="671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9111B407-14B1-463A-93AF-3E7340F42A6C}" dt="2021-09-20T13:35:01.252" v="399"/>
        <pc:sldMkLst>
          <pc:docMk/>
          <pc:sldMk cId="4201928650" sldId="672"/>
        </pc:sldMkLst>
        <pc:spChg chg="mod">
          <ac:chgData name="Alfred Asterjadhi" userId="39de57b9-85c0-4fd1-aaac-8ca2b6560ad0" providerId="ADAL" clId="{9111B407-14B1-463A-93AF-3E7340F42A6C}" dt="2021-09-19T15:51:59.745" v="108" actId="20577"/>
          <ac:spMkLst>
            <pc:docMk/>
            <pc:sldMk cId="4201928650" sldId="672"/>
            <ac:spMk id="2" creationId="{12372A2F-8025-42D4-B5ED-6E7667DF00C8}"/>
          </ac:spMkLst>
        </pc:spChg>
        <pc:spChg chg="mod">
          <ac:chgData name="Alfred Asterjadhi" userId="39de57b9-85c0-4fd1-aaac-8ca2b6560ad0" providerId="ADAL" clId="{9111B407-14B1-463A-93AF-3E7340F42A6C}" dt="2021-09-20T13:35:01.252" v="399"/>
          <ac:spMkLst>
            <pc:docMk/>
            <pc:sldMk cId="4201928650" sldId="672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9111B407-14B1-463A-93AF-3E7340F42A6C}" dt="2021-09-20T13:31:09.246" v="334" actId="6549"/>
        <pc:sldMkLst>
          <pc:docMk/>
          <pc:sldMk cId="4037543771" sldId="673"/>
        </pc:sldMkLst>
        <pc:spChg chg="mod">
          <ac:chgData name="Alfred Asterjadhi" userId="39de57b9-85c0-4fd1-aaac-8ca2b6560ad0" providerId="ADAL" clId="{9111B407-14B1-463A-93AF-3E7340F42A6C}" dt="2021-09-20T13:31:09.246" v="334" actId="6549"/>
          <ac:spMkLst>
            <pc:docMk/>
            <pc:sldMk cId="4037543771" sldId="673"/>
            <ac:spMk id="10" creationId="{99A414B4-2CCE-47B7-A036-CF3630BA2538}"/>
          </ac:spMkLst>
        </pc:spChg>
      </pc:sldChg>
      <pc:sldMasterChg chg="modSp mod">
        <pc:chgData name="Alfred Asterjadhi" userId="39de57b9-85c0-4fd1-aaac-8ca2b6560ad0" providerId="ADAL" clId="{9111B407-14B1-463A-93AF-3E7340F42A6C}" dt="2021-09-19T15:49:49.824" v="1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9111B407-14B1-463A-93AF-3E7340F42A6C}" dt="2021-09-19T15:49:49.824" v="1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B086FEFA-6DDE-4081-8649-69C8CEA71D5A}"/>
    <pc:docChg chg="undo redo custSel addSld delSld modSld sldOrd modMainMaster">
      <pc:chgData name="Alfred Asterjadhi" userId="39de57b9-85c0-4fd1-aaac-8ca2b6560ad0" providerId="ADAL" clId="{B086FEFA-6DDE-4081-8649-69C8CEA71D5A}" dt="2022-03-11T18:50:36.377" v="3736" actId="20577"/>
      <pc:docMkLst>
        <pc:docMk/>
      </pc:docMkLst>
      <pc:sldChg chg="modSp mod">
        <pc:chgData name="Alfred Asterjadhi" userId="39de57b9-85c0-4fd1-aaac-8ca2b6560ad0" providerId="ADAL" clId="{B086FEFA-6DDE-4081-8649-69C8CEA71D5A}" dt="2022-02-25T18:37:09.090" v="1333" actId="20577"/>
        <pc:sldMkLst>
          <pc:docMk/>
          <pc:sldMk cId="1936314469" sldId="732"/>
        </pc:sldMkLst>
        <pc:spChg chg="mod">
          <ac:chgData name="Alfred Asterjadhi" userId="39de57b9-85c0-4fd1-aaac-8ca2b6560ad0" providerId="ADAL" clId="{B086FEFA-6DDE-4081-8649-69C8CEA71D5A}" dt="2022-02-25T18:37:09.090" v="1333" actId="20577"/>
          <ac:spMkLst>
            <pc:docMk/>
            <pc:sldMk cId="1936314469" sldId="732"/>
            <ac:spMk id="6" creationId="{7488035E-BDAD-477C-AA55-E8989C4B7B8C}"/>
          </ac:spMkLst>
        </pc:spChg>
        <pc:spChg chg="mod">
          <ac:chgData name="Alfred Asterjadhi" userId="39de57b9-85c0-4fd1-aaac-8ca2b6560ad0" providerId="ADAL" clId="{B086FEFA-6DDE-4081-8649-69C8CEA71D5A}" dt="2022-02-25T18:37:01.120" v="1328" actId="20577"/>
          <ac:spMkLst>
            <pc:docMk/>
            <pc:sldMk cId="1936314469" sldId="732"/>
            <ac:spMk id="7" creationId="{3126AA10-DC1C-4E34-80DA-B427588F2BD9}"/>
          </ac:spMkLst>
        </pc:spChg>
      </pc:sldChg>
      <pc:sldChg chg="modSp mod">
        <pc:chgData name="Alfred Asterjadhi" userId="39de57b9-85c0-4fd1-aaac-8ca2b6560ad0" providerId="ADAL" clId="{B086FEFA-6DDE-4081-8649-69C8CEA71D5A}" dt="2022-03-09T15:07:36.590" v="2237"/>
        <pc:sldMkLst>
          <pc:docMk/>
          <pc:sldMk cId="3835701283" sldId="733"/>
        </pc:sldMkLst>
        <pc:spChg chg="mod">
          <ac:chgData name="Alfred Asterjadhi" userId="39de57b9-85c0-4fd1-aaac-8ca2b6560ad0" providerId="ADAL" clId="{B086FEFA-6DDE-4081-8649-69C8CEA71D5A}" dt="2022-02-25T18:37:19.780" v="1337"/>
          <ac:spMkLst>
            <pc:docMk/>
            <pc:sldMk cId="3835701283" sldId="733"/>
            <ac:spMk id="6" creationId="{B63EF7E7-1362-4206-B209-115D49A6AA5A}"/>
          </ac:spMkLst>
        </pc:spChg>
        <pc:spChg chg="mod">
          <ac:chgData name="Alfred Asterjadhi" userId="39de57b9-85c0-4fd1-aaac-8ca2b6560ad0" providerId="ADAL" clId="{B086FEFA-6DDE-4081-8649-69C8CEA71D5A}" dt="2022-03-09T15:07:36.590" v="2237"/>
          <ac:spMkLst>
            <pc:docMk/>
            <pc:sldMk cId="3835701283" sldId="733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B086FEFA-6DDE-4081-8649-69C8CEA71D5A}" dt="2022-03-09T15:12:49.245" v="2346" actId="6549"/>
        <pc:sldMkLst>
          <pc:docMk/>
          <pc:sldMk cId="2191866949" sldId="734"/>
        </pc:sldMkLst>
        <pc:spChg chg="mod">
          <ac:chgData name="Alfred Asterjadhi" userId="39de57b9-85c0-4fd1-aaac-8ca2b6560ad0" providerId="ADAL" clId="{B086FEFA-6DDE-4081-8649-69C8CEA71D5A}" dt="2022-03-09T15:11:46.257" v="2320" actId="20577"/>
          <ac:spMkLst>
            <pc:docMk/>
            <pc:sldMk cId="2191866949" sldId="734"/>
            <ac:spMk id="2" creationId="{12372A2F-8025-42D4-B5ED-6E7667DF00C8}"/>
          </ac:spMkLst>
        </pc:spChg>
        <pc:spChg chg="mod">
          <ac:chgData name="Alfred Asterjadhi" userId="39de57b9-85c0-4fd1-aaac-8ca2b6560ad0" providerId="ADAL" clId="{B086FEFA-6DDE-4081-8649-69C8CEA71D5A}" dt="2022-02-25T18:37:26.256" v="1340"/>
          <ac:spMkLst>
            <pc:docMk/>
            <pc:sldMk cId="2191866949" sldId="734"/>
            <ac:spMk id="6" creationId="{B63EF7E7-1362-4206-B209-115D49A6AA5A}"/>
          </ac:spMkLst>
        </pc:spChg>
        <pc:spChg chg="mod">
          <ac:chgData name="Alfred Asterjadhi" userId="39de57b9-85c0-4fd1-aaac-8ca2b6560ad0" providerId="ADAL" clId="{B086FEFA-6DDE-4081-8649-69C8CEA71D5A}" dt="2022-03-09T15:12:49.245" v="2346" actId="6549"/>
          <ac:spMkLst>
            <pc:docMk/>
            <pc:sldMk cId="2191866949" sldId="734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B086FEFA-6DDE-4081-8649-69C8CEA71D5A}" dt="2022-03-09T16:22:02.426" v="2892" actId="6549"/>
        <pc:sldMkLst>
          <pc:docMk/>
          <pc:sldMk cId="2962568694" sldId="735"/>
        </pc:sldMkLst>
        <pc:spChg chg="mod">
          <ac:chgData name="Alfred Asterjadhi" userId="39de57b9-85c0-4fd1-aaac-8ca2b6560ad0" providerId="ADAL" clId="{B086FEFA-6DDE-4081-8649-69C8CEA71D5A}" dt="2022-03-09T15:12:54.927" v="2347" actId="20577"/>
          <ac:spMkLst>
            <pc:docMk/>
            <pc:sldMk cId="2962568694" sldId="735"/>
            <ac:spMk id="2" creationId="{12372A2F-8025-42D4-B5ED-6E7667DF00C8}"/>
          </ac:spMkLst>
        </pc:spChg>
        <pc:spChg chg="mod">
          <ac:chgData name="Alfred Asterjadhi" userId="39de57b9-85c0-4fd1-aaac-8ca2b6560ad0" providerId="ADAL" clId="{B086FEFA-6DDE-4081-8649-69C8CEA71D5A}" dt="2022-02-25T18:37:29.698" v="1341"/>
          <ac:spMkLst>
            <pc:docMk/>
            <pc:sldMk cId="2962568694" sldId="735"/>
            <ac:spMk id="6" creationId="{B63EF7E7-1362-4206-B209-115D49A6AA5A}"/>
          </ac:spMkLst>
        </pc:spChg>
        <pc:spChg chg="mod">
          <ac:chgData name="Alfred Asterjadhi" userId="39de57b9-85c0-4fd1-aaac-8ca2b6560ad0" providerId="ADAL" clId="{B086FEFA-6DDE-4081-8649-69C8CEA71D5A}" dt="2022-03-09T16:22:02.426" v="2892" actId="6549"/>
          <ac:spMkLst>
            <pc:docMk/>
            <pc:sldMk cId="2962568694" sldId="735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B086FEFA-6DDE-4081-8649-69C8CEA71D5A}" dt="2022-03-09T15:09:04.028" v="2267" actId="6549"/>
        <pc:sldMkLst>
          <pc:docMk/>
          <pc:sldMk cId="3840205801" sldId="736"/>
        </pc:sldMkLst>
        <pc:spChg chg="mod">
          <ac:chgData name="Alfred Asterjadhi" userId="39de57b9-85c0-4fd1-aaac-8ca2b6560ad0" providerId="ADAL" clId="{B086FEFA-6DDE-4081-8649-69C8CEA71D5A}" dt="2022-02-14T00:18:14.845" v="218" actId="20577"/>
          <ac:spMkLst>
            <pc:docMk/>
            <pc:sldMk cId="3840205801" sldId="736"/>
            <ac:spMk id="2" creationId="{12372A2F-8025-42D4-B5ED-6E7667DF00C8}"/>
          </ac:spMkLst>
        </pc:spChg>
        <pc:spChg chg="mod">
          <ac:chgData name="Alfred Asterjadhi" userId="39de57b9-85c0-4fd1-aaac-8ca2b6560ad0" providerId="ADAL" clId="{B086FEFA-6DDE-4081-8649-69C8CEA71D5A}" dt="2022-02-25T18:37:21.954" v="1338"/>
          <ac:spMkLst>
            <pc:docMk/>
            <pc:sldMk cId="3840205801" sldId="736"/>
            <ac:spMk id="6" creationId="{B63EF7E7-1362-4206-B209-115D49A6AA5A}"/>
          </ac:spMkLst>
        </pc:spChg>
        <pc:spChg chg="mod">
          <ac:chgData name="Alfred Asterjadhi" userId="39de57b9-85c0-4fd1-aaac-8ca2b6560ad0" providerId="ADAL" clId="{B086FEFA-6DDE-4081-8649-69C8CEA71D5A}" dt="2022-03-09T15:09:04.028" v="2267" actId="6549"/>
          <ac:spMkLst>
            <pc:docMk/>
            <pc:sldMk cId="3840205801" sldId="736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B086FEFA-6DDE-4081-8649-69C8CEA71D5A}" dt="2022-03-09T15:22:14.046" v="2540"/>
        <pc:sldMkLst>
          <pc:docMk/>
          <pc:sldMk cId="1642065000" sldId="737"/>
        </pc:sldMkLst>
        <pc:spChg chg="mod">
          <ac:chgData name="Alfred Asterjadhi" userId="39de57b9-85c0-4fd1-aaac-8ca2b6560ad0" providerId="ADAL" clId="{B086FEFA-6DDE-4081-8649-69C8CEA71D5A}" dt="2022-03-09T15:21:15.963" v="2511" actId="20577"/>
          <ac:spMkLst>
            <pc:docMk/>
            <pc:sldMk cId="1642065000" sldId="737"/>
            <ac:spMk id="2" creationId="{12372A2F-8025-42D4-B5ED-6E7667DF00C8}"/>
          </ac:spMkLst>
        </pc:spChg>
        <pc:spChg chg="mod">
          <ac:chgData name="Alfred Asterjadhi" userId="39de57b9-85c0-4fd1-aaac-8ca2b6560ad0" providerId="ADAL" clId="{B086FEFA-6DDE-4081-8649-69C8CEA71D5A}" dt="2022-02-25T18:37:34.533" v="1343"/>
          <ac:spMkLst>
            <pc:docMk/>
            <pc:sldMk cId="1642065000" sldId="737"/>
            <ac:spMk id="6" creationId="{B63EF7E7-1362-4206-B209-115D49A6AA5A}"/>
          </ac:spMkLst>
        </pc:spChg>
        <pc:spChg chg="mod">
          <ac:chgData name="Alfred Asterjadhi" userId="39de57b9-85c0-4fd1-aaac-8ca2b6560ad0" providerId="ADAL" clId="{B086FEFA-6DDE-4081-8649-69C8CEA71D5A}" dt="2022-03-09T15:22:14.046" v="2540"/>
          <ac:spMkLst>
            <pc:docMk/>
            <pc:sldMk cId="1642065000" sldId="737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B086FEFA-6DDE-4081-8649-69C8CEA71D5A}" dt="2022-03-09T15:29:12.229" v="2645" actId="20577"/>
        <pc:sldMkLst>
          <pc:docMk/>
          <pc:sldMk cId="1815819893" sldId="738"/>
        </pc:sldMkLst>
        <pc:spChg chg="mod">
          <ac:chgData name="Alfred Asterjadhi" userId="39de57b9-85c0-4fd1-aaac-8ca2b6560ad0" providerId="ADAL" clId="{B086FEFA-6DDE-4081-8649-69C8CEA71D5A}" dt="2022-03-09T15:23:43.983" v="2575" actId="20577"/>
          <ac:spMkLst>
            <pc:docMk/>
            <pc:sldMk cId="1815819893" sldId="738"/>
            <ac:spMk id="2" creationId="{12372A2F-8025-42D4-B5ED-6E7667DF00C8}"/>
          </ac:spMkLst>
        </pc:spChg>
        <pc:spChg chg="mod">
          <ac:chgData name="Alfred Asterjadhi" userId="39de57b9-85c0-4fd1-aaac-8ca2b6560ad0" providerId="ADAL" clId="{B086FEFA-6DDE-4081-8649-69C8CEA71D5A}" dt="2022-02-25T18:37:36.974" v="1344"/>
          <ac:spMkLst>
            <pc:docMk/>
            <pc:sldMk cId="1815819893" sldId="738"/>
            <ac:spMk id="6" creationId="{B63EF7E7-1362-4206-B209-115D49A6AA5A}"/>
          </ac:spMkLst>
        </pc:spChg>
        <pc:spChg chg="mod">
          <ac:chgData name="Alfred Asterjadhi" userId="39de57b9-85c0-4fd1-aaac-8ca2b6560ad0" providerId="ADAL" clId="{B086FEFA-6DDE-4081-8649-69C8CEA71D5A}" dt="2022-03-09T15:29:12.229" v="2645" actId="20577"/>
          <ac:spMkLst>
            <pc:docMk/>
            <pc:sldMk cId="1815819893" sldId="738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B086FEFA-6DDE-4081-8649-69C8CEA71D5A}" dt="2022-03-09T15:10:15.763" v="2291" actId="6549"/>
        <pc:sldMkLst>
          <pc:docMk/>
          <pc:sldMk cId="1427413936" sldId="739"/>
        </pc:sldMkLst>
        <pc:spChg chg="mod">
          <ac:chgData name="Alfred Asterjadhi" userId="39de57b9-85c0-4fd1-aaac-8ca2b6560ad0" providerId="ADAL" clId="{B086FEFA-6DDE-4081-8649-69C8CEA71D5A}" dt="2022-02-15T15:40:28.148" v="467" actId="20577"/>
          <ac:spMkLst>
            <pc:docMk/>
            <pc:sldMk cId="1427413936" sldId="739"/>
            <ac:spMk id="2" creationId="{12372A2F-8025-42D4-B5ED-6E7667DF00C8}"/>
          </ac:spMkLst>
        </pc:spChg>
        <pc:spChg chg="mod">
          <ac:chgData name="Alfred Asterjadhi" userId="39de57b9-85c0-4fd1-aaac-8ca2b6560ad0" providerId="ADAL" clId="{B086FEFA-6DDE-4081-8649-69C8CEA71D5A}" dt="2022-02-25T18:37:23.910" v="1339"/>
          <ac:spMkLst>
            <pc:docMk/>
            <pc:sldMk cId="1427413936" sldId="739"/>
            <ac:spMk id="6" creationId="{B63EF7E7-1362-4206-B209-115D49A6AA5A}"/>
          </ac:spMkLst>
        </pc:spChg>
        <pc:spChg chg="mod">
          <ac:chgData name="Alfred Asterjadhi" userId="39de57b9-85c0-4fd1-aaac-8ca2b6560ad0" providerId="ADAL" clId="{B086FEFA-6DDE-4081-8649-69C8CEA71D5A}" dt="2022-03-09T15:10:15.763" v="2291" actId="6549"/>
          <ac:spMkLst>
            <pc:docMk/>
            <pc:sldMk cId="1427413936" sldId="739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B086FEFA-6DDE-4081-8649-69C8CEA71D5A}" dt="2022-03-09T15:33:36.965" v="2751" actId="20577"/>
        <pc:sldMkLst>
          <pc:docMk/>
          <pc:sldMk cId="1652442541" sldId="740"/>
        </pc:sldMkLst>
        <pc:spChg chg="mod">
          <ac:chgData name="Alfred Asterjadhi" userId="39de57b9-85c0-4fd1-aaac-8ca2b6560ad0" providerId="ADAL" clId="{B086FEFA-6DDE-4081-8649-69C8CEA71D5A}" dt="2022-03-09T15:27:43.757" v="2635" actId="20577"/>
          <ac:spMkLst>
            <pc:docMk/>
            <pc:sldMk cId="1652442541" sldId="740"/>
            <ac:spMk id="2" creationId="{12372A2F-8025-42D4-B5ED-6E7667DF00C8}"/>
          </ac:spMkLst>
        </pc:spChg>
        <pc:spChg chg="mod">
          <ac:chgData name="Alfred Asterjadhi" userId="39de57b9-85c0-4fd1-aaac-8ca2b6560ad0" providerId="ADAL" clId="{B086FEFA-6DDE-4081-8649-69C8CEA71D5A}" dt="2022-02-25T18:37:40.527" v="1345"/>
          <ac:spMkLst>
            <pc:docMk/>
            <pc:sldMk cId="1652442541" sldId="740"/>
            <ac:spMk id="6" creationId="{B63EF7E7-1362-4206-B209-115D49A6AA5A}"/>
          </ac:spMkLst>
        </pc:spChg>
        <pc:spChg chg="mod">
          <ac:chgData name="Alfred Asterjadhi" userId="39de57b9-85c0-4fd1-aaac-8ca2b6560ad0" providerId="ADAL" clId="{B086FEFA-6DDE-4081-8649-69C8CEA71D5A}" dt="2022-03-09T15:33:36.965" v="2751" actId="20577"/>
          <ac:spMkLst>
            <pc:docMk/>
            <pc:sldMk cId="1652442541" sldId="740"/>
            <ac:spMk id="10" creationId="{99A414B4-2CCE-47B7-A036-CF3630BA2538}"/>
          </ac:spMkLst>
        </pc:spChg>
      </pc:sldChg>
      <pc:sldChg chg="modSp add del mod">
        <pc:chgData name="Alfred Asterjadhi" userId="39de57b9-85c0-4fd1-aaac-8ca2b6560ad0" providerId="ADAL" clId="{B086FEFA-6DDE-4081-8649-69C8CEA71D5A}" dt="2022-02-25T17:31:17.575" v="769" actId="47"/>
        <pc:sldMkLst>
          <pc:docMk/>
          <pc:sldMk cId="3290132159" sldId="741"/>
        </pc:sldMkLst>
        <pc:spChg chg="mod">
          <ac:chgData name="Alfred Asterjadhi" userId="39de57b9-85c0-4fd1-aaac-8ca2b6560ad0" providerId="ADAL" clId="{B086FEFA-6DDE-4081-8649-69C8CEA71D5A}" dt="2022-02-25T16:45:46.178" v="645" actId="20577"/>
          <ac:spMkLst>
            <pc:docMk/>
            <pc:sldMk cId="3290132159" sldId="741"/>
            <ac:spMk id="2" creationId="{12372A2F-8025-42D4-B5ED-6E7667DF00C8}"/>
          </ac:spMkLst>
        </pc:spChg>
      </pc:sldChg>
      <pc:sldChg chg="modSp add mod">
        <pc:chgData name="Alfred Asterjadhi" userId="39de57b9-85c0-4fd1-aaac-8ca2b6560ad0" providerId="ADAL" clId="{B086FEFA-6DDE-4081-8649-69C8CEA71D5A}" dt="2022-03-09T15:15:08.902" v="2423" actId="6549"/>
        <pc:sldMkLst>
          <pc:docMk/>
          <pc:sldMk cId="122009470" sldId="742"/>
        </pc:sldMkLst>
        <pc:spChg chg="mod">
          <ac:chgData name="Alfred Asterjadhi" userId="39de57b9-85c0-4fd1-aaac-8ca2b6560ad0" providerId="ADAL" clId="{B086FEFA-6DDE-4081-8649-69C8CEA71D5A}" dt="2022-03-09T15:14:14.152" v="2383" actId="20577"/>
          <ac:spMkLst>
            <pc:docMk/>
            <pc:sldMk cId="122009470" sldId="742"/>
            <ac:spMk id="2" creationId="{12372A2F-8025-42D4-B5ED-6E7667DF00C8}"/>
          </ac:spMkLst>
        </pc:spChg>
        <pc:spChg chg="mod">
          <ac:chgData name="Alfred Asterjadhi" userId="39de57b9-85c0-4fd1-aaac-8ca2b6560ad0" providerId="ADAL" clId="{B086FEFA-6DDE-4081-8649-69C8CEA71D5A}" dt="2022-02-25T18:37:31.857" v="1342"/>
          <ac:spMkLst>
            <pc:docMk/>
            <pc:sldMk cId="122009470" sldId="742"/>
            <ac:spMk id="6" creationId="{B63EF7E7-1362-4206-B209-115D49A6AA5A}"/>
          </ac:spMkLst>
        </pc:spChg>
        <pc:spChg chg="mod">
          <ac:chgData name="Alfred Asterjadhi" userId="39de57b9-85c0-4fd1-aaac-8ca2b6560ad0" providerId="ADAL" clId="{B086FEFA-6DDE-4081-8649-69C8CEA71D5A}" dt="2022-03-09T15:15:08.902" v="2423" actId="6549"/>
          <ac:spMkLst>
            <pc:docMk/>
            <pc:sldMk cId="122009470" sldId="742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B086FEFA-6DDE-4081-8649-69C8CEA71D5A}" dt="2022-03-09T15:37:35.459" v="2856" actId="20577"/>
        <pc:sldMkLst>
          <pc:docMk/>
          <pc:sldMk cId="2602902683" sldId="743"/>
        </pc:sldMkLst>
        <pc:spChg chg="mod">
          <ac:chgData name="Alfred Asterjadhi" userId="39de57b9-85c0-4fd1-aaac-8ca2b6560ad0" providerId="ADAL" clId="{B086FEFA-6DDE-4081-8649-69C8CEA71D5A}" dt="2022-03-09T15:27:46.107" v="2636" actId="20577"/>
          <ac:spMkLst>
            <pc:docMk/>
            <pc:sldMk cId="2602902683" sldId="743"/>
            <ac:spMk id="2" creationId="{12372A2F-8025-42D4-B5ED-6E7667DF00C8}"/>
          </ac:spMkLst>
        </pc:spChg>
        <pc:spChg chg="mod">
          <ac:chgData name="Alfred Asterjadhi" userId="39de57b9-85c0-4fd1-aaac-8ca2b6560ad0" providerId="ADAL" clId="{B086FEFA-6DDE-4081-8649-69C8CEA71D5A}" dt="2022-02-25T18:37:42.918" v="1346"/>
          <ac:spMkLst>
            <pc:docMk/>
            <pc:sldMk cId="2602902683" sldId="743"/>
            <ac:spMk id="6" creationId="{B63EF7E7-1362-4206-B209-115D49A6AA5A}"/>
          </ac:spMkLst>
        </pc:spChg>
        <pc:spChg chg="mod">
          <ac:chgData name="Alfred Asterjadhi" userId="39de57b9-85c0-4fd1-aaac-8ca2b6560ad0" providerId="ADAL" clId="{B086FEFA-6DDE-4081-8649-69C8CEA71D5A}" dt="2022-03-09T15:37:35.459" v="2856" actId="20577"/>
          <ac:spMkLst>
            <pc:docMk/>
            <pc:sldMk cId="2602902683" sldId="743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B086FEFA-6DDE-4081-8649-69C8CEA71D5A}" dt="2022-03-09T15:06:01.998" v="2205"/>
        <pc:sldMkLst>
          <pc:docMk/>
          <pc:sldMk cId="3720138393" sldId="744"/>
        </pc:sldMkLst>
        <pc:spChg chg="mod">
          <ac:chgData name="Alfred Asterjadhi" userId="39de57b9-85c0-4fd1-aaac-8ca2b6560ad0" providerId="ADAL" clId="{B086FEFA-6DDE-4081-8649-69C8CEA71D5A}" dt="2022-02-25T18:37:17.500" v="1336"/>
          <ac:spMkLst>
            <pc:docMk/>
            <pc:sldMk cId="3720138393" sldId="744"/>
            <ac:spMk id="4" creationId="{7335E98F-CD54-45CC-B242-37886F48A525}"/>
          </ac:spMkLst>
        </pc:spChg>
        <pc:spChg chg="mod">
          <ac:chgData name="Alfred Asterjadhi" userId="39de57b9-85c0-4fd1-aaac-8ca2b6560ad0" providerId="ADAL" clId="{B086FEFA-6DDE-4081-8649-69C8CEA71D5A}" dt="2022-03-09T15:06:01.998" v="2205"/>
          <ac:spMkLst>
            <pc:docMk/>
            <pc:sldMk cId="3720138393" sldId="744"/>
            <ac:spMk id="8" creationId="{30ECE423-DD38-4A25-AD6E-26DF5AC61863}"/>
          </ac:spMkLst>
        </pc:spChg>
      </pc:sldChg>
      <pc:sldChg chg="modSp new mod">
        <pc:chgData name="Alfred Asterjadhi" userId="39de57b9-85c0-4fd1-aaac-8ca2b6560ad0" providerId="ADAL" clId="{B086FEFA-6DDE-4081-8649-69C8CEA71D5A}" dt="2022-03-11T18:48:27.232" v="3725" actId="20577"/>
        <pc:sldMkLst>
          <pc:docMk/>
          <pc:sldMk cId="3131887928" sldId="745"/>
        </pc:sldMkLst>
        <pc:spChg chg="mod">
          <ac:chgData name="Alfred Asterjadhi" userId="39de57b9-85c0-4fd1-aaac-8ca2b6560ad0" providerId="ADAL" clId="{B086FEFA-6DDE-4081-8649-69C8CEA71D5A}" dt="2022-03-11T18:46:52.451" v="3716" actId="20577"/>
          <ac:spMkLst>
            <pc:docMk/>
            <pc:sldMk cId="3131887928" sldId="745"/>
            <ac:spMk id="2" creationId="{35CDB687-0632-4006-A686-C12015B002F3}"/>
          </ac:spMkLst>
        </pc:spChg>
        <pc:spChg chg="mod">
          <ac:chgData name="Alfred Asterjadhi" userId="39de57b9-85c0-4fd1-aaac-8ca2b6560ad0" providerId="ADAL" clId="{B086FEFA-6DDE-4081-8649-69C8CEA71D5A}" dt="2022-03-11T18:48:27.232" v="3725" actId="20577"/>
          <ac:spMkLst>
            <pc:docMk/>
            <pc:sldMk cId="3131887928" sldId="745"/>
            <ac:spMk id="3" creationId="{2A1DBDD1-7F19-4757-B753-A2A7E1EF91FE}"/>
          </ac:spMkLst>
        </pc:spChg>
        <pc:spChg chg="mod">
          <ac:chgData name="Alfred Asterjadhi" userId="39de57b9-85c0-4fd1-aaac-8ca2b6560ad0" providerId="ADAL" clId="{B086FEFA-6DDE-4081-8649-69C8CEA71D5A}" dt="2022-02-25T18:38:43.967" v="1368" actId="20577"/>
          <ac:spMkLst>
            <pc:docMk/>
            <pc:sldMk cId="3131887928" sldId="745"/>
            <ac:spMk id="6" creationId="{901BC188-0DC3-468B-88B2-63081D398E1A}"/>
          </ac:spMkLst>
        </pc:spChg>
      </pc:sldChg>
      <pc:sldChg chg="modSp add mod">
        <pc:chgData name="Alfred Asterjadhi" userId="39de57b9-85c0-4fd1-aaac-8ca2b6560ad0" providerId="ADAL" clId="{B086FEFA-6DDE-4081-8649-69C8CEA71D5A}" dt="2022-02-25T18:39:03.321" v="1371" actId="20577"/>
        <pc:sldMkLst>
          <pc:docMk/>
          <pc:sldMk cId="3373051434" sldId="746"/>
        </pc:sldMkLst>
        <pc:spChg chg="mod">
          <ac:chgData name="Alfred Asterjadhi" userId="39de57b9-85c0-4fd1-aaac-8ca2b6560ad0" providerId="ADAL" clId="{B086FEFA-6DDE-4081-8649-69C8CEA71D5A}" dt="2022-02-25T18:39:03.321" v="1371" actId="20577"/>
          <ac:spMkLst>
            <pc:docMk/>
            <pc:sldMk cId="3373051434" sldId="746"/>
            <ac:spMk id="7" creationId="{3126AA10-DC1C-4E34-80DA-B427588F2BD9}"/>
          </ac:spMkLst>
        </pc:spChg>
      </pc:sldChg>
      <pc:sldChg chg="modSp add mod">
        <pc:chgData name="Alfred Asterjadhi" userId="39de57b9-85c0-4fd1-aaac-8ca2b6560ad0" providerId="ADAL" clId="{B086FEFA-6DDE-4081-8649-69C8CEA71D5A}" dt="2022-03-09T15:23:15.779" v="2574"/>
        <pc:sldMkLst>
          <pc:docMk/>
          <pc:sldMk cId="450612590" sldId="747"/>
        </pc:sldMkLst>
        <pc:spChg chg="mod">
          <ac:chgData name="Alfred Asterjadhi" userId="39de57b9-85c0-4fd1-aaac-8ca2b6560ad0" providerId="ADAL" clId="{B086FEFA-6DDE-4081-8649-69C8CEA71D5A}" dt="2022-03-09T15:22:21.754" v="2541" actId="20577"/>
          <ac:spMkLst>
            <pc:docMk/>
            <pc:sldMk cId="450612590" sldId="747"/>
            <ac:spMk id="2" creationId="{12372A2F-8025-42D4-B5ED-6E7667DF00C8}"/>
          </ac:spMkLst>
        </pc:spChg>
        <pc:spChg chg="mod">
          <ac:chgData name="Alfred Asterjadhi" userId="39de57b9-85c0-4fd1-aaac-8ca2b6560ad0" providerId="ADAL" clId="{B086FEFA-6DDE-4081-8649-69C8CEA71D5A}" dt="2022-03-09T15:23:15.779" v="2574"/>
          <ac:spMkLst>
            <pc:docMk/>
            <pc:sldMk cId="450612590" sldId="747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B086FEFA-6DDE-4081-8649-69C8CEA71D5A}" dt="2022-03-09T15:18:47.239" v="2459" actId="6549"/>
        <pc:sldMkLst>
          <pc:docMk/>
          <pc:sldMk cId="4138649876" sldId="748"/>
        </pc:sldMkLst>
        <pc:spChg chg="mod">
          <ac:chgData name="Alfred Asterjadhi" userId="39de57b9-85c0-4fd1-aaac-8ca2b6560ad0" providerId="ADAL" clId="{B086FEFA-6DDE-4081-8649-69C8CEA71D5A}" dt="2022-03-09T15:15:37.496" v="2424" actId="20577"/>
          <ac:spMkLst>
            <pc:docMk/>
            <pc:sldMk cId="4138649876" sldId="748"/>
            <ac:spMk id="2" creationId="{12372A2F-8025-42D4-B5ED-6E7667DF00C8}"/>
          </ac:spMkLst>
        </pc:spChg>
        <pc:spChg chg="mod">
          <ac:chgData name="Alfred Asterjadhi" userId="39de57b9-85c0-4fd1-aaac-8ca2b6560ad0" providerId="ADAL" clId="{B086FEFA-6DDE-4081-8649-69C8CEA71D5A}" dt="2022-03-09T15:18:47.239" v="2459" actId="6549"/>
          <ac:spMkLst>
            <pc:docMk/>
            <pc:sldMk cId="4138649876" sldId="748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B086FEFA-6DDE-4081-8649-69C8CEA71D5A}" dt="2022-03-09T15:21:05.986" v="2509" actId="6549"/>
        <pc:sldMkLst>
          <pc:docMk/>
          <pc:sldMk cId="4231050565" sldId="749"/>
        </pc:sldMkLst>
        <pc:spChg chg="mod">
          <ac:chgData name="Alfred Asterjadhi" userId="39de57b9-85c0-4fd1-aaac-8ca2b6560ad0" providerId="ADAL" clId="{B086FEFA-6DDE-4081-8649-69C8CEA71D5A}" dt="2022-03-09T15:19:21.314" v="2460" actId="20577"/>
          <ac:spMkLst>
            <pc:docMk/>
            <pc:sldMk cId="4231050565" sldId="749"/>
            <ac:spMk id="2" creationId="{12372A2F-8025-42D4-B5ED-6E7667DF00C8}"/>
          </ac:spMkLst>
        </pc:spChg>
        <pc:spChg chg="mod">
          <ac:chgData name="Alfred Asterjadhi" userId="39de57b9-85c0-4fd1-aaac-8ca2b6560ad0" providerId="ADAL" clId="{B086FEFA-6DDE-4081-8649-69C8CEA71D5A}" dt="2022-03-09T15:21:05.986" v="2509" actId="6549"/>
          <ac:spMkLst>
            <pc:docMk/>
            <pc:sldMk cId="4231050565" sldId="749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B086FEFA-6DDE-4081-8649-69C8CEA71D5A}" dt="2022-03-09T15:11:26.747" v="2319" actId="6549"/>
        <pc:sldMkLst>
          <pc:docMk/>
          <pc:sldMk cId="559073234" sldId="750"/>
        </pc:sldMkLst>
        <pc:spChg chg="mod">
          <ac:chgData name="Alfred Asterjadhi" userId="39de57b9-85c0-4fd1-aaac-8ca2b6560ad0" providerId="ADAL" clId="{B086FEFA-6DDE-4081-8649-69C8CEA71D5A}" dt="2022-03-08T15:54:37.759" v="2006" actId="20577"/>
          <ac:spMkLst>
            <pc:docMk/>
            <pc:sldMk cId="559073234" sldId="750"/>
            <ac:spMk id="2" creationId="{12372A2F-8025-42D4-B5ED-6E7667DF00C8}"/>
          </ac:spMkLst>
        </pc:spChg>
        <pc:spChg chg="mod">
          <ac:chgData name="Alfred Asterjadhi" userId="39de57b9-85c0-4fd1-aaac-8ca2b6560ad0" providerId="ADAL" clId="{B086FEFA-6DDE-4081-8649-69C8CEA71D5A}" dt="2022-03-09T15:11:26.747" v="2319" actId="6549"/>
          <ac:spMkLst>
            <pc:docMk/>
            <pc:sldMk cId="559073234" sldId="750"/>
            <ac:spMk id="10" creationId="{99A414B4-2CCE-47B7-A036-CF3630BA2538}"/>
          </ac:spMkLst>
        </pc:spChg>
      </pc:sldChg>
      <pc:sldChg chg="modSp new del mod">
        <pc:chgData name="Alfred Asterjadhi" userId="39de57b9-85c0-4fd1-aaac-8ca2b6560ad0" providerId="ADAL" clId="{B086FEFA-6DDE-4081-8649-69C8CEA71D5A}" dt="2022-03-10T17:42:37.132" v="2893" actId="2696"/>
        <pc:sldMkLst>
          <pc:docMk/>
          <pc:sldMk cId="652311731" sldId="751"/>
        </pc:sldMkLst>
        <pc:spChg chg="mod">
          <ac:chgData name="Alfred Asterjadhi" userId="39de57b9-85c0-4fd1-aaac-8ca2b6560ad0" providerId="ADAL" clId="{B086FEFA-6DDE-4081-8649-69C8CEA71D5A}" dt="2022-03-09T15:43:45.494" v="2862" actId="20577"/>
          <ac:spMkLst>
            <pc:docMk/>
            <pc:sldMk cId="652311731" sldId="751"/>
            <ac:spMk id="2" creationId="{8E0BB1EC-9A81-4F81-86B4-1A82D24FE4AF}"/>
          </ac:spMkLst>
        </pc:spChg>
        <pc:spChg chg="mod">
          <ac:chgData name="Alfred Asterjadhi" userId="39de57b9-85c0-4fd1-aaac-8ca2b6560ad0" providerId="ADAL" clId="{B086FEFA-6DDE-4081-8649-69C8CEA71D5A}" dt="2022-03-09T15:44:46.977" v="2891" actId="404"/>
          <ac:spMkLst>
            <pc:docMk/>
            <pc:sldMk cId="652311731" sldId="751"/>
            <ac:spMk id="3" creationId="{C9808A86-5C83-4950-8418-D154BEC35C9B}"/>
          </ac:spMkLst>
        </pc:spChg>
      </pc:sldChg>
      <pc:sldChg chg="modSp add mod ord">
        <pc:chgData name="Alfred Asterjadhi" userId="39de57b9-85c0-4fd1-aaac-8ca2b6560ad0" providerId="ADAL" clId="{B086FEFA-6DDE-4081-8649-69C8CEA71D5A}" dt="2022-03-11T18:43:57.443" v="3700" actId="20577"/>
        <pc:sldMkLst>
          <pc:docMk/>
          <pc:sldMk cId="2633295811" sldId="751"/>
        </pc:sldMkLst>
        <pc:spChg chg="mod">
          <ac:chgData name="Alfred Asterjadhi" userId="39de57b9-85c0-4fd1-aaac-8ca2b6560ad0" providerId="ADAL" clId="{B086FEFA-6DDE-4081-8649-69C8CEA71D5A}" dt="2022-03-11T18:43:33.981" v="3679" actId="20577"/>
          <ac:spMkLst>
            <pc:docMk/>
            <pc:sldMk cId="2633295811" sldId="751"/>
            <ac:spMk id="2" creationId="{8E0BB1EC-9A81-4F81-86B4-1A82D24FE4AF}"/>
          </ac:spMkLst>
        </pc:spChg>
        <pc:spChg chg="mod">
          <ac:chgData name="Alfred Asterjadhi" userId="39de57b9-85c0-4fd1-aaac-8ca2b6560ad0" providerId="ADAL" clId="{B086FEFA-6DDE-4081-8649-69C8CEA71D5A}" dt="2022-03-11T18:43:57.443" v="3700" actId="20577"/>
          <ac:spMkLst>
            <pc:docMk/>
            <pc:sldMk cId="2633295811" sldId="751"/>
            <ac:spMk id="3" creationId="{C9808A86-5C83-4950-8418-D154BEC35C9B}"/>
          </ac:spMkLst>
        </pc:spChg>
      </pc:sldChg>
      <pc:sldChg chg="add del">
        <pc:chgData name="Alfred Asterjadhi" userId="39de57b9-85c0-4fd1-aaac-8ca2b6560ad0" providerId="ADAL" clId="{B086FEFA-6DDE-4081-8649-69C8CEA71D5A}" dt="2022-03-08T16:05:53.277" v="2098" actId="47"/>
        <pc:sldMkLst>
          <pc:docMk/>
          <pc:sldMk cId="3882200529" sldId="751"/>
        </pc:sldMkLst>
      </pc:sldChg>
      <pc:sldChg chg="modSp add mod">
        <pc:chgData name="Alfred Asterjadhi" userId="39de57b9-85c0-4fd1-aaac-8ca2b6560ad0" providerId="ADAL" clId="{B086FEFA-6DDE-4081-8649-69C8CEA71D5A}" dt="2022-03-10T17:53:17.113" v="3121" actId="6549"/>
        <pc:sldMkLst>
          <pc:docMk/>
          <pc:sldMk cId="295886461" sldId="752"/>
        </pc:sldMkLst>
        <pc:spChg chg="mod">
          <ac:chgData name="Alfred Asterjadhi" userId="39de57b9-85c0-4fd1-aaac-8ca2b6560ad0" providerId="ADAL" clId="{B086FEFA-6DDE-4081-8649-69C8CEA71D5A}" dt="2022-03-10T17:43:02.850" v="2898" actId="20577"/>
          <ac:spMkLst>
            <pc:docMk/>
            <pc:sldMk cId="295886461" sldId="752"/>
            <ac:spMk id="2" creationId="{12372A2F-8025-42D4-B5ED-6E7667DF00C8}"/>
          </ac:spMkLst>
        </pc:spChg>
        <pc:spChg chg="mod">
          <ac:chgData name="Alfred Asterjadhi" userId="39de57b9-85c0-4fd1-aaac-8ca2b6560ad0" providerId="ADAL" clId="{B086FEFA-6DDE-4081-8649-69C8CEA71D5A}" dt="2022-03-10T17:53:17.113" v="3121" actId="6549"/>
          <ac:spMkLst>
            <pc:docMk/>
            <pc:sldMk cId="295886461" sldId="752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B086FEFA-6DDE-4081-8649-69C8CEA71D5A}" dt="2022-03-11T02:17:22.472" v="3386"/>
        <pc:sldMkLst>
          <pc:docMk/>
          <pc:sldMk cId="263882502" sldId="753"/>
        </pc:sldMkLst>
        <pc:spChg chg="mod">
          <ac:chgData name="Alfred Asterjadhi" userId="39de57b9-85c0-4fd1-aaac-8ca2b6560ad0" providerId="ADAL" clId="{B086FEFA-6DDE-4081-8649-69C8CEA71D5A}" dt="2022-03-10T17:53:26.077" v="3123" actId="20577"/>
          <ac:spMkLst>
            <pc:docMk/>
            <pc:sldMk cId="263882502" sldId="753"/>
            <ac:spMk id="2" creationId="{12372A2F-8025-42D4-B5ED-6E7667DF00C8}"/>
          </ac:spMkLst>
        </pc:spChg>
        <pc:spChg chg="mod">
          <ac:chgData name="Alfred Asterjadhi" userId="39de57b9-85c0-4fd1-aaac-8ca2b6560ad0" providerId="ADAL" clId="{B086FEFA-6DDE-4081-8649-69C8CEA71D5A}" dt="2022-03-11T02:17:22.472" v="3386"/>
          <ac:spMkLst>
            <pc:docMk/>
            <pc:sldMk cId="263882502" sldId="753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B086FEFA-6DDE-4081-8649-69C8CEA71D5A}" dt="2022-03-11T18:50:17.198" v="3729" actId="207"/>
        <pc:sldMkLst>
          <pc:docMk/>
          <pc:sldMk cId="315924770" sldId="754"/>
        </pc:sldMkLst>
        <pc:spChg chg="mod">
          <ac:chgData name="Alfred Asterjadhi" userId="39de57b9-85c0-4fd1-aaac-8ca2b6560ad0" providerId="ADAL" clId="{B086FEFA-6DDE-4081-8649-69C8CEA71D5A}" dt="2022-03-10T18:00:28.267" v="3130" actId="20577"/>
          <ac:spMkLst>
            <pc:docMk/>
            <pc:sldMk cId="315924770" sldId="754"/>
            <ac:spMk id="2" creationId="{12372A2F-8025-42D4-B5ED-6E7667DF00C8}"/>
          </ac:spMkLst>
        </pc:spChg>
        <pc:spChg chg="mod">
          <ac:chgData name="Alfred Asterjadhi" userId="39de57b9-85c0-4fd1-aaac-8ca2b6560ad0" providerId="ADAL" clId="{B086FEFA-6DDE-4081-8649-69C8CEA71D5A}" dt="2022-03-11T18:50:17.198" v="3729" actId="207"/>
          <ac:spMkLst>
            <pc:docMk/>
            <pc:sldMk cId="315924770" sldId="754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B086FEFA-6DDE-4081-8649-69C8CEA71D5A}" dt="2022-03-11T18:50:36.377" v="3736" actId="20577"/>
        <pc:sldMkLst>
          <pc:docMk/>
          <pc:sldMk cId="2375869045" sldId="755"/>
        </pc:sldMkLst>
        <pc:spChg chg="mod">
          <ac:chgData name="Alfred Asterjadhi" userId="39de57b9-85c0-4fd1-aaac-8ca2b6560ad0" providerId="ADAL" clId="{B086FEFA-6DDE-4081-8649-69C8CEA71D5A}" dt="2022-03-10T18:08:19.552" v="3210" actId="20577"/>
          <ac:spMkLst>
            <pc:docMk/>
            <pc:sldMk cId="2375869045" sldId="755"/>
            <ac:spMk id="2" creationId="{12372A2F-8025-42D4-B5ED-6E7667DF00C8}"/>
          </ac:spMkLst>
        </pc:spChg>
        <pc:spChg chg="mod">
          <ac:chgData name="Alfred Asterjadhi" userId="39de57b9-85c0-4fd1-aaac-8ca2b6560ad0" providerId="ADAL" clId="{B086FEFA-6DDE-4081-8649-69C8CEA71D5A}" dt="2022-03-11T18:50:36.377" v="3736" actId="20577"/>
          <ac:spMkLst>
            <pc:docMk/>
            <pc:sldMk cId="2375869045" sldId="755"/>
            <ac:spMk id="10" creationId="{99A414B4-2CCE-47B7-A036-CF3630BA2538}"/>
          </ac:spMkLst>
        </pc:spChg>
      </pc:sldChg>
      <pc:sldChg chg="modSp add del mod">
        <pc:chgData name="Alfred Asterjadhi" userId="39de57b9-85c0-4fd1-aaac-8ca2b6560ad0" providerId="ADAL" clId="{B086FEFA-6DDE-4081-8649-69C8CEA71D5A}" dt="2022-03-11T02:14:15.851" v="3366" actId="47"/>
        <pc:sldMkLst>
          <pc:docMk/>
          <pc:sldMk cId="3044351022" sldId="756"/>
        </pc:sldMkLst>
        <pc:spChg chg="mod">
          <ac:chgData name="Alfred Asterjadhi" userId="39de57b9-85c0-4fd1-aaac-8ca2b6560ad0" providerId="ADAL" clId="{B086FEFA-6DDE-4081-8649-69C8CEA71D5A}" dt="2022-03-11T02:10:25.536" v="3248" actId="20577"/>
          <ac:spMkLst>
            <pc:docMk/>
            <pc:sldMk cId="3044351022" sldId="756"/>
            <ac:spMk id="2" creationId="{12372A2F-8025-42D4-B5ED-6E7667DF00C8}"/>
          </ac:spMkLst>
        </pc:spChg>
      </pc:sldChg>
      <pc:sldChg chg="modSp add mod ord">
        <pc:chgData name="Alfred Asterjadhi" userId="39de57b9-85c0-4fd1-aaac-8ca2b6560ad0" providerId="ADAL" clId="{B086FEFA-6DDE-4081-8649-69C8CEA71D5A}" dt="2022-03-11T18:12:33.130" v="3634" actId="20577"/>
        <pc:sldMkLst>
          <pc:docMk/>
          <pc:sldMk cId="1232775085" sldId="757"/>
        </pc:sldMkLst>
        <pc:spChg chg="mod">
          <ac:chgData name="Alfred Asterjadhi" userId="39de57b9-85c0-4fd1-aaac-8ca2b6560ad0" providerId="ADAL" clId="{B086FEFA-6DDE-4081-8649-69C8CEA71D5A}" dt="2022-03-11T18:12:33.130" v="3634" actId="20577"/>
          <ac:spMkLst>
            <pc:docMk/>
            <pc:sldMk cId="1232775085" sldId="757"/>
            <ac:spMk id="2" creationId="{12372A2F-8025-42D4-B5ED-6E7667DF00C8}"/>
          </ac:spMkLst>
        </pc:spChg>
        <pc:spChg chg="mod">
          <ac:chgData name="Alfred Asterjadhi" userId="39de57b9-85c0-4fd1-aaac-8ca2b6560ad0" providerId="ADAL" clId="{B086FEFA-6DDE-4081-8649-69C8CEA71D5A}" dt="2022-03-11T02:14:05.787" v="3365" actId="13926"/>
          <ac:spMkLst>
            <pc:docMk/>
            <pc:sldMk cId="1232775085" sldId="757"/>
            <ac:spMk id="10" creationId="{99A414B4-2CCE-47B7-A036-CF3630BA2538}"/>
          </ac:spMkLst>
        </pc:spChg>
      </pc:sldChg>
      <pc:sldChg chg="modSp new mod">
        <pc:chgData name="Alfred Asterjadhi" userId="39de57b9-85c0-4fd1-aaac-8ca2b6560ad0" providerId="ADAL" clId="{B086FEFA-6DDE-4081-8649-69C8CEA71D5A}" dt="2022-03-11T18:09:53.361" v="3619" actId="6549"/>
        <pc:sldMkLst>
          <pc:docMk/>
          <pc:sldMk cId="2656869546" sldId="758"/>
        </pc:sldMkLst>
        <pc:spChg chg="mod">
          <ac:chgData name="Alfred Asterjadhi" userId="39de57b9-85c0-4fd1-aaac-8ca2b6560ad0" providerId="ADAL" clId="{B086FEFA-6DDE-4081-8649-69C8CEA71D5A}" dt="2022-03-11T18:08:26.477" v="3510" actId="20577"/>
          <ac:spMkLst>
            <pc:docMk/>
            <pc:sldMk cId="2656869546" sldId="758"/>
            <ac:spMk id="2" creationId="{0EB9EDC7-96DF-40B7-B64B-BAE4C50345EC}"/>
          </ac:spMkLst>
        </pc:spChg>
        <pc:spChg chg="mod">
          <ac:chgData name="Alfred Asterjadhi" userId="39de57b9-85c0-4fd1-aaac-8ca2b6560ad0" providerId="ADAL" clId="{B086FEFA-6DDE-4081-8649-69C8CEA71D5A}" dt="2022-03-11T18:09:53.361" v="3619" actId="6549"/>
          <ac:spMkLst>
            <pc:docMk/>
            <pc:sldMk cId="2656869546" sldId="758"/>
            <ac:spMk id="3" creationId="{7D8A6A32-A431-4804-9776-9C8FB201518F}"/>
          </ac:spMkLst>
        </pc:spChg>
      </pc:sldChg>
      <pc:sldChg chg="modSp add del mod">
        <pc:chgData name="Alfred Asterjadhi" userId="39de57b9-85c0-4fd1-aaac-8ca2b6560ad0" providerId="ADAL" clId="{B086FEFA-6DDE-4081-8649-69C8CEA71D5A}" dt="2022-03-11T18:06:35.495" v="3471" actId="47"/>
        <pc:sldMkLst>
          <pc:docMk/>
          <pc:sldMk cId="2802941678" sldId="758"/>
        </pc:sldMkLst>
        <pc:spChg chg="mod">
          <ac:chgData name="Alfred Asterjadhi" userId="39de57b9-85c0-4fd1-aaac-8ca2b6560ad0" providerId="ADAL" clId="{B086FEFA-6DDE-4081-8649-69C8CEA71D5A}" dt="2022-03-11T18:04:11.274" v="3457" actId="20577"/>
          <ac:spMkLst>
            <pc:docMk/>
            <pc:sldMk cId="2802941678" sldId="758"/>
            <ac:spMk id="2" creationId="{12372A2F-8025-42D4-B5ED-6E7667DF00C8}"/>
          </ac:spMkLst>
        </pc:spChg>
        <pc:spChg chg="mod">
          <ac:chgData name="Alfred Asterjadhi" userId="39de57b9-85c0-4fd1-aaac-8ca2b6560ad0" providerId="ADAL" clId="{B086FEFA-6DDE-4081-8649-69C8CEA71D5A}" dt="2022-03-11T18:04:23.410" v="3464" actId="20577"/>
          <ac:spMkLst>
            <pc:docMk/>
            <pc:sldMk cId="2802941678" sldId="758"/>
            <ac:spMk id="10" creationId="{99A414B4-2CCE-47B7-A036-CF3630BA2538}"/>
          </ac:spMkLst>
        </pc:spChg>
      </pc:sldChg>
      <pc:sldChg chg="modSp new mod">
        <pc:chgData name="Alfred Asterjadhi" userId="39de57b9-85c0-4fd1-aaac-8ca2b6560ad0" providerId="ADAL" clId="{B086FEFA-6DDE-4081-8649-69C8CEA71D5A}" dt="2022-03-11T18:43:51.738" v="3698" actId="207"/>
        <pc:sldMkLst>
          <pc:docMk/>
          <pc:sldMk cId="1441971417" sldId="759"/>
        </pc:sldMkLst>
        <pc:spChg chg="mod">
          <ac:chgData name="Alfred Asterjadhi" userId="39de57b9-85c0-4fd1-aaac-8ca2b6560ad0" providerId="ADAL" clId="{B086FEFA-6DDE-4081-8649-69C8CEA71D5A}" dt="2022-03-11T18:42:16.734" v="3665" actId="20577"/>
          <ac:spMkLst>
            <pc:docMk/>
            <pc:sldMk cId="1441971417" sldId="759"/>
            <ac:spMk id="2" creationId="{D1677D7E-1AEC-46CC-ABF4-DF36528EDFA9}"/>
          </ac:spMkLst>
        </pc:spChg>
        <pc:spChg chg="mod">
          <ac:chgData name="Alfred Asterjadhi" userId="39de57b9-85c0-4fd1-aaac-8ca2b6560ad0" providerId="ADAL" clId="{B086FEFA-6DDE-4081-8649-69C8CEA71D5A}" dt="2022-03-11T18:43:51.738" v="3698" actId="207"/>
          <ac:spMkLst>
            <pc:docMk/>
            <pc:sldMk cId="1441971417" sldId="759"/>
            <ac:spMk id="3" creationId="{C53D19CD-EBED-4FFD-A03F-127598D9EA0C}"/>
          </ac:spMkLst>
        </pc:spChg>
      </pc:sldChg>
      <pc:sldMasterChg chg="modSp mod">
        <pc:chgData name="Alfred Asterjadhi" userId="39de57b9-85c0-4fd1-aaac-8ca2b6560ad0" providerId="ADAL" clId="{B086FEFA-6DDE-4081-8649-69C8CEA71D5A}" dt="2022-03-11T18:49:42.816" v="3727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B086FEFA-6DDE-4081-8649-69C8CEA71D5A}" dt="2022-03-11T18:49:42.816" v="3727" actId="20577"/>
          <ac:spMkLst>
            <pc:docMk/>
            <pc:sldMasterMk cId="0" sldId="2147483648"/>
            <ac:spMk id="10" creationId="{00000000-0000-0000-0000-000000000000}"/>
          </ac:spMkLst>
        </pc:spChg>
        <pc:spChg chg="mod">
          <ac:chgData name="Alfred Asterjadhi" userId="39de57b9-85c0-4fd1-aaac-8ca2b6560ad0" providerId="ADAL" clId="{B086FEFA-6DDE-4081-8649-69C8CEA71D5A}" dt="2022-02-25T18:37:55.643" v="1353" actId="20577"/>
          <ac:spMkLst>
            <pc:docMk/>
            <pc:sldMasterMk cId="0" sldId="2147483648"/>
            <ac:spMk id="1027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81965A44-A7C3-4C7F-A7FE-6FE76FCC2190}"/>
    <pc:docChg chg="undo custSel addSld modSld modMainMaster">
      <pc:chgData name="Alfred Asterjadhi" userId="39de57b9-85c0-4fd1-aaac-8ca2b6560ad0" providerId="ADAL" clId="{81965A44-A7C3-4C7F-A7FE-6FE76FCC2190}" dt="2021-09-14T16:50:06.856" v="184" actId="20577"/>
      <pc:docMkLst>
        <pc:docMk/>
      </pc:docMkLst>
      <pc:sldChg chg="modSp mod">
        <pc:chgData name="Alfred Asterjadhi" userId="39de57b9-85c0-4fd1-aaac-8ca2b6560ad0" providerId="ADAL" clId="{81965A44-A7C3-4C7F-A7FE-6FE76FCC2190}" dt="2021-09-10T15:40:04.949" v="3" actId="207"/>
        <pc:sldMkLst>
          <pc:docMk/>
          <pc:sldMk cId="1875877806" sldId="653"/>
        </pc:sldMkLst>
        <pc:spChg chg="mod">
          <ac:chgData name="Alfred Asterjadhi" userId="39de57b9-85c0-4fd1-aaac-8ca2b6560ad0" providerId="ADAL" clId="{81965A44-A7C3-4C7F-A7FE-6FE76FCC2190}" dt="2021-09-10T15:40:04.949" v="3" actId="207"/>
          <ac:spMkLst>
            <pc:docMk/>
            <pc:sldMk cId="1875877806" sldId="653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81965A44-A7C3-4C7F-A7FE-6FE76FCC2190}" dt="2021-09-14T16:40:19.686" v="182" actId="20577"/>
        <pc:sldMkLst>
          <pc:docMk/>
          <pc:sldMk cId="597006981" sldId="660"/>
        </pc:sldMkLst>
        <pc:spChg chg="mod">
          <ac:chgData name="Alfred Asterjadhi" userId="39de57b9-85c0-4fd1-aaac-8ca2b6560ad0" providerId="ADAL" clId="{81965A44-A7C3-4C7F-A7FE-6FE76FCC2190}" dt="2021-09-14T16:40:19.686" v="182" actId="20577"/>
          <ac:spMkLst>
            <pc:docMk/>
            <pc:sldMk cId="597006981" sldId="660"/>
            <ac:spMk id="8" creationId="{30ECE423-DD38-4A25-AD6E-26DF5AC61863}"/>
          </ac:spMkLst>
        </pc:spChg>
      </pc:sldChg>
      <pc:sldChg chg="modSp add mod">
        <pc:chgData name="Alfred Asterjadhi" userId="39de57b9-85c0-4fd1-aaac-8ca2b6560ad0" providerId="ADAL" clId="{81965A44-A7C3-4C7F-A7FE-6FE76FCC2190}" dt="2021-09-14T16:26:53.136" v="180" actId="20577"/>
        <pc:sldMkLst>
          <pc:docMk/>
          <pc:sldMk cId="2809094751" sldId="661"/>
        </pc:sldMkLst>
        <pc:spChg chg="mod">
          <ac:chgData name="Alfred Asterjadhi" userId="39de57b9-85c0-4fd1-aaac-8ca2b6560ad0" providerId="ADAL" clId="{81965A44-A7C3-4C7F-A7FE-6FE76FCC2190}" dt="2021-09-14T01:43:54.418" v="7" actId="20577"/>
          <ac:spMkLst>
            <pc:docMk/>
            <pc:sldMk cId="2809094751" sldId="661"/>
            <ac:spMk id="2" creationId="{12372A2F-8025-42D4-B5ED-6E7667DF00C8}"/>
          </ac:spMkLst>
        </pc:spChg>
        <pc:spChg chg="mod">
          <ac:chgData name="Alfred Asterjadhi" userId="39de57b9-85c0-4fd1-aaac-8ca2b6560ad0" providerId="ADAL" clId="{81965A44-A7C3-4C7F-A7FE-6FE76FCC2190}" dt="2021-09-14T16:26:53.136" v="180" actId="20577"/>
          <ac:spMkLst>
            <pc:docMk/>
            <pc:sldMk cId="2809094751" sldId="661"/>
            <ac:spMk id="10" creationId="{99A414B4-2CCE-47B7-A036-CF3630BA2538}"/>
          </ac:spMkLst>
        </pc:spChg>
      </pc:sldChg>
      <pc:sldMasterChg chg="modSp mod">
        <pc:chgData name="Alfred Asterjadhi" userId="39de57b9-85c0-4fd1-aaac-8ca2b6560ad0" providerId="ADAL" clId="{81965A44-A7C3-4C7F-A7FE-6FE76FCC2190}" dt="2021-09-14T16:50:06.856" v="184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81965A44-A7C3-4C7F-A7FE-6FE76FCC2190}" dt="2021-09-14T16:50:06.856" v="184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A29F63A8-16D8-4248-A0C8-3FB7072AAEF6}"/>
    <pc:docChg chg="custSel modSld modMainMaster">
      <pc:chgData name="Alfred Asterjadhi" userId="39de57b9-85c0-4fd1-aaac-8ca2b6560ad0" providerId="ADAL" clId="{A29F63A8-16D8-4248-A0C8-3FB7072AAEF6}" dt="2021-09-15T14:24:27.708" v="441"/>
      <pc:docMkLst>
        <pc:docMk/>
      </pc:docMkLst>
      <pc:sldChg chg="modSp mod">
        <pc:chgData name="Alfred Asterjadhi" userId="39de57b9-85c0-4fd1-aaac-8ca2b6560ad0" providerId="ADAL" clId="{A29F63A8-16D8-4248-A0C8-3FB7072AAEF6}" dt="2021-09-15T14:08:04.883" v="96"/>
        <pc:sldMkLst>
          <pc:docMk/>
          <pc:sldMk cId="2983386957" sldId="649"/>
        </pc:sldMkLst>
        <pc:spChg chg="mod">
          <ac:chgData name="Alfred Asterjadhi" userId="39de57b9-85c0-4fd1-aaac-8ca2b6560ad0" providerId="ADAL" clId="{A29F63A8-16D8-4248-A0C8-3FB7072AAEF6}" dt="2021-09-15T14:08:04.883" v="96"/>
          <ac:spMkLst>
            <pc:docMk/>
            <pc:sldMk cId="2983386957" sldId="649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A29F63A8-16D8-4248-A0C8-3FB7072AAEF6}" dt="2021-09-15T14:12:43.325" v="198" actId="6549"/>
        <pc:sldMkLst>
          <pc:docMk/>
          <pc:sldMk cId="2376158859" sldId="650"/>
        </pc:sldMkLst>
        <pc:spChg chg="mod">
          <ac:chgData name="Alfred Asterjadhi" userId="39de57b9-85c0-4fd1-aaac-8ca2b6560ad0" providerId="ADAL" clId="{A29F63A8-16D8-4248-A0C8-3FB7072AAEF6}" dt="2021-09-15T14:12:43.325" v="198" actId="6549"/>
          <ac:spMkLst>
            <pc:docMk/>
            <pc:sldMk cId="2376158859" sldId="650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A29F63A8-16D8-4248-A0C8-3FB7072AAEF6}" dt="2021-09-15T14:20:11.011" v="346" actId="6549"/>
        <pc:sldMkLst>
          <pc:docMk/>
          <pc:sldMk cId="1918906618" sldId="651"/>
        </pc:sldMkLst>
        <pc:spChg chg="mod">
          <ac:chgData name="Alfred Asterjadhi" userId="39de57b9-85c0-4fd1-aaac-8ca2b6560ad0" providerId="ADAL" clId="{A29F63A8-16D8-4248-A0C8-3FB7072AAEF6}" dt="2021-09-15T14:20:11.011" v="346" actId="6549"/>
          <ac:spMkLst>
            <pc:docMk/>
            <pc:sldMk cId="1918906618" sldId="651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A29F63A8-16D8-4248-A0C8-3FB7072AAEF6}" dt="2021-09-15T14:09:27.571" v="132" actId="6549"/>
        <pc:sldMkLst>
          <pc:docMk/>
          <pc:sldMk cId="1875877806" sldId="653"/>
        </pc:sldMkLst>
        <pc:spChg chg="mod">
          <ac:chgData name="Alfred Asterjadhi" userId="39de57b9-85c0-4fd1-aaac-8ca2b6560ad0" providerId="ADAL" clId="{A29F63A8-16D8-4248-A0C8-3FB7072AAEF6}" dt="2021-09-15T14:09:27.571" v="132" actId="6549"/>
          <ac:spMkLst>
            <pc:docMk/>
            <pc:sldMk cId="1875877806" sldId="653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A29F63A8-16D8-4248-A0C8-3FB7072AAEF6}" dt="2021-09-15T14:14:05.623" v="238"/>
        <pc:sldMkLst>
          <pc:docMk/>
          <pc:sldMk cId="2603048680" sldId="654"/>
        </pc:sldMkLst>
        <pc:spChg chg="mod">
          <ac:chgData name="Alfred Asterjadhi" userId="39de57b9-85c0-4fd1-aaac-8ca2b6560ad0" providerId="ADAL" clId="{A29F63A8-16D8-4248-A0C8-3FB7072AAEF6}" dt="2021-09-15T14:14:05.623" v="238"/>
          <ac:spMkLst>
            <pc:docMk/>
            <pc:sldMk cId="2603048680" sldId="654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A29F63A8-16D8-4248-A0C8-3FB7072AAEF6}" dt="2021-09-15T14:22:48.322" v="404"/>
        <pc:sldMkLst>
          <pc:docMk/>
          <pc:sldMk cId="2148223805" sldId="655"/>
        </pc:sldMkLst>
        <pc:spChg chg="mod">
          <ac:chgData name="Alfred Asterjadhi" userId="39de57b9-85c0-4fd1-aaac-8ca2b6560ad0" providerId="ADAL" clId="{A29F63A8-16D8-4248-A0C8-3FB7072AAEF6}" dt="2021-09-15T14:22:48.322" v="404"/>
          <ac:spMkLst>
            <pc:docMk/>
            <pc:sldMk cId="2148223805" sldId="655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A29F63A8-16D8-4248-A0C8-3FB7072AAEF6}" dt="2021-09-15T14:16:41.907" v="275" actId="6549"/>
        <pc:sldMkLst>
          <pc:docMk/>
          <pc:sldMk cId="872284982" sldId="656"/>
        </pc:sldMkLst>
        <pc:spChg chg="mod">
          <ac:chgData name="Alfred Asterjadhi" userId="39de57b9-85c0-4fd1-aaac-8ca2b6560ad0" providerId="ADAL" clId="{A29F63A8-16D8-4248-A0C8-3FB7072AAEF6}" dt="2021-09-15T14:16:41.907" v="275" actId="6549"/>
          <ac:spMkLst>
            <pc:docMk/>
            <pc:sldMk cId="872284982" sldId="656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A29F63A8-16D8-4248-A0C8-3FB7072AAEF6}" dt="2021-09-15T14:10:52.292" v="161" actId="6549"/>
        <pc:sldMkLst>
          <pc:docMk/>
          <pc:sldMk cId="555160158" sldId="657"/>
        </pc:sldMkLst>
        <pc:spChg chg="mod">
          <ac:chgData name="Alfred Asterjadhi" userId="39de57b9-85c0-4fd1-aaac-8ca2b6560ad0" providerId="ADAL" clId="{A29F63A8-16D8-4248-A0C8-3FB7072AAEF6}" dt="2021-09-15T14:10:52.292" v="161" actId="6549"/>
          <ac:spMkLst>
            <pc:docMk/>
            <pc:sldMk cId="555160158" sldId="657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A29F63A8-16D8-4248-A0C8-3FB7072AAEF6}" dt="2021-09-15T14:17:57.812" v="313"/>
        <pc:sldMkLst>
          <pc:docMk/>
          <pc:sldMk cId="821075598" sldId="658"/>
        </pc:sldMkLst>
        <pc:spChg chg="mod">
          <ac:chgData name="Alfred Asterjadhi" userId="39de57b9-85c0-4fd1-aaac-8ca2b6560ad0" providerId="ADAL" clId="{A29F63A8-16D8-4248-A0C8-3FB7072AAEF6}" dt="2021-09-15T14:17:57.812" v="313"/>
          <ac:spMkLst>
            <pc:docMk/>
            <pc:sldMk cId="821075598" sldId="658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A29F63A8-16D8-4248-A0C8-3FB7072AAEF6}" dt="2021-09-15T14:21:29.470" v="378" actId="6549"/>
        <pc:sldMkLst>
          <pc:docMk/>
          <pc:sldMk cId="444533402" sldId="659"/>
        </pc:sldMkLst>
        <pc:spChg chg="mod">
          <ac:chgData name="Alfred Asterjadhi" userId="39de57b9-85c0-4fd1-aaac-8ca2b6560ad0" providerId="ADAL" clId="{A29F63A8-16D8-4248-A0C8-3FB7072AAEF6}" dt="2021-09-15T14:21:29.470" v="378" actId="6549"/>
          <ac:spMkLst>
            <pc:docMk/>
            <pc:sldMk cId="444533402" sldId="659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A29F63A8-16D8-4248-A0C8-3FB7072AAEF6}" dt="2021-09-15T14:05:31.393" v="63"/>
        <pc:sldMkLst>
          <pc:docMk/>
          <pc:sldMk cId="597006981" sldId="660"/>
        </pc:sldMkLst>
        <pc:spChg chg="mod">
          <ac:chgData name="Alfred Asterjadhi" userId="39de57b9-85c0-4fd1-aaac-8ca2b6560ad0" providerId="ADAL" clId="{A29F63A8-16D8-4248-A0C8-3FB7072AAEF6}" dt="2021-09-15T14:05:31.393" v="63"/>
          <ac:spMkLst>
            <pc:docMk/>
            <pc:sldMk cId="597006981" sldId="660"/>
            <ac:spMk id="8" creationId="{30ECE423-DD38-4A25-AD6E-26DF5AC61863}"/>
          </ac:spMkLst>
        </pc:spChg>
      </pc:sldChg>
      <pc:sldChg chg="modSp mod">
        <pc:chgData name="Alfred Asterjadhi" userId="39de57b9-85c0-4fd1-aaac-8ca2b6560ad0" providerId="ADAL" clId="{A29F63A8-16D8-4248-A0C8-3FB7072AAEF6}" dt="2021-09-15T14:24:27.708" v="441"/>
        <pc:sldMkLst>
          <pc:docMk/>
          <pc:sldMk cId="2809094751" sldId="661"/>
        </pc:sldMkLst>
        <pc:spChg chg="mod">
          <ac:chgData name="Alfred Asterjadhi" userId="39de57b9-85c0-4fd1-aaac-8ca2b6560ad0" providerId="ADAL" clId="{A29F63A8-16D8-4248-A0C8-3FB7072AAEF6}" dt="2021-09-15T14:24:27.708" v="441"/>
          <ac:spMkLst>
            <pc:docMk/>
            <pc:sldMk cId="2809094751" sldId="661"/>
            <ac:spMk id="10" creationId="{99A414B4-2CCE-47B7-A036-CF3630BA2538}"/>
          </ac:spMkLst>
        </pc:spChg>
      </pc:sldChg>
      <pc:sldMasterChg chg="modSp mod">
        <pc:chgData name="Alfred Asterjadhi" userId="39de57b9-85c0-4fd1-aaac-8ca2b6560ad0" providerId="ADAL" clId="{A29F63A8-16D8-4248-A0C8-3FB7072AAEF6}" dt="2021-09-15T13:25:52.916" v="24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A29F63A8-16D8-4248-A0C8-3FB7072AAEF6}" dt="2021-09-15T13:25:52.916" v="24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75220E2B-0374-4425-90CC-06DD5B205D51}"/>
    <pc:docChg chg="undo custSel addSld modSld">
      <pc:chgData name="Alfred Asterjadhi" userId="39de57b9-85c0-4fd1-aaac-8ca2b6560ad0" providerId="ADAL" clId="{75220E2B-0374-4425-90CC-06DD5B205D51}" dt="2021-09-10T00:39:34.406" v="253" actId="207"/>
      <pc:docMkLst>
        <pc:docMk/>
      </pc:docMkLst>
      <pc:sldChg chg="modSp mod">
        <pc:chgData name="Alfred Asterjadhi" userId="39de57b9-85c0-4fd1-aaac-8ca2b6560ad0" providerId="ADAL" clId="{75220E2B-0374-4425-90CC-06DD5B205D51}" dt="2021-09-09T23:43:53.181" v="0" actId="207"/>
        <pc:sldMkLst>
          <pc:docMk/>
          <pc:sldMk cId="3954413091" sldId="648"/>
        </pc:sldMkLst>
        <pc:spChg chg="mod">
          <ac:chgData name="Alfred Asterjadhi" userId="39de57b9-85c0-4fd1-aaac-8ca2b6560ad0" providerId="ADAL" clId="{75220E2B-0374-4425-90CC-06DD5B205D51}" dt="2021-09-09T23:43:53.181" v="0" actId="207"/>
          <ac:spMkLst>
            <pc:docMk/>
            <pc:sldMk cId="3954413091" sldId="648"/>
            <ac:spMk id="7" creationId="{3126AA10-DC1C-4E34-80DA-B427588F2BD9}"/>
          </ac:spMkLst>
        </pc:spChg>
      </pc:sldChg>
      <pc:sldChg chg="modSp mod">
        <pc:chgData name="Alfred Asterjadhi" userId="39de57b9-85c0-4fd1-aaac-8ca2b6560ad0" providerId="ADAL" clId="{75220E2B-0374-4425-90CC-06DD5B205D51}" dt="2021-09-10T00:17:20.345" v="242"/>
        <pc:sldMkLst>
          <pc:docMk/>
          <pc:sldMk cId="2983386957" sldId="649"/>
        </pc:sldMkLst>
        <pc:spChg chg="mod">
          <ac:chgData name="Alfred Asterjadhi" userId="39de57b9-85c0-4fd1-aaac-8ca2b6560ad0" providerId="ADAL" clId="{75220E2B-0374-4425-90CC-06DD5B205D51}" dt="2021-09-10T00:17:20.345" v="242"/>
          <ac:spMkLst>
            <pc:docMk/>
            <pc:sldMk cId="2983386957" sldId="649"/>
            <ac:spMk id="6" creationId="{B63EF7E7-1362-4206-B209-115D49A6AA5A}"/>
          </ac:spMkLst>
        </pc:spChg>
      </pc:sldChg>
      <pc:sldChg chg="modSp mod">
        <pc:chgData name="Alfred Asterjadhi" userId="39de57b9-85c0-4fd1-aaac-8ca2b6560ad0" providerId="ADAL" clId="{75220E2B-0374-4425-90CC-06DD5B205D51}" dt="2021-09-10T00:17:27.583" v="245"/>
        <pc:sldMkLst>
          <pc:docMk/>
          <pc:sldMk cId="2376158859" sldId="650"/>
        </pc:sldMkLst>
        <pc:spChg chg="mod">
          <ac:chgData name="Alfred Asterjadhi" userId="39de57b9-85c0-4fd1-aaac-8ca2b6560ad0" providerId="ADAL" clId="{75220E2B-0374-4425-90CC-06DD5B205D51}" dt="2021-09-10T00:17:27.583" v="245"/>
          <ac:spMkLst>
            <pc:docMk/>
            <pc:sldMk cId="2376158859" sldId="650"/>
            <ac:spMk id="6" creationId="{B63EF7E7-1362-4206-B209-115D49A6AA5A}"/>
          </ac:spMkLst>
        </pc:spChg>
      </pc:sldChg>
      <pc:sldChg chg="modSp mod">
        <pc:chgData name="Alfred Asterjadhi" userId="39de57b9-85c0-4fd1-aaac-8ca2b6560ad0" providerId="ADAL" clId="{75220E2B-0374-4425-90CC-06DD5B205D51}" dt="2021-09-10T00:17:35.633" v="249"/>
        <pc:sldMkLst>
          <pc:docMk/>
          <pc:sldMk cId="1918906618" sldId="651"/>
        </pc:sldMkLst>
        <pc:spChg chg="mod">
          <ac:chgData name="Alfred Asterjadhi" userId="39de57b9-85c0-4fd1-aaac-8ca2b6560ad0" providerId="ADAL" clId="{75220E2B-0374-4425-90CC-06DD5B205D51}" dt="2021-09-10T00:17:35.633" v="249"/>
          <ac:spMkLst>
            <pc:docMk/>
            <pc:sldMk cId="1918906618" sldId="651"/>
            <ac:spMk id="6" creationId="{B63EF7E7-1362-4206-B209-115D49A6AA5A}"/>
          </ac:spMkLst>
        </pc:spChg>
        <pc:spChg chg="mod">
          <ac:chgData name="Alfred Asterjadhi" userId="39de57b9-85c0-4fd1-aaac-8ca2b6560ad0" providerId="ADAL" clId="{75220E2B-0374-4425-90CC-06DD5B205D51}" dt="2021-09-10T00:06:22.642" v="241" actId="115"/>
          <ac:spMkLst>
            <pc:docMk/>
            <pc:sldMk cId="1918906618" sldId="651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75220E2B-0374-4425-90CC-06DD5B205D51}" dt="2021-09-10T00:39:34.406" v="253" actId="207"/>
        <pc:sldMkLst>
          <pc:docMk/>
          <pc:sldMk cId="1875877806" sldId="653"/>
        </pc:sldMkLst>
        <pc:spChg chg="mod">
          <ac:chgData name="Alfred Asterjadhi" userId="39de57b9-85c0-4fd1-aaac-8ca2b6560ad0" providerId="ADAL" clId="{75220E2B-0374-4425-90CC-06DD5B205D51}" dt="2021-09-10T00:17:22.351" v="243"/>
          <ac:spMkLst>
            <pc:docMk/>
            <pc:sldMk cId="1875877806" sldId="653"/>
            <ac:spMk id="6" creationId="{B63EF7E7-1362-4206-B209-115D49A6AA5A}"/>
          </ac:spMkLst>
        </pc:spChg>
        <pc:spChg chg="mod">
          <ac:chgData name="Alfred Asterjadhi" userId="39de57b9-85c0-4fd1-aaac-8ca2b6560ad0" providerId="ADAL" clId="{75220E2B-0374-4425-90CC-06DD5B205D51}" dt="2021-09-10T00:39:34.406" v="253" actId="207"/>
          <ac:spMkLst>
            <pc:docMk/>
            <pc:sldMk cId="1875877806" sldId="653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75220E2B-0374-4425-90CC-06DD5B205D51}" dt="2021-09-10T00:17:29.453" v="246"/>
        <pc:sldMkLst>
          <pc:docMk/>
          <pc:sldMk cId="2603048680" sldId="654"/>
        </pc:sldMkLst>
        <pc:spChg chg="mod">
          <ac:chgData name="Alfred Asterjadhi" userId="39de57b9-85c0-4fd1-aaac-8ca2b6560ad0" providerId="ADAL" clId="{75220E2B-0374-4425-90CC-06DD5B205D51}" dt="2021-09-10T00:17:29.453" v="246"/>
          <ac:spMkLst>
            <pc:docMk/>
            <pc:sldMk cId="2603048680" sldId="654"/>
            <ac:spMk id="6" creationId="{B63EF7E7-1362-4206-B209-115D49A6AA5A}"/>
          </ac:spMkLst>
        </pc:spChg>
      </pc:sldChg>
      <pc:sldChg chg="modSp mod">
        <pc:chgData name="Alfred Asterjadhi" userId="39de57b9-85c0-4fd1-aaac-8ca2b6560ad0" providerId="ADAL" clId="{75220E2B-0374-4425-90CC-06DD5B205D51}" dt="2021-09-10T00:17:39.507" v="251"/>
        <pc:sldMkLst>
          <pc:docMk/>
          <pc:sldMk cId="2148223805" sldId="655"/>
        </pc:sldMkLst>
        <pc:spChg chg="mod">
          <ac:chgData name="Alfred Asterjadhi" userId="39de57b9-85c0-4fd1-aaac-8ca2b6560ad0" providerId="ADAL" clId="{75220E2B-0374-4425-90CC-06DD5B205D51}" dt="2021-09-09T23:46:31.620" v="36" actId="20577"/>
          <ac:spMkLst>
            <pc:docMk/>
            <pc:sldMk cId="2148223805" sldId="655"/>
            <ac:spMk id="2" creationId="{12372A2F-8025-42D4-B5ED-6E7667DF00C8}"/>
          </ac:spMkLst>
        </pc:spChg>
        <pc:spChg chg="mod">
          <ac:chgData name="Alfred Asterjadhi" userId="39de57b9-85c0-4fd1-aaac-8ca2b6560ad0" providerId="ADAL" clId="{75220E2B-0374-4425-90CC-06DD5B205D51}" dt="2021-09-10T00:17:39.507" v="251"/>
          <ac:spMkLst>
            <pc:docMk/>
            <pc:sldMk cId="2148223805" sldId="655"/>
            <ac:spMk id="6" creationId="{B63EF7E7-1362-4206-B209-115D49A6AA5A}"/>
          </ac:spMkLst>
        </pc:spChg>
      </pc:sldChg>
      <pc:sldChg chg="modSp mod">
        <pc:chgData name="Alfred Asterjadhi" userId="39de57b9-85c0-4fd1-aaac-8ca2b6560ad0" providerId="ADAL" clId="{75220E2B-0374-4425-90CC-06DD5B205D51}" dt="2021-09-10T00:17:31.364" v="247"/>
        <pc:sldMkLst>
          <pc:docMk/>
          <pc:sldMk cId="872284982" sldId="656"/>
        </pc:sldMkLst>
        <pc:spChg chg="mod">
          <ac:chgData name="Alfred Asterjadhi" userId="39de57b9-85c0-4fd1-aaac-8ca2b6560ad0" providerId="ADAL" clId="{75220E2B-0374-4425-90CC-06DD5B205D51}" dt="2021-09-10T00:17:31.364" v="247"/>
          <ac:spMkLst>
            <pc:docMk/>
            <pc:sldMk cId="872284982" sldId="656"/>
            <ac:spMk id="6" creationId="{B63EF7E7-1362-4206-B209-115D49A6AA5A}"/>
          </ac:spMkLst>
        </pc:spChg>
      </pc:sldChg>
      <pc:sldChg chg="modSp mod">
        <pc:chgData name="Alfred Asterjadhi" userId="39de57b9-85c0-4fd1-aaac-8ca2b6560ad0" providerId="ADAL" clId="{75220E2B-0374-4425-90CC-06DD5B205D51}" dt="2021-09-10T00:17:25.308" v="244"/>
        <pc:sldMkLst>
          <pc:docMk/>
          <pc:sldMk cId="555160158" sldId="657"/>
        </pc:sldMkLst>
        <pc:spChg chg="mod">
          <ac:chgData name="Alfred Asterjadhi" userId="39de57b9-85c0-4fd1-aaac-8ca2b6560ad0" providerId="ADAL" clId="{75220E2B-0374-4425-90CC-06DD5B205D51}" dt="2021-09-10T00:17:25.308" v="244"/>
          <ac:spMkLst>
            <pc:docMk/>
            <pc:sldMk cId="555160158" sldId="657"/>
            <ac:spMk id="6" creationId="{B63EF7E7-1362-4206-B209-115D49A6AA5A}"/>
          </ac:spMkLst>
        </pc:spChg>
      </pc:sldChg>
      <pc:sldChg chg="modSp mod">
        <pc:chgData name="Alfred Asterjadhi" userId="39de57b9-85c0-4fd1-aaac-8ca2b6560ad0" providerId="ADAL" clId="{75220E2B-0374-4425-90CC-06DD5B205D51}" dt="2021-09-10T00:17:33.665" v="248"/>
        <pc:sldMkLst>
          <pc:docMk/>
          <pc:sldMk cId="821075598" sldId="658"/>
        </pc:sldMkLst>
        <pc:spChg chg="mod">
          <ac:chgData name="Alfred Asterjadhi" userId="39de57b9-85c0-4fd1-aaac-8ca2b6560ad0" providerId="ADAL" clId="{75220E2B-0374-4425-90CC-06DD5B205D51}" dt="2021-09-10T00:17:33.665" v="248"/>
          <ac:spMkLst>
            <pc:docMk/>
            <pc:sldMk cId="821075598" sldId="658"/>
            <ac:spMk id="6" creationId="{B63EF7E7-1362-4206-B209-115D49A6AA5A}"/>
          </ac:spMkLst>
        </pc:spChg>
        <pc:spChg chg="mod">
          <ac:chgData name="Alfred Asterjadhi" userId="39de57b9-85c0-4fd1-aaac-8ca2b6560ad0" providerId="ADAL" clId="{75220E2B-0374-4425-90CC-06DD5B205D51}" dt="2021-09-09T23:58:44.052" v="214" actId="404"/>
          <ac:spMkLst>
            <pc:docMk/>
            <pc:sldMk cId="821075598" sldId="658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75220E2B-0374-4425-90CC-06DD5B205D51}" dt="2021-09-10T00:17:37.579" v="250"/>
        <pc:sldMkLst>
          <pc:docMk/>
          <pc:sldMk cId="444533402" sldId="659"/>
        </pc:sldMkLst>
        <pc:spChg chg="mod">
          <ac:chgData name="Alfred Asterjadhi" userId="39de57b9-85c0-4fd1-aaac-8ca2b6560ad0" providerId="ADAL" clId="{75220E2B-0374-4425-90CC-06DD5B205D51}" dt="2021-09-09T23:44:32.996" v="3" actId="20577"/>
          <ac:spMkLst>
            <pc:docMk/>
            <pc:sldMk cId="444533402" sldId="659"/>
            <ac:spMk id="2" creationId="{12372A2F-8025-42D4-B5ED-6E7667DF00C8}"/>
          </ac:spMkLst>
        </pc:spChg>
        <pc:spChg chg="mod">
          <ac:chgData name="Alfred Asterjadhi" userId="39de57b9-85c0-4fd1-aaac-8ca2b6560ad0" providerId="ADAL" clId="{75220E2B-0374-4425-90CC-06DD5B205D51}" dt="2021-09-10T00:17:37.579" v="250"/>
          <ac:spMkLst>
            <pc:docMk/>
            <pc:sldMk cId="444533402" sldId="659"/>
            <ac:spMk id="6" creationId="{B63EF7E7-1362-4206-B209-115D49A6AA5A}"/>
          </ac:spMkLst>
        </pc:spChg>
        <pc:spChg chg="mod">
          <ac:chgData name="Alfred Asterjadhi" userId="39de57b9-85c0-4fd1-aaac-8ca2b6560ad0" providerId="ADAL" clId="{75220E2B-0374-4425-90CC-06DD5B205D51}" dt="2021-09-10T00:01:25.278" v="237" actId="20577"/>
          <ac:spMkLst>
            <pc:docMk/>
            <pc:sldMk cId="444533402" sldId="659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75220E2B-0374-4425-90CC-06DD5B205D51}" dt="2021-09-09T23:54:22.174" v="108" actId="20577"/>
        <pc:sldMkLst>
          <pc:docMk/>
          <pc:sldMk cId="597006981" sldId="660"/>
        </pc:sldMkLst>
        <pc:spChg chg="mod">
          <ac:chgData name="Alfred Asterjadhi" userId="39de57b9-85c0-4fd1-aaac-8ca2b6560ad0" providerId="ADAL" clId="{75220E2B-0374-4425-90CC-06DD5B205D51}" dt="2021-09-09T23:52:33.636" v="70" actId="20577"/>
          <ac:spMkLst>
            <pc:docMk/>
            <pc:sldMk cId="597006981" sldId="660"/>
            <ac:spMk id="4" creationId="{7335E98F-CD54-45CC-B242-37886F48A525}"/>
          </ac:spMkLst>
        </pc:spChg>
        <pc:spChg chg="mod">
          <ac:chgData name="Alfred Asterjadhi" userId="39de57b9-85c0-4fd1-aaac-8ca2b6560ad0" providerId="ADAL" clId="{75220E2B-0374-4425-90CC-06DD5B205D51}" dt="2021-09-09T23:54:22.174" v="108" actId="20577"/>
          <ac:spMkLst>
            <pc:docMk/>
            <pc:sldMk cId="597006981" sldId="660"/>
            <ac:spMk id="8" creationId="{30ECE423-DD38-4A25-AD6E-26DF5AC61863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3/10/2022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June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June 2021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June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June 2021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June 2021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June 2021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2022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802.11-20/1982r63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4" r:id="rId5"/>
    <p:sldLayoutId id="2147483655" r:id="rId6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0/11-20-1935-10-00be-compendium-of-straw-polls-and-potential-changes-to-the-specification-framework-document-part-2.docx" TargetMode="External"/><Relationship Id="rId1" Type="http://schemas.openxmlformats.org/officeDocument/2006/relationships/slideLayout" Target="../slideLayouts/slideLayout2.xml"/></Relationships>
</file>

<file path=ppt/slides/_rels/slide10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057-03-00be-cr-on-36-3-12-8-3-part1.doc" TargetMode="External"/><Relationship Id="rId2" Type="http://schemas.openxmlformats.org/officeDocument/2006/relationships/hyperlink" Target="https://mentor.ieee.org/802.11/dcn/21/11-21-1088-00-00be-cc36-cr-on-36-6.doc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041-00-00be-cc36-cr-on-annex-z.doc" TargetMode="External"/><Relationship Id="rId5" Type="http://schemas.openxmlformats.org/officeDocument/2006/relationships/hyperlink" Target="https://mentor.ieee.org/802.11/dcn/21/11-21-1042-03-00be-cc36-cr-on-spatial-configuration-subfield.doc" TargetMode="External"/><Relationship Id="rId4" Type="http://schemas.openxmlformats.org/officeDocument/2006/relationships/hyperlink" Target="https://mentor.ieee.org/802.11/dcn/21/11-21-1048-00-00be-cc36-cr-on-36-3-12-8-1-general.doc" TargetMode="External"/></Relationships>
</file>

<file path=ppt/slides/_rels/slide10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121-00-00be-cc36-cr-on-36-3-13-10.docx" TargetMode="External"/><Relationship Id="rId2" Type="http://schemas.openxmlformats.org/officeDocument/2006/relationships/hyperlink" Target="https://mentor.ieee.org/802.11/dcn/21/11-21-1107-01-00be-cc36-cr-on-36-3-5.doc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1101-01-00be-cc36-cr-for-36-3-12-6-rl-sig.docx" TargetMode="External"/></Relationships>
</file>

<file path=ppt/slides/_rels/slide102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285-04-00be-cc34-resolution-for-cids-related-to-mlo-ba-procedure.docx" TargetMode="External"/><Relationship Id="rId1" Type="http://schemas.openxmlformats.org/officeDocument/2006/relationships/slideLayout" Target="../slideLayouts/slideLayout2.xml"/></Relationships>
</file>

<file path=ppt/slides/_rels/slide103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971-03-00be-pdt-for-fast-ml-transition.docx" TargetMode="External"/><Relationship Id="rId1" Type="http://schemas.openxmlformats.org/officeDocument/2006/relationships/slideLayout" Target="../slideLayouts/slideLayout2.xml"/></Relationships>
</file>

<file path=ppt/slides/_rels/slide1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172-03-00be-cc36-resolution-for-cids-related-to-mlo-power-save.docx" TargetMode="External"/><Relationship Id="rId2" Type="http://schemas.openxmlformats.org/officeDocument/2006/relationships/hyperlink" Target="https://mentor.ieee.org/802.11/dcn/21/11-21-1172-02-00be-cc36-resolution-for-cids-related-to-mlo-power-save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180-02-00be-cc36-cr-for-5386.docx" TargetMode="External"/><Relationship Id="rId5" Type="http://schemas.openxmlformats.org/officeDocument/2006/relationships/hyperlink" Target="https://mentor.ieee.org/802.11/dcn/21/11-21-1087-05-00be-cc36-resolution-for-cids-in-clause-35-3-2.docx" TargetMode="External"/><Relationship Id="rId4" Type="http://schemas.openxmlformats.org/officeDocument/2006/relationships/hyperlink" Target="https://mentor.ieee.org/802.11/dcn/21/11-21-1175-04-00be-cc36-resolution-for-cids-related-to-ml-advertisement-part-1.docx" TargetMode="External"/></Relationships>
</file>

<file path=ppt/slides/_rels/slide10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206-03-00be-cc36-cr-9-4-2-295b-2-mld-capabilities-field.docx" TargetMode="External"/><Relationship Id="rId2" Type="http://schemas.openxmlformats.org/officeDocument/2006/relationships/hyperlink" Target="https://mentor.ieee.org/802.11/dcn/21/11-21-1085-06-00be-cc36-resolution-for-cids-related-to-ml-element-part-1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1/11-21-1223-03-00be-cr-for-wnm-sleep-mode.docx" TargetMode="External"/><Relationship Id="rId4" Type="http://schemas.openxmlformats.org/officeDocument/2006/relationships/hyperlink" Target="https://mentor.ieee.org/802.11/dcn/21/11-21-1132-02-00be-cc-36-cr-for-35-3-3.docx" TargetMode="External"/></Relationships>
</file>

<file path=ppt/slides/_rels/slide10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099-01-00be-cc36-cr-for-for-36-3-12-3-l-stf.docx" TargetMode="External"/><Relationship Id="rId2" Type="http://schemas.openxmlformats.org/officeDocument/2006/relationships/hyperlink" Target="https://mentor.ieee.org/802.11/dcn/21/11-21-1102-00-00be-cc36-cr-for-36-3-12-5-l-sig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096-01-00be-cc36-cr-for-36-1-4-ppdu-formats.docx" TargetMode="External"/><Relationship Id="rId5" Type="http://schemas.openxmlformats.org/officeDocument/2006/relationships/hyperlink" Target="https://mentor.ieee.org/802.11/dcn/21/11-21-1097-01-00be-cc36-cr-for-36-3-4-eht-ppdu-formats.docx" TargetMode="External"/><Relationship Id="rId4" Type="http://schemas.openxmlformats.org/officeDocument/2006/relationships/hyperlink" Target="https://mentor.ieee.org/802.11/dcn/21/11-21-1098-01-00be-cc36-cr-for-36-3-12-1-introduction.docx" TargetMode="External"/></Relationships>
</file>

<file path=ppt/slides/_rels/slide109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1134-01-00be-cc36-cr-for-pilot.docx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0/11-20-1480-03-00be-pdt-phy-s-flatness.docx" TargetMode="External"/><Relationship Id="rId13" Type="http://schemas.openxmlformats.org/officeDocument/2006/relationships/hyperlink" Target="https://mentor.ieee.org/802.11/dcn/21/11-21-0013-02-00be-proposed-draft-text-pdt-phy-receive-specification-general-and-receiver-minimum-input-sensitivity-and-channel-rejection.docx" TargetMode="External"/><Relationship Id="rId3" Type="http://schemas.openxmlformats.org/officeDocument/2006/relationships/hyperlink" Target="https://mentor.ieee.org/802.11/dcn/20/11-20-1957-01-00be-proposed-spec-text-for-eht-mac-and-mlo-intros.docx" TargetMode="External"/><Relationship Id="rId7" Type="http://schemas.openxmlformats.org/officeDocument/2006/relationships/hyperlink" Target="https://mentor.ieee.org/802.11/dcn/20/11-20-1837-05-00be-pdt-phy-rx-procedure.docx" TargetMode="External"/><Relationship Id="rId12" Type="http://schemas.openxmlformats.org/officeDocument/2006/relationships/hyperlink" Target="https://mentor.ieee.org/802.11/dcn/21/11-21-0014-01-00be-proposed-draft-text-pdt-phy-modulation-accuracy.docx" TargetMode="External"/><Relationship Id="rId2" Type="http://schemas.openxmlformats.org/officeDocument/2006/relationships/hyperlink" Target="https://mentor.ieee.org/802.11/dcn/20/11-20-1722-04-00be-mac-pdt-nsep-tbds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0/11-20-1340-06-00be-pdt-phy-packet-extension.docx" TargetMode="External"/><Relationship Id="rId11" Type="http://schemas.openxmlformats.org/officeDocument/2006/relationships/hyperlink" Target="https://mentor.ieee.org/802.11/dcn/21/11-21-0010-01-00be-pdt-phy-preamble-puncture-update.docx" TargetMode="External"/><Relationship Id="rId5" Type="http://schemas.openxmlformats.org/officeDocument/2006/relationships/hyperlink" Target="https://mentor.ieee.org/802.11/dcn/20/11-20-1963-01-00be-resolve-some-phy-tbds-in-d0-2.docx" TargetMode="External"/><Relationship Id="rId10" Type="http://schemas.openxmlformats.org/officeDocument/2006/relationships/hyperlink" Target="https://mentor.ieee.org/802.11/dcn/20/11-20-1826-07-00be-pdt-joint-spatial-stream-and-mimo-protocol.docx" TargetMode="External"/><Relationship Id="rId4" Type="http://schemas.openxmlformats.org/officeDocument/2006/relationships/hyperlink" Target="https://mentor.ieee.org/802.11/dcn/21/11-21-0073-03-00be-pdt-mac-mlo-csa-ecsa-quiet-element.docx" TargetMode="External"/><Relationship Id="rId9" Type="http://schemas.openxmlformats.org/officeDocument/2006/relationships/hyperlink" Target="https://mentor.ieee.org/802.11/dcn/21/11-21-0049-01-00be-pdt-phy-update-to-preamble-u-sig-for-d0-3.docx" TargetMode="External"/><Relationship Id="rId14" Type="http://schemas.openxmlformats.org/officeDocument/2006/relationships/hyperlink" Target="https://mentor.ieee.org/802.11/dcn/21/11-21-0002-02-00be-pdt-phy-eht-preamble-l-stf-l-ltf-l-sig-and-rl-sig-update.docx" TargetMode="External"/></Relationships>
</file>

<file path=ppt/slides/_rels/slide11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169-02-00be-cc36-cr-for-he-variant-user-info-field.docx" TargetMode="External"/><Relationship Id="rId2" Type="http://schemas.openxmlformats.org/officeDocument/2006/relationships/hyperlink" Target="https://mentor.ieee.org/802.11/dcn/21/11-21-1103-01-00be-cc36-cr-on-9-4-1-67a-d-d101-part1.doc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1233-03-00be-cc36-cr-on-9-3-1-22-1-1.docx" TargetMode="External"/></Relationships>
</file>

<file path=ppt/slides/_rels/slide1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093-02-00be-cc36-cr-for-36-3-2-3-null-subcarriers.docx" TargetMode="External"/><Relationship Id="rId2" Type="http://schemas.openxmlformats.org/officeDocument/2006/relationships/hyperlink" Target="https://mentor.ieee.org/802.11/dcn/21/11-21-1159-03-00be-cr-phy-txmask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150-01-00be-cc36-cr-on-36-3-12-8-5.doc" TargetMode="External"/><Relationship Id="rId5" Type="http://schemas.openxmlformats.org/officeDocument/2006/relationships/hyperlink" Target="https://mentor.ieee.org/802.11/dcn/21/11-21-1182-00-00be-cc36-cr-on-spatial-configuration-subfield-part2.doc" TargetMode="External"/><Relationship Id="rId4" Type="http://schemas.openxmlformats.org/officeDocument/2006/relationships/hyperlink" Target="https://mentor.ieee.org/802.11/dcn/21/11-21-1094-00-00be-cc36-cr-for-annex-c.docx" TargetMode="External"/></Relationships>
</file>

<file path=ppt/slides/_rels/slide11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170-02-00be-cc36-cr-for-transmit-requirements-for-ppdus-sent-in-response-to-a-triggering-frame.docx" TargetMode="External"/><Relationship Id="rId2" Type="http://schemas.openxmlformats.org/officeDocument/2006/relationships/hyperlink" Target="https://mentor.ieee.org/802.11/dcn/21/11-21-1149-00-00be-cc36-cr-on-36-3-12-8-4.doc" TargetMode="External"/><Relationship Id="rId1" Type="http://schemas.openxmlformats.org/officeDocument/2006/relationships/slideLayout" Target="../slideLayouts/slideLayout2.xml"/></Relationships>
</file>

<file path=ppt/slides/_rels/slide11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206-04-00be-cc36-cr-9-4-2-295b-2-mld-capabilities-field.docx" TargetMode="External"/><Relationship Id="rId2" Type="http://schemas.openxmlformats.org/officeDocument/2006/relationships/hyperlink" Target="https://mentor.ieee.org/802.11/dcn/21/11-21-1211-04-00be-cc-36-cr-for-ft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203-02-00be-cc36-cr-35-3-15-4-capability-signaling.docx" TargetMode="External"/><Relationship Id="rId5" Type="http://schemas.openxmlformats.org/officeDocument/2006/relationships/hyperlink" Target="https://mentor.ieee.org/802.11/dcn/21/11-21-1203-01-00be-cc36-cr-35-3-15-4-capability-signaling.docx" TargetMode="External"/><Relationship Id="rId4" Type="http://schemas.openxmlformats.org/officeDocument/2006/relationships/hyperlink" Target="https://mentor.ieee.org/802.11/dcn/21/11-21-1197-02-00be-cc36-resolution-for-cids-related-to-nsep-part1.docx" TargetMode="External"/></Relationships>
</file>

<file path=ppt/slides/_rels/slide11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281-01-00be-cc36-cr-for-cids-in-clause-35-5-2.docx" TargetMode="External"/><Relationship Id="rId2" Type="http://schemas.openxmlformats.org/officeDocument/2006/relationships/hyperlink" Target="https://mentor.ieee.org/802.11/dcn/21/11-21-1105-05-00be-cc36-cr-on-9-3-1-19-d101.doc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1289-00-00be-cc-36-cr-for-9-6-34-2.docx" TargetMode="External"/></Relationships>
</file>

<file path=ppt/slides/_rels/slide116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1059-01-00be-comment-resolution-for-cc37.docx" TargetMode="External"/><Relationship Id="rId1" Type="http://schemas.openxmlformats.org/officeDocument/2006/relationships/slideLayout" Target="../slideLayouts/slideLayout2.xml"/></Relationships>
</file>

<file path=ppt/slides/_rels/slide1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284-05-00be-july-sept-tgbe-teleconference-minutes.docx" TargetMode="External"/><Relationship Id="rId2" Type="http://schemas.openxmlformats.org/officeDocument/2006/relationships/hyperlink" Target="https://mentor.ieee.org/802.11/dcn/21/11-21-1226-01-00be-tgbe-july-2021-meeting-minutes.docx" TargetMode="External"/><Relationship Id="rId1" Type="http://schemas.openxmlformats.org/officeDocument/2006/relationships/slideLayout" Target="../slideLayouts/slideLayout2.xml"/></Relationships>
</file>

<file path=ppt/slides/_rels/slide11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077-01-00be-cc36-comment-resolution-on-sounding-ndp.docx" TargetMode="External"/><Relationship Id="rId2" Type="http://schemas.openxmlformats.org/officeDocument/2006/relationships/hyperlink" Target="https://mentor.ieee.org/802.11/dcn/21/11-21-1095-01-00be-cc36-cr-for-36-3-2-5-20-mhz-operating-non-ap-eht-stas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212-01-00be-d1-0-cr-for-section-36-3-9-3.docx" TargetMode="External"/><Relationship Id="rId5" Type="http://schemas.openxmlformats.org/officeDocument/2006/relationships/hyperlink" Target="https://mentor.ieee.org/802.11/dcn/21/11-21-1216-01-00be-d1-0-cr-for-section-36-3-20.docx" TargetMode="External"/><Relationship Id="rId4" Type="http://schemas.openxmlformats.org/officeDocument/2006/relationships/hyperlink" Target="https://mentor.ieee.org/802.11/dcn/21/11-21-1219-00-00be-d1-0-cr-for-section-36-3-12.docx" TargetMode="Externa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153-02-00be-cc36-cr-for-36-3-12-8-2-eht-sig-content-channels.docx" TargetMode="External"/><Relationship Id="rId2" Type="http://schemas.openxmlformats.org/officeDocument/2006/relationships/hyperlink" Target="https://mentor.ieee.org/802.11/dcn/21/11-21-1078-00-00be-cc36-comment-resolution-on-u-sig-part-1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245-01-00be-cc36-cr-for-cid-5718-and-8102.docx" TargetMode="External"/><Relationship Id="rId5" Type="http://schemas.openxmlformats.org/officeDocument/2006/relationships/hyperlink" Target="https://mentor.ieee.org/802.11/dcn/21/11-21-1231-02-00be-11be-d1-0-cr-on-36-3-12-8-6.docx" TargetMode="External"/><Relationship Id="rId4" Type="http://schemas.openxmlformats.org/officeDocument/2006/relationships/hyperlink" Target="https://mentor.ieee.org/802.11/dcn/21/11-21-1227-02-00be-cr-phy-txrxprocedure.docx" TargetMode="External"/></Relationships>
</file>

<file path=ppt/slides/_rels/slide12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146-03-00be-cc36-comment-resolution-on-u-sig-part-2.docx" TargetMode="External"/><Relationship Id="rId2" Type="http://schemas.openxmlformats.org/officeDocument/2006/relationships/hyperlink" Target="https://mentor.ieee.org/802.11/dcn/21/11-21-1166-01-00be-cc36-cr-on-eht-phy-introduction-1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1167-01-00be-cc36-cr-on-eht-phy-introduction-part2.docx" TargetMode="External"/></Relationships>
</file>

<file path=ppt/slides/_rels/slide12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209-04-00be-cc-36-cr-for-eht-om.docx" TargetMode="External"/><Relationship Id="rId2" Type="http://schemas.openxmlformats.org/officeDocument/2006/relationships/hyperlink" Target="https://mentor.ieee.org/802.11/dcn/21/11-21-1132-04-00be-cc-36-cr-for-35-3-3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221-01-00be-cc36-cr-for-ml-ie-usage-for-ml-setup-part-1.docx" TargetMode="External"/><Relationship Id="rId5" Type="http://schemas.openxmlformats.org/officeDocument/2006/relationships/hyperlink" Target="https://mentor.ieee.org/802.11/dcn/21/11-21-1263-01-00be-cc36-resolution-for-cids-related-to-mbssid.docx" TargetMode="External"/><Relationship Id="rId4" Type="http://schemas.openxmlformats.org/officeDocument/2006/relationships/hyperlink" Target="https://mentor.ieee.org/802.11/dcn/21/11-21-1209-06-00be-cc-36-cr-for-eht-om.docx" TargetMode="External"/></Relationships>
</file>

<file path=ppt/slides/_rels/slide12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274-04-00be-cc36-cr-for-d1-0-probe-request-mle-cids.docx" TargetMode="External"/><Relationship Id="rId2" Type="http://schemas.openxmlformats.org/officeDocument/2006/relationships/hyperlink" Target="https://mentor.ieee.org/802.11/dcn/21/11-21-1274-02-00be-cc36-cr-for-d1-0-probe-request-mle-cids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186-00-00be-cc36-resolution-for-cids-related-to-mlo-ba-procedures.docx" TargetMode="External"/><Relationship Id="rId5" Type="http://schemas.openxmlformats.org/officeDocument/2006/relationships/hyperlink" Target="https://mentor.ieee.org/802.11/dcn/21/11-21-1176-05-00be-cc36-resolution-for-cids-related-to-ml-advertisement-part-2.docx" TargetMode="External"/><Relationship Id="rId4" Type="http://schemas.openxmlformats.org/officeDocument/2006/relationships/hyperlink" Target="https://mentor.ieee.org/802.11/dcn/21/11-21-1260-01-00be-proposed-resolution-to-11be-cc36-cids-on-group-addressed-data-frame-duplicate-detection.docx" TargetMode="External"/></Relationships>
</file>

<file path=ppt/slides/_rels/slide12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240-10-00be-cc34-resolution-for-cids-related-to-tdls-handling.docx" TargetMode="External"/><Relationship Id="rId2" Type="http://schemas.openxmlformats.org/officeDocument/2006/relationships/hyperlink" Target="https://mentor.ieee.org/802.11/dcn/21/11-21-1258-02-00be-cr-nstr-limited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332-04-00be-cc-36-cr-for-presence-bitmap-9-4-2-295b-3.docx" TargetMode="External"/><Relationship Id="rId5" Type="http://schemas.openxmlformats.org/officeDocument/2006/relationships/hyperlink" Target="https://mentor.ieee.org/802.11/dcn/21/11-21-1259-03-00be-cr-35-3-14-3-nstr-operation.docx" TargetMode="External"/><Relationship Id="rId4" Type="http://schemas.openxmlformats.org/officeDocument/2006/relationships/hyperlink" Target="https://mentor.ieee.org/802.11/dcn/21/11-21-1399-03-00be-cc36-cr-for-ml-probe-request.docx" TargetMode="External"/></Relationships>
</file>

<file path=ppt/slides/_rels/slide12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207-02-00be-cc36-resolution-for-cids-for-35-3-4-1.docx" TargetMode="External"/><Relationship Id="rId2" Type="http://schemas.openxmlformats.org/officeDocument/2006/relationships/hyperlink" Target="https://mentor.ieee.org/802.11/dcn/21/11-21-1276-01-00be-cc36-cr-for-d1-0-multi-link-retransmit-procedures-cids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1236-03-00be-cc36-cr-on-35-2-1-3.docx" TargetMode="External"/></Relationships>
</file>

<file path=ppt/slides/_rels/slide12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237-02-00be-d1-0-cr-for-section-9-2-5-2-and-9-3-1-19.docx" TargetMode="External"/><Relationship Id="rId2" Type="http://schemas.openxmlformats.org/officeDocument/2006/relationships/hyperlink" Target="https://mentor.ieee.org/802.11/dcn/21/11-21-1250-00-00be-d1-0-cr-for-section-35-5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1/11-21-1333-04-00be-cr-trigger-frame-common-info-field-format.docx" TargetMode="External"/><Relationship Id="rId4" Type="http://schemas.openxmlformats.org/officeDocument/2006/relationships/hyperlink" Target="https://mentor.ieee.org/802.11/dcn/21/11-21-1104-02-00be-cc36-cr-on-9-4-1-67a-d-d101-part2.doc" TargetMode="External"/></Relationships>
</file>

<file path=ppt/slides/_rels/slide12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351-01-00be-cc36-cr-for-4-3-15c-eht-sta.docx" TargetMode="External"/><Relationship Id="rId2" Type="http://schemas.openxmlformats.org/officeDocument/2006/relationships/hyperlink" Target="https://mentor.ieee.org/802.11/dcn/21/11-21-1352-03-00be-cc36-cr-bw-indication-for-non-ht-duplicated-frames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1/11-21-1449-01-00be-cr-trigger-frame-common-info-part2.docx" TargetMode="External"/><Relationship Id="rId4" Type="http://schemas.openxmlformats.org/officeDocument/2006/relationships/hyperlink" Target="https://mentor.ieee.org/802.11/dcn/21/11-21-1388-03-00be-cc36-cr-for-cid-4897-5495-and-6799.docx" TargetMode="External"/></Relationships>
</file>

<file path=ppt/slides/_rels/slide128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1148-01-00be-pdt-eht-sig-crc-reference.doc" TargetMode="External"/><Relationship Id="rId1" Type="http://schemas.openxmlformats.org/officeDocument/2006/relationships/slideLayout" Target="../slideLayouts/slideLayout2.xml"/></Relationships>
</file>

<file path=ppt/slides/_rels/slide12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217-02-00be-cc36-cr-on-eht-phy-introduction-part-3.docx" TargetMode="External"/><Relationship Id="rId2" Type="http://schemas.openxmlformats.org/officeDocument/2006/relationships/hyperlink" Target="https://mentor.ieee.org/802.11/dcn/21/11-21-1213-02-00be-d1-0-cr-for-section-36-3-19-4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269-00-00be-cr-on-36-3-12-8-3-part3.doc" TargetMode="External"/><Relationship Id="rId5" Type="http://schemas.openxmlformats.org/officeDocument/2006/relationships/hyperlink" Target="https://mentor.ieee.org/802.11/dcn/21/11-21-1268-00-00be-cr-on-36-3-12-8-3-part2.doc" TargetMode="External"/><Relationship Id="rId4" Type="http://schemas.openxmlformats.org/officeDocument/2006/relationships/hyperlink" Target="https://mentor.ieee.org/802.11/dcn/21/11-21-1232-01-00be-cc36-cr-for-cid-6940.docx" TargetMode="Externa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1/11-21-0139-03-00be-pdt-phy-eht-dup-mode.docx" TargetMode="External"/><Relationship Id="rId3" Type="http://schemas.openxmlformats.org/officeDocument/2006/relationships/hyperlink" Target="https://mentor.ieee.org/802.11/dcn/21/11-21-0076-01-00be-pdt-tbd-mac-mlo-multi-link-setup-usage-and-rules-of-ml-ie.docx" TargetMode="External"/><Relationship Id="rId7" Type="http://schemas.openxmlformats.org/officeDocument/2006/relationships/hyperlink" Target="https://mentor.ieee.org/802.11/dcn/21/11-21-0114-04-00be-pdt-updates-on-ltf.docx" TargetMode="External"/><Relationship Id="rId2" Type="http://schemas.openxmlformats.org/officeDocument/2006/relationships/hyperlink" Target="https://mentor.ieee.org/802.11/dcn/21/11-21-0034-04-00be-pdt-mac-quality-of-service-for-latency-sensitive-traffic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104-03-00be-subcarriers-and-resource-allocation-for-multiple-rus-update.docx" TargetMode="External"/><Relationship Id="rId11" Type="http://schemas.openxmlformats.org/officeDocument/2006/relationships/hyperlink" Target="https://mentor.ieee.org/802.11/dcn/21/11-21-0153-00-00be-pdt-tbd-phy-parameters-for-eht-mcss.docx" TargetMode="External"/><Relationship Id="rId5" Type="http://schemas.openxmlformats.org/officeDocument/2006/relationships/hyperlink" Target="https://mentor.ieee.org/802.11/dcn/20/11-20-1958-03-00be-pdt-phy-phase-noise-per-160mhz.docx" TargetMode="External"/><Relationship Id="rId10" Type="http://schemas.openxmlformats.org/officeDocument/2006/relationships/hyperlink" Target="https://mentor.ieee.org/802.11/dcn/21/11-21-0143-02-00be-pdt-eht-sig-mcs-table.docx" TargetMode="External"/><Relationship Id="rId4" Type="http://schemas.openxmlformats.org/officeDocument/2006/relationships/hyperlink" Target="https://mentor.ieee.org/802.11/dcn/21/11-21-0056-03-00be-mac-pdt-motion-146-sps-336-337.docx" TargetMode="External"/><Relationship Id="rId9" Type="http://schemas.openxmlformats.org/officeDocument/2006/relationships/hyperlink" Target="https://mentor.ieee.org/802.11/dcn/21/11-21-0140-02-00be-pdt-eht-preamble-eht-sig-for-d04.docx" TargetMode="External"/></Relationships>
</file>

<file path=ppt/slides/_rels/slide1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266-01-00be-cc36-cr-for-coding.docx" TargetMode="External"/><Relationship Id="rId2" Type="http://schemas.openxmlformats.org/officeDocument/2006/relationships/hyperlink" Target="https://mentor.ieee.org/802.11/dcn/21/11-21-1265-01-00be-cc36-cr-for-mathematical-description-of-signals.docx" TargetMode="External"/><Relationship Id="rId1" Type="http://schemas.openxmlformats.org/officeDocument/2006/relationships/slideLayout" Target="../slideLayouts/slideLayout2.xml"/></Relationships>
</file>

<file path=ppt/slides/_rels/slide13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264-05-00be-cc36-resolution-for-miscellaneous-cids-in-clause-9.docx" TargetMode="External"/><Relationship Id="rId2" Type="http://schemas.openxmlformats.org/officeDocument/2006/relationships/hyperlink" Target="https://mentor.ieee.org/802.11/dcn/21/11-21-1285-02-00be-cc36-security-comment-resolutions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1329-02-00be-cc36-error-recovery-of-nstr-mld.docx" TargetMode="External"/></Relationships>
</file>

<file path=ppt/slides/_rels/slide133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1486-01-00be-cr-trigger-frame-user-info-9-3-1-22-1-2.docx" TargetMode="External"/><Relationship Id="rId1" Type="http://schemas.openxmlformats.org/officeDocument/2006/relationships/slideLayout" Target="../slideLayouts/slideLayout2.xml"/></Relationships>
</file>

<file path=ppt/slides/_rels/slide1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146-03-00be-cc36-comment-resolution-on-u-sig-part-2.docx" TargetMode="External"/><Relationship Id="rId2" Type="http://schemas.openxmlformats.org/officeDocument/2006/relationships/hyperlink" Target="https://mentor.ieee.org/802.11/dcn/21/11-21-1146-04-00be-cc36-comment-resolution-on-u-sig-part-2.docx" TargetMode="External"/><Relationship Id="rId1" Type="http://schemas.openxmlformats.org/officeDocument/2006/relationships/slideLayout" Target="../slideLayouts/slideLayout2.xml"/></Relationships>
</file>

<file path=ppt/slides/_rels/slide13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282-02-00be-cr-trigger-frame-ra-ru.docx" TargetMode="External"/><Relationship Id="rId2" Type="http://schemas.openxmlformats.org/officeDocument/2006/relationships/hyperlink" Target="https://mentor.ieee.org/802.11/dcn/21/11-21-1301-01-00be-cc36-cr-for-cid-4584.docx" TargetMode="External"/><Relationship Id="rId1" Type="http://schemas.openxmlformats.org/officeDocument/2006/relationships/slideLayout" Target="../slideLayouts/slideLayout2.xml"/></Relationships>
</file>

<file path=ppt/slides/_rels/slide1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267-01-00be-cc36-cr-for-packet-extension.docx" TargetMode="External"/><Relationship Id="rId2" Type="http://schemas.openxmlformats.org/officeDocument/2006/relationships/hyperlink" Target="https://mentor.ieee.org/802.11/dcn/21/11-21-1266-03-00be-cc36-cr-for-coding.docx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249-06-00be-cc36-cr-for-eht-om-part-ii.docx" TargetMode="External"/><Relationship Id="rId2" Type="http://schemas.openxmlformats.org/officeDocument/2006/relationships/hyperlink" Target="https://mentor.ieee.org/802.11/dcn/21/11-21-1360-02-00be-cc-36-cr-for-35-3-11-and-35-3-12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425-03-00be-cc-36-cr-for-4-5-3.docx" TargetMode="External"/><Relationship Id="rId5" Type="http://schemas.openxmlformats.org/officeDocument/2006/relationships/hyperlink" Target="https://mentor.ieee.org/802.11/dcn/21/11-21-1401-00-00be-resolution-for-cids-related-to-status-code-field.docx" TargetMode="External"/><Relationship Id="rId4" Type="http://schemas.openxmlformats.org/officeDocument/2006/relationships/hyperlink" Target="https://mentor.ieee.org/802.11/dcn/21/11-21-1421-01-00be-cc36-cr-for-cid-6729.docx" TargetMode="External"/></Relationships>
</file>

<file path=ppt/slides/_rels/slide14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339-03-00be-cc36-cr-for-35-3-15-7.docx" TargetMode="External"/><Relationship Id="rId2" Type="http://schemas.openxmlformats.org/officeDocument/2006/relationships/hyperlink" Target="https://mentor.ieee.org/802.11/dcn/21/11-21-1275-05-00be-cc36-cr-for-d1-0-proxy-arp-cids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1426-05-00be-cc-36-cr-for-35-3-5-1-and-35-3-5-3.docx" TargetMode="External"/></Relationships>
</file>

<file path=ppt/slides/_rels/slide142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1488-01-00be-cr-trigger-frame-eht-user-info-field-9-3-1-22-1-2-2.docx" TargetMode="External"/><Relationship Id="rId1" Type="http://schemas.openxmlformats.org/officeDocument/2006/relationships/slideLayout" Target="../slideLayouts/slideLayout2.xml"/></Relationships>
</file>

<file path=ppt/slides/_rels/slide1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302-02-00be-cc36-cr-for-ru-allocation-and-l-length-in-txvector-and-rxvector.docx" TargetMode="External"/><Relationship Id="rId2" Type="http://schemas.openxmlformats.org/officeDocument/2006/relationships/hyperlink" Target="https://mentor.ieee.org/802.11/dcn/21/11-21-1229-03-00be-cr-phy-txblocks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385-00-00be-eht-sig-cr-on-p802-11be-d1-0-36-3-12-8-2.doc" TargetMode="External"/><Relationship Id="rId5" Type="http://schemas.openxmlformats.org/officeDocument/2006/relationships/hyperlink" Target="https://mentor.ieee.org/802.11/dcn/21/11-21-1368-01-00be-cc36-cr-on-36-3-12-7-2-u-sig-content-part-4.docx" TargetMode="External"/><Relationship Id="rId4" Type="http://schemas.openxmlformats.org/officeDocument/2006/relationships/hyperlink" Target="https://mentor.ieee.org/802.11/dcn/21/11-21-1369-00-00be-cc36-cr-on-cid-5473.docx" TargetMode="External"/></Relationships>
</file>

<file path=ppt/slides/_rels/slide14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382-00-00be-cc36-cr-for-36-3-2.docx" TargetMode="External"/><Relationship Id="rId2" Type="http://schemas.openxmlformats.org/officeDocument/2006/relationships/hyperlink" Target="https://mentor.ieee.org/802.11/dcn/21/11-21-1386-01-00be-eht-sig-cr-on-p802-11be-d1-0-36-3-12-8-6.doc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384-03-00be-cc36-cr-for-3-2-definitions.docx" TargetMode="External"/><Relationship Id="rId5" Type="http://schemas.openxmlformats.org/officeDocument/2006/relationships/hyperlink" Target="https://mentor.ieee.org/802.11/dcn/21/11-21-1387-04-00be-eht-sig-cr-on-p802-11be-d1-0-cid5485.doc" TargetMode="External"/><Relationship Id="rId4" Type="http://schemas.openxmlformats.org/officeDocument/2006/relationships/hyperlink" Target="https://mentor.ieee.org/802.11/dcn/21/11-21-1728-00-00be-eht-sig-cr-d1-0-36-3-12-8-2-follow-up.doc" TargetMode="External"/></Relationships>
</file>

<file path=ppt/slides/_rels/slide14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738-02-00be-cc36-cr-for-cid-4653.docx" TargetMode="External"/><Relationship Id="rId7" Type="http://schemas.openxmlformats.org/officeDocument/2006/relationships/hyperlink" Target="https://mentor.ieee.org/802.11/dcn/21/11-21-1473-02-00be-cc36-cr-on-cid-6998.docx" TargetMode="External"/><Relationship Id="rId2" Type="http://schemas.openxmlformats.org/officeDocument/2006/relationships/hyperlink" Target="https://mentor.ieee.org/802.11/dcn/21/11-21-1408-01-00be-cc36-cr-for-cid-4626-and-4653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463-01-00be-cr-for-clause-9-4-1-67b.docx" TargetMode="External"/><Relationship Id="rId5" Type="http://schemas.openxmlformats.org/officeDocument/2006/relationships/hyperlink" Target="https://mentor.ieee.org/802.11/dcn/21/11-21-1442-01-00be-cr-to-36-5-parameters-for-eht-mcss.docx" TargetMode="External"/><Relationship Id="rId4" Type="http://schemas.openxmlformats.org/officeDocument/2006/relationships/hyperlink" Target="https://mentor.ieee.org/802.11/dcn/21/11-21-1441-01-00be-cr-to-36-2-5-effect-of-ch-bandwidth-parameter-on-ppdu-format.docx" TargetMode="External"/></Relationships>
</file>

<file path=ppt/slides/_rels/slide1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636-03-00be-sept-nov-tgbe-teleconference-minutes.docx" TargetMode="External"/><Relationship Id="rId2" Type="http://schemas.openxmlformats.org/officeDocument/2006/relationships/hyperlink" Target="https://mentor.ieee.org/802.11/dcn/21/11-21-1558-01-00be-tgbe-sept-2021-meeting-minutes.docx" TargetMode="External"/><Relationship Id="rId1" Type="http://schemas.openxmlformats.org/officeDocument/2006/relationships/slideLayout" Target="../slideLayouts/slideLayout2.xml"/></Relationships>
</file>

<file path=ppt/slides/_rels/slide14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491-01-00be-cr-for-section-36-3-11-12-on-p802-11be-d1-0-part-2.doc" TargetMode="External"/><Relationship Id="rId2" Type="http://schemas.openxmlformats.org/officeDocument/2006/relationships/hyperlink" Target="https://mentor.ieee.org/802.11/dcn/21/11-21-1490-03-00be-cr-to-36-3-8-eht-mcss-and-36-3-9-eht-sig-mcss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1270-02-00be-cr-for-section-36-3-11-12-on-p802-11be-d1-0-part-1.doc" TargetMode="Externa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135-07-00be-jan-mar-tgbe-teleconference-minutes.docx" TargetMode="External"/><Relationship Id="rId2" Type="http://schemas.openxmlformats.org/officeDocument/2006/relationships/hyperlink" Target="https://mentor.ieee.org/802.11/dcn/21/11-21-0103-01-00be-tgbe-january-2021-meeting-minutes.docx" TargetMode="External"/><Relationship Id="rId1" Type="http://schemas.openxmlformats.org/officeDocument/2006/relationships/slideLayout" Target="../slideLayouts/slideLayout2.xml"/></Relationships>
</file>

<file path=ppt/slides/_rels/slide15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416-01-00be-cr-for-txop-termination-of-nstr-mld.docx" TargetMode="External"/><Relationship Id="rId7" Type="http://schemas.openxmlformats.org/officeDocument/2006/relationships/hyperlink" Target="https://mentor.ieee.org/802.11/dcn/21/11-21-1443-03-00be-cc36-cr-for-retrieving-critical-update.docx" TargetMode="External"/><Relationship Id="rId2" Type="http://schemas.openxmlformats.org/officeDocument/2006/relationships/hyperlink" Target="https://mentor.ieee.org/802.11/dcn/21/11-21-1451-00-00be-cc36-cr-for-cids-8220-8221-and-4001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252-00-00be-cc36-cr-for-cid-4273-and-5139.docx" TargetMode="External"/><Relationship Id="rId5" Type="http://schemas.openxmlformats.org/officeDocument/2006/relationships/hyperlink" Target="https://mentor.ieee.org/802.11/dcn/21/11-21-1251-01-00be-cc36-cr-for-9-2-4-frame-fields.docx" TargetMode="External"/><Relationship Id="rId4" Type="http://schemas.openxmlformats.org/officeDocument/2006/relationships/hyperlink" Target="https://mentor.ieee.org/802.11/dcn/21/11-21-1251-00-00be-cc36-cr-for-9-2-4-frame-fields.docx" TargetMode="External"/></Relationships>
</file>

<file path=ppt/slides/_rels/slide15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444-01-00be-cr-for-intra-bss-and-inter-bss-classification.docx" TargetMode="External"/><Relationship Id="rId2" Type="http://schemas.openxmlformats.org/officeDocument/2006/relationships/hyperlink" Target="https://mentor.ieee.org/802.11/dcn/21/11-21-1224-10-00be-cc-36-cr-for-restricted-twt-setup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609-00-00be-cr-for-cid-4924-5186-5190-6041-6042.doc" TargetMode="External"/><Relationship Id="rId5" Type="http://schemas.openxmlformats.org/officeDocument/2006/relationships/hyperlink" Target="https://mentor.ieee.org/802.11/dcn/21/11-21-1587-02-00be-cc36-cr-for-listen-interval.docx" TargetMode="External"/><Relationship Id="rId4" Type="http://schemas.openxmlformats.org/officeDocument/2006/relationships/hyperlink" Target="https://mentor.ieee.org/802.11/dcn/21/11-21-1300-01-00be-cc36-cr-for-str-operation.docx" TargetMode="External"/></Relationships>
</file>

<file path=ppt/slides/_rels/slide15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586-03-00be-cc36-for-intra-ppdu-power-save.docx" TargetMode="External"/><Relationship Id="rId2" Type="http://schemas.openxmlformats.org/officeDocument/2006/relationships/hyperlink" Target="https://mentor.ieee.org/802.11/dcn/21/11-21-1557-06-00be-cc36-resolution-for-cids-for-35-3-9-1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283-05-00be-cc34-cr-emlsr-part1.docx" TargetMode="External"/><Relationship Id="rId5" Type="http://schemas.openxmlformats.org/officeDocument/2006/relationships/hyperlink" Target="https://mentor.ieee.org/802.11/dcn/21/11-21-1657-01-00be-tgbe-cc36-misc-comment-resolutions.docx" TargetMode="External"/><Relationship Id="rId4" Type="http://schemas.openxmlformats.org/officeDocument/2006/relationships/hyperlink" Target="https://mentor.ieee.org/802.11/dcn/21/11-21-1610-01-00be-srs-control-crs.docx" TargetMode="External"/></Relationships>
</file>

<file path=ppt/slides/_rels/slide15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512-01-00be-cr-for-cid-8061-and-6483.docx" TargetMode="External"/><Relationship Id="rId2" Type="http://schemas.openxmlformats.org/officeDocument/2006/relationships/hyperlink" Target="https://mentor.ieee.org/802.11/dcn/21/11-21-1659-02-00be-cc36-resolution-for-cid-4002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1/11-21-1703-01-00be-cr-for-cids-related-to-emlsr-in-clause-9.docx" TargetMode="External"/><Relationship Id="rId4" Type="http://schemas.openxmlformats.org/officeDocument/2006/relationships/hyperlink" Target="https://mentor.ieee.org/802.11/dcn/21/11-21-1702-02-00be-cr-for-cids-related-to-emlsr.docx" TargetMode="External"/></Relationships>
</file>

<file path=ppt/slides/_rels/slide15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546-01-00be-cr-trigger-frame-special-user-info-field.docx" TargetMode="External"/><Relationship Id="rId2" Type="http://schemas.openxmlformats.org/officeDocument/2006/relationships/hyperlink" Target="https://mentor.ieee.org/802.11/dcn/21/11-21-1592-01-00be-cr-trigger-frame-padding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1615-02-00be-cr-trigger-frame-subtypes.docx" TargetMode="External"/></Relationships>
</file>

<file path=ppt/slides/_rels/slide155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1613-01-00be-pdt-reference-for-sr.docx" TargetMode="External"/><Relationship Id="rId1" Type="http://schemas.openxmlformats.org/officeDocument/2006/relationships/slideLayout" Target="../slideLayouts/slideLayout2.xml"/></Relationships>
</file>

<file path=ppt/slides/_rels/slide156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1212-01-00be-d1-0-cr-for-section-36-3-9-3.docx" TargetMode="External"/><Relationship Id="rId1" Type="http://schemas.openxmlformats.org/officeDocument/2006/relationships/slideLayout" Target="../slideLayouts/slideLayout2.xml"/></Relationships>
</file>

<file path=ppt/slides/_rels/slide15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417-01-00be-cr-for-amediumsyncthreshold.docx" TargetMode="External"/><Relationship Id="rId2" Type="http://schemas.openxmlformats.org/officeDocument/2006/relationships/hyperlink" Target="https://mentor.ieee.org/802.11/dcn/21/11-21-1561-01-00be-cc36-cr-for-cid-6630.docx" TargetMode="External"/><Relationship Id="rId1" Type="http://schemas.openxmlformats.org/officeDocument/2006/relationships/slideLayout" Target="../slideLayouts/slideLayout2.xml"/></Relationships>
</file>

<file path=ppt/slides/_rels/slide15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568-01-00be-cid-4598.docx" TargetMode="External"/><Relationship Id="rId7" Type="http://schemas.openxmlformats.org/officeDocument/2006/relationships/hyperlink" Target="https://mentor.ieee.org/802.11/dcn/21/11-21-1667-03-00be-cc36-cr-for-eht-ppdu-type.docx" TargetMode="External"/><Relationship Id="rId2" Type="http://schemas.openxmlformats.org/officeDocument/2006/relationships/hyperlink" Target="https://mentor.ieee.org/802.11/dcn/21/11-21-1473-03-00be-cc36-cr-on-cid-6998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537-02-00be-cr-for-36-3-13-7.docx" TargetMode="External"/><Relationship Id="rId5" Type="http://schemas.openxmlformats.org/officeDocument/2006/relationships/hyperlink" Target="https://mentor.ieee.org/802.11/dcn/21/11-21-1520-03-00be-cr-for-b-4-36a-2.docx" TargetMode="External"/><Relationship Id="rId4" Type="http://schemas.openxmlformats.org/officeDocument/2006/relationships/hyperlink" Target="https://mentor.ieee.org/802.11/dcn/21/11-21-1515-04-00be-segment-deparser-cr-on-p802-11be-d1-0.doc" TargetMode="External"/></Relationships>
</file>

<file path=ppt/slides/_rels/slide15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579-05-00be-cc36-cr-on-clause-9-4-2-295c.docx" TargetMode="External"/><Relationship Id="rId2" Type="http://schemas.openxmlformats.org/officeDocument/2006/relationships/hyperlink" Target="https://mentor.ieee.org/802.11/dcn/21/11-21-1615-02-00be-cr-trigger-frame-subtypes.docx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236-01-00be-eht-sig-cr-d03-part-2.doc" TargetMode="External"/><Relationship Id="rId2" Type="http://schemas.openxmlformats.org/officeDocument/2006/relationships/hyperlink" Target="https://mentor.ieee.org/802.11/dcn/21/11-21-0235-01-00be-eht-sig-cr-d03-part-1.doc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275-00-00be-eht-sig-cr-d03-part-3.doc" TargetMode="External"/><Relationship Id="rId5" Type="http://schemas.openxmlformats.org/officeDocument/2006/relationships/hyperlink" Target="https://mentor.ieee.org/802.11/dcn/21/11-21-0274-00-00be-d0-3-cr-for-36-3-11-9.docx" TargetMode="External"/><Relationship Id="rId4" Type="http://schemas.openxmlformats.org/officeDocument/2006/relationships/hyperlink" Target="https://mentor.ieee.org/802.11/dcn/21/11-21-0273-01-00be-d0-3-cr-for-36-3-2-5.docx" TargetMode="External"/></Relationships>
</file>

<file path=ppt/slides/_rels/slide160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1238-04-00be-cc36-resolution-for-clause-35-11-2-2.docx" TargetMode="External"/><Relationship Id="rId1" Type="http://schemas.openxmlformats.org/officeDocument/2006/relationships/slideLayout" Target="../slideLayouts/slideLayout2.xml"/></Relationships>
</file>

<file path=ppt/slides/_rels/slide161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1407-03-00be-cc36-cr-for-tspec-element.docx" TargetMode="External"/><Relationship Id="rId1" Type="http://schemas.openxmlformats.org/officeDocument/2006/relationships/slideLayout" Target="../slideLayouts/slideLayout2.xml"/></Relationships>
</file>

<file path=ppt/slides/_rels/slide1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704-02-00be-cc36-resolution-for-cids-related-to-nsep-3-1-3-4-c-3.docx" TargetMode="External"/><Relationship Id="rId2" Type="http://schemas.openxmlformats.org/officeDocument/2006/relationships/hyperlink" Target="https://mentor.ieee.org/802.11/dcn/21/11-21-1562-06-00be-cc36-resolution-for-cids-for-35-3-9-2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657-03-00be-tgbe-cc36-misc-comment-resolutions.docx" TargetMode="External"/><Relationship Id="rId5" Type="http://schemas.openxmlformats.org/officeDocument/2006/relationships/hyperlink" Target="https://mentor.ieee.org/802.11/dcn/21/11-21-1176-09-00be-cc36-resolution-for-cids-related-to-ml-advertisement-part-2.docx" TargetMode="External"/><Relationship Id="rId4" Type="http://schemas.openxmlformats.org/officeDocument/2006/relationships/hyperlink" Target="https://mentor.ieee.org/802.11/dcn/21/11-21-1714-03-00be-cc36-cr-for-traffic-indication-in-multiple-bssid-set.docx" TargetMode="External"/></Relationships>
</file>

<file path=ppt/slides/_rels/slide16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086-01-00be-cc36-resolution-for-cids-in-clause-35-3-4-3.docx" TargetMode="External"/><Relationship Id="rId2" Type="http://schemas.openxmlformats.org/officeDocument/2006/relationships/hyperlink" Target="https://mentor.ieee.org/802.11/dcn/21/11-21-1710-03-00be-cc36-resolution-for-cids-for-9-4-2.docx" TargetMode="External"/><Relationship Id="rId1" Type="http://schemas.openxmlformats.org/officeDocument/2006/relationships/slideLayout" Target="../slideLayouts/slideLayout2.xml"/></Relationships>
</file>

<file path=ppt/slides/_rels/slide16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513-01-00be-resolution-for-cid-5421.doc" TargetMode="External"/><Relationship Id="rId2" Type="http://schemas.openxmlformats.org/officeDocument/2006/relationships/hyperlink" Target="https://mentor.ieee.org/802.11/dcn/21/11-21-1614-01-00be-cr-for-36-3-13-5-segment-parser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578-01-00be-cc36-cr-on-annex-z-320mhz-example.doc" TargetMode="External"/><Relationship Id="rId5" Type="http://schemas.openxmlformats.org/officeDocument/2006/relationships/hyperlink" Target="https://mentor.ieee.org/802.11/dcn/21/11-21-1712-01-00be-cr-for-cc36-mu-mimo.docx" TargetMode="External"/><Relationship Id="rId4" Type="http://schemas.openxmlformats.org/officeDocument/2006/relationships/hyperlink" Target="https://mentor.ieee.org/802.11/dcn/21/11-21-1677-01-00be-cr-for-cids-on-36-3-2-1.docx" TargetMode="External"/></Relationships>
</file>

<file path=ppt/slides/_rels/slide16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694-01-00be-d1-0-comment-resolution-for-ofdm-modulation.docx" TargetMode="External"/><Relationship Id="rId2" Type="http://schemas.openxmlformats.org/officeDocument/2006/relationships/hyperlink" Target="https://mentor.ieee.org/802.11/dcn/21/11-21-1693-01-00be-d1-0-comment-resolution-for-non-ht-duplicate-transmission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725-00-00be-cc36-cr-for-eht-service-field.docx" TargetMode="External"/><Relationship Id="rId5" Type="http://schemas.openxmlformats.org/officeDocument/2006/relationships/hyperlink" Target="https://mentor.ieee.org/802.11/dcn/21/11-21-1733-01-00be-cc36-cr-on-ppdu-encoding-process-part-2.docx" TargetMode="External"/><Relationship Id="rId4" Type="http://schemas.openxmlformats.org/officeDocument/2006/relationships/hyperlink" Target="https://mentor.ieee.org/802.11/dcn/21/11-21-1696-01-00be-cc36-cr-for-cid-4665-and-6902.docx" TargetMode="External"/></Relationships>
</file>

<file path=ppt/slides/_rels/slide168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1726-00-00be-cc36-cr-for-the-eht-phy-data-scrambler-and-descrambler.docx" TargetMode="External"/><Relationship Id="rId1" Type="http://schemas.openxmlformats.org/officeDocument/2006/relationships/slideLayout" Target="../slideLayouts/slideLayout2.xml"/></Relationships>
</file>

<file path=ppt/slides/_rels/slide16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900-02-00be-cr-for-par-throughput-verification.pptx" TargetMode="External"/><Relationship Id="rId2" Type="http://schemas.openxmlformats.org/officeDocument/2006/relationships/hyperlink" Target="https://mentor.ieee.org/802.11/dcn/21/11-21-1925-00-00be-cc36-cr-for-cids-5559-5560-5561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1933-00-00be-part-of-supported-eht-mcs-and-nss-set-field-cr-on-d1-0.doc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328-01-00be-d03-crs-on-timing-related-parameters.docx" TargetMode="External"/><Relationship Id="rId2" Type="http://schemas.openxmlformats.org/officeDocument/2006/relationships/hyperlink" Target="https://mentor.ieee.org/802.11/dcn/21/11-21-0289-00-00be-eht-sig-cr-d03-part-4.doc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297-01-00be-beamforming-cid-cr-d03.doc" TargetMode="External"/><Relationship Id="rId5" Type="http://schemas.openxmlformats.org/officeDocument/2006/relationships/hyperlink" Target="https://mentor.ieee.org/802.11/dcn/21/11-21-0294-00-00be-cr-for-clause-36-3-11-3.docx" TargetMode="External"/><Relationship Id="rId4" Type="http://schemas.openxmlformats.org/officeDocument/2006/relationships/hyperlink" Target="https://mentor.ieee.org/802.11/dcn/21/11-21-0322-01-00be-11be-d0-3-cr-on-36-3-11-8-6.docx" TargetMode="External"/></Relationships>
</file>

<file path=ppt/slides/_rels/slide170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1018-26-00be-ieee-802-11be-cc36-comments.xlsx" TargetMode="External"/><Relationship Id="rId1" Type="http://schemas.openxmlformats.org/officeDocument/2006/relationships/slideLayout" Target="../slideLayouts/slideLayout2.xml"/></Relationships>
</file>

<file path=ppt/slides/_rels/slide1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2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1698-02-00be-cc36-cr-for-r-twt-quieting-rules.docx" TargetMode="External"/><Relationship Id="rId1" Type="http://schemas.openxmlformats.org/officeDocument/2006/relationships/slideLayout" Target="../slideLayouts/slideLayout2.xml"/></Relationships>
</file>

<file path=ppt/slides/_rels/slide1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952-03-00be-nov-jan-tgbe-teleconference-minutes.docx" TargetMode="External"/><Relationship Id="rId2" Type="http://schemas.openxmlformats.org/officeDocument/2006/relationships/hyperlink" Target="https://mentor.ieee.org/802.11/dcn/21/11-21-1888-02-00be-tgbe-nov-2021-meeting-minutes.docx" TargetMode="External"/><Relationship Id="rId1" Type="http://schemas.openxmlformats.org/officeDocument/2006/relationships/slideLayout" Target="../slideLayouts/slideLayout2.xml"/></Relationships>
</file>

<file path=ppt/slides/_rels/slide17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759-00-00be-cc36-cr-eht-sig-misc.doc" TargetMode="External"/><Relationship Id="rId2" Type="http://schemas.openxmlformats.org/officeDocument/2006/relationships/hyperlink" Target="https://mentor.ieee.org/802.11/dcn/21/11-21-1538-03-00be-cid-4630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740-01-00be-cc36-cr-for-cid-7019-and-7378.docx" TargetMode="External"/><Relationship Id="rId5" Type="http://schemas.openxmlformats.org/officeDocument/2006/relationships/hyperlink" Target="https://mentor.ieee.org/802.11/dcn/21/11-21-1760-00-00be-36-1-1-introduction-to-the-eht-phy-cr-on-d1-0.doc" TargetMode="External"/><Relationship Id="rId4" Type="http://schemas.openxmlformats.org/officeDocument/2006/relationships/hyperlink" Target="https://mentor.ieee.org/802.11/dcn/21/11-21-1763-00-00be-36-2-3-trigvector-parameters-cr-d1-0.docx" TargetMode="External"/></Relationships>
</file>

<file path=ppt/slides/_rels/slide17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600-02-00be-cr-for-clause-36-3-2-2-subcarriers-and-resource-allocation-for-multiple-rus-part-1.doc" TargetMode="External"/><Relationship Id="rId2" Type="http://schemas.openxmlformats.org/officeDocument/2006/relationships/hyperlink" Target="https://mentor.ieee.org/802.11/dcn/21/11-21-1777-00-00be-cc36-cr-on-36-3-20.doc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893-01-00be-cc36-crs-on-timing-related-parameters.docx" TargetMode="External"/><Relationship Id="rId5" Type="http://schemas.openxmlformats.org/officeDocument/2006/relationships/hyperlink" Target="https://mentor.ieee.org/802.11/dcn/21/11-21-1781-00-00be-updated-resolution-for-cid-7104.docx" TargetMode="External"/><Relationship Id="rId4" Type="http://schemas.openxmlformats.org/officeDocument/2006/relationships/hyperlink" Target="https://mentor.ieee.org/802.11/dcn/21/11-21-1762-02-00be-d1-0-crs-on-36-2-4-phy-config-vector-parameters.docx" TargetMode="External"/></Relationships>
</file>

<file path=ppt/slides/_rels/slide17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903-01-00be-cids-4558-and-4562.docx" TargetMode="External"/><Relationship Id="rId2" Type="http://schemas.openxmlformats.org/officeDocument/2006/relationships/hyperlink" Target="https://mentor.ieee.org/802.11/dcn/21/11-21-1912-01-00be-cr-for-section-36-3-11-12-on-p802-11be-d1-3-part-3.doc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893-02-00be-cc36-crs-on-timing-related-parameters.docx" TargetMode="External"/><Relationship Id="rId5" Type="http://schemas.openxmlformats.org/officeDocument/2006/relationships/hyperlink" Target="https://mentor.ieee.org/802.11/dcn/21/11-21-1947-00-00be-cc36-cr-for-spatial-reuse-and-beamformed-in-txvector-and-rxvector.docx" TargetMode="External"/><Relationship Id="rId4" Type="http://schemas.openxmlformats.org/officeDocument/2006/relationships/hyperlink" Target="https://mentor.ieee.org/802.11/dcn/21/11-21-1922-00-00be-cc36-comment-resolutions-for-4-cids.docx" TargetMode="External"/></Relationships>
</file>

<file path=ppt/slides/_rels/slide17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2/11-22-0003-02-00be-cc36-crs-on-cca-sensitivity.docx" TargetMode="External"/><Relationship Id="rId2" Type="http://schemas.openxmlformats.org/officeDocument/2006/relationships/hyperlink" Target="https://mentor.ieee.org/802.11/dcn/22/11-22-0001-02-00be-proposed-resolution-for-tgbe-cc36-comments-on-clause-36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2/11-22-0022-00-00be-cr-for-cid-4993.docx" TargetMode="External"/><Relationship Id="rId5" Type="http://schemas.openxmlformats.org/officeDocument/2006/relationships/hyperlink" Target="https://mentor.ieee.org/802.11/dcn/21/11-21-2021-01-00be-more-mac-phy-layering-issues.docx" TargetMode="External"/><Relationship Id="rId4" Type="http://schemas.openxmlformats.org/officeDocument/2006/relationships/hyperlink" Target="https://mentor.ieee.org/802.11/dcn/21/11-21-1893-04-00be-cc36-crs-on-timing-related-parameters.docx" TargetMode="External"/></Relationships>
</file>

<file path=ppt/slides/_rels/slide17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710-05-00be-cc36-resolution-for-cids-for-9-4-2.docx" TargetMode="External"/><Relationship Id="rId2" Type="http://schemas.openxmlformats.org/officeDocument/2006/relationships/hyperlink" Target="https://mentor.ieee.org/802.11/dcn/21/11-21-1713-01-00be-cc36-cr-for-ml-element-usage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534-13-00be-cr-ml-reconfiguration.docx" TargetMode="External"/><Relationship Id="rId5" Type="http://schemas.openxmlformats.org/officeDocument/2006/relationships/hyperlink" Target="https://mentor.ieee.org/802.11/dcn/21/11-21-1907-02-00be-cc36-cr-for-nsep-clause-35-11.docx" TargetMode="External"/><Relationship Id="rId4" Type="http://schemas.openxmlformats.org/officeDocument/2006/relationships/hyperlink" Target="https://mentor.ieee.org/802.11/dcn/21/11-21-1254-04-00be-cc36-cr-on-btm.doc" TargetMode="Externa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337-00-00be-eht-sig-cr-d03-cid2410.doc" TargetMode="External"/><Relationship Id="rId2" Type="http://schemas.openxmlformats.org/officeDocument/2006/relationships/hyperlink" Target="https://mentor.ieee.org/802.11/dcn/21/11-21-0293-02-00be-cr-for-clause-36-3-4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0358-00-00be-d0-3-cr-for-section-36-3-18-4-3-and-36-3-19-2.docx" TargetMode="External"/></Relationships>
</file>

<file path=ppt/slides/_rels/slide18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978-01-00be-cr-for-11-3.docx" TargetMode="External"/><Relationship Id="rId2" Type="http://schemas.openxmlformats.org/officeDocument/2006/relationships/hyperlink" Target="https://mentor.ieee.org/802.11/dcn/21/11-21-1731-04-00be-cr-for-35-2-1-3-remaining-part1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894-01-00be-cr-for-cids-on-tid-to-link-mapping.docx" TargetMode="External"/><Relationship Id="rId5" Type="http://schemas.openxmlformats.org/officeDocument/2006/relationships/hyperlink" Target="https://mentor.ieee.org/802.11/dcn/21/11-21-0287-09-00be-cc34-cr-emlsr-part2.docx" TargetMode="External"/><Relationship Id="rId4" Type="http://schemas.openxmlformats.org/officeDocument/2006/relationships/hyperlink" Target="https://mentor.ieee.org/802.11/dcn/21/11-21-1898-07-00be-cc36-resolution-to-cids-for-35-3-6-1-1.docx" TargetMode="External"/></Relationships>
</file>

<file path=ppt/slides/_rels/slide18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978-02-00be-cr-for-11-3.docx" TargetMode="External"/><Relationship Id="rId2" Type="http://schemas.openxmlformats.org/officeDocument/2006/relationships/hyperlink" Target="https://mentor.ieee.org/802.11/dcn/21/11-21-1990-01-00be-simulation-evaluation-of-restricted-twt.ppt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1/11-21-1894-02-00be-cr-for-cids-on-tid-to-link-mapping.docx" TargetMode="External"/><Relationship Id="rId4" Type="http://schemas.openxmlformats.org/officeDocument/2006/relationships/hyperlink" Target="https://mentor.ieee.org/802.11/dcn/21/11-21-1511-03-00be-cr-on-mscs-scs-clarifications.docx" TargetMode="External"/></Relationships>
</file>

<file path=ppt/slides/_rels/slide18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942-02-00be-cc36-cr-for-14-cids-in-clause-35-5-2.docx" TargetMode="External"/><Relationship Id="rId2" Type="http://schemas.openxmlformats.org/officeDocument/2006/relationships/hyperlink" Target="https://mentor.ieee.org/802.11/dcn/21/11-21-1700-01-00be-cr-puncturing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1/11-21-2013-00-00be-cr-for-35-5-3-part2.docx" TargetMode="External"/><Relationship Id="rId4" Type="http://schemas.openxmlformats.org/officeDocument/2006/relationships/hyperlink" Target="https://mentor.ieee.org/802.11/dcn/21/11-21-2038-00-00be-proposed-resolution-for-tgbe-cc36-comments-on-clause-3.docx" TargetMode="External"/></Relationships>
</file>

<file path=ppt/slides/_rels/slide18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987-01-00be-annex-z-example-for-small-rus-mrus.docx" TargetMode="External"/><Relationship Id="rId2" Type="http://schemas.openxmlformats.org/officeDocument/2006/relationships/hyperlink" Target="https://mentor.ieee.org/802.11/dcn/21/11-21-1583-02-00be-proposed-draft-text-additional-changes-to-sounding-fb.docx" TargetMode="External"/><Relationship Id="rId1" Type="http://schemas.openxmlformats.org/officeDocument/2006/relationships/slideLayout" Target="../slideLayouts/slideLayout2.xml"/></Relationships>
</file>

<file path=ppt/slides/_rels/slide18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929-04-00be-cc36-cr-for-some-cids-for-35-7-4-1-rtwt-channel-access.docx" TargetMode="External"/><Relationship Id="rId2" Type="http://schemas.openxmlformats.org/officeDocument/2006/relationships/hyperlink" Target="https://mentor.ieee.org/802.11/dcn/21/11-21-1918-02-00be-resolution-to-cc36-cid-4305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1/11-21-1911-02-00be-cc36-cr-realted-to-nsep-qmf.docx" TargetMode="External"/><Relationship Id="rId4" Type="http://schemas.openxmlformats.org/officeDocument/2006/relationships/hyperlink" Target="https://mentor.ieee.org/802.11/dcn/21/11-21-1930-02-00be-cc36-cr-for-some-cids-for-35-7-4-2-rtwt-quiet-interval.docx" TargetMode="External"/></Relationships>
</file>

<file path=ppt/slides/_rels/slide1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2013-04-00be-cr-for-35-5-3-part2.docx" TargetMode="External"/><Relationship Id="rId2" Type="http://schemas.openxmlformats.org/officeDocument/2006/relationships/hyperlink" Target="https://mentor.ieee.org/802.11/dcn/21/11-21-2012-02-00be-cr-for-35-5-3-part1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601-05-00be-cc36-comment-resolution-subclause-35-3-7-2.docx" TargetMode="External"/><Relationship Id="rId5" Type="http://schemas.openxmlformats.org/officeDocument/2006/relationships/hyperlink" Target="https://mentor.ieee.org/802.11/dcn/21/11-21-2014-00-00be-cr-for-35-5-3-part3.docx" TargetMode="External"/><Relationship Id="rId4" Type="http://schemas.openxmlformats.org/officeDocument/2006/relationships/hyperlink" Target="https://mentor.ieee.org/802.11/dcn/21/11-21-2019-05-00be-cc36-cr-for-cid-5675-7793.docx" TargetMode="External"/></Relationships>
</file>

<file path=ppt/slides/_rels/slide18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228-00-00be-cc36-cr-on-eht-phy-introduction-ndp-related-cids.docx" TargetMode="External"/><Relationship Id="rId2" Type="http://schemas.openxmlformats.org/officeDocument/2006/relationships/hyperlink" Target="https://mentor.ieee.org/802.11/dcn/22/11-22-0066-02-00be-cids-in-eht-phy-introduction-cc36-cr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1/11-21-2035-02-00be-cr-d1-0-txvector-rxvector-parameters.docx" TargetMode="External"/><Relationship Id="rId4" Type="http://schemas.openxmlformats.org/officeDocument/2006/relationships/hyperlink" Target="https://mentor.ieee.org/802.11/dcn/22/11-22-0062-00-00be-cc36-cr-for-nominal-packet-padding-values-part-1.docx" TargetMode="External"/></Relationships>
</file>

<file path=ppt/slides/_rels/slide188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1685-08-00be-cc36-cr-for-aar.docx" TargetMode="External"/><Relationship Id="rId1" Type="http://schemas.openxmlformats.org/officeDocument/2006/relationships/slideLayout" Target="../slideLayouts/slideLayout2.xml"/></Relationships>
</file>

<file path=ppt/slides/_rels/slide18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2009-00-00be-cr-for-3-2.docx" TargetMode="External"/><Relationship Id="rId2" Type="http://schemas.openxmlformats.org/officeDocument/2006/relationships/hyperlink" Target="https://mentor.ieee.org/802.11/dcn/21/11-21-1802-09-00be-cc36-crs-restricted-twt-additional-rules.docx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296-04-00be-cr-for-35-3-3.docx" TargetMode="External"/><Relationship Id="rId2" Type="http://schemas.openxmlformats.org/officeDocument/2006/relationships/hyperlink" Target="https://mentor.ieee.org/802.11/dcn/21/11-21-0250-02-00be-cc34-resolution-for-cids-related-to-mlo-power-save.docx" TargetMode="External"/><Relationship Id="rId1" Type="http://schemas.openxmlformats.org/officeDocument/2006/relationships/slideLayout" Target="../slideLayouts/slideLayout2.xml"/></Relationships>
</file>

<file path=ppt/slides/_rels/slide19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0/11-20-1965-08-00be-pdt-mac-mlo-mandatory-optional.docx" TargetMode="External"/><Relationship Id="rId2" Type="http://schemas.openxmlformats.org/officeDocument/2006/relationships/hyperlink" Target="https://mentor.ieee.org/802.11/dcn/22/11-22-0023-03-00be-large-bandwidth-support.docx" TargetMode="External"/><Relationship Id="rId1" Type="http://schemas.openxmlformats.org/officeDocument/2006/relationships/slideLayout" Target="../slideLayouts/slideLayout2.xml"/></Relationships>
</file>

<file path=ppt/slides/_rels/slide1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2/11-22-0316-02-00be-jan-mar-tgbe-teleconference-minutes.docx" TargetMode="External"/><Relationship Id="rId2" Type="http://schemas.openxmlformats.org/officeDocument/2006/relationships/hyperlink" Target="https://mentor.ieee.org/802.11/dcn/22/11-22-0142-03-00be-tgbe-jan-2022-meeting-minutes.docx" TargetMode="External"/><Relationship Id="rId1" Type="http://schemas.openxmlformats.org/officeDocument/2006/relationships/slideLayout" Target="../slideLayouts/slideLayout2.xml"/></Relationships>
</file>

<file path=ppt/slides/_rels/slide19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601-05-00be-cc36-comment-resolution-subclause-35-3-7-2.docx" TargetMode="External"/><Relationship Id="rId2" Type="http://schemas.openxmlformats.org/officeDocument/2006/relationships/hyperlink" Target="https://mentor.ieee.org/802.11/dcn/21/11-21-2035-02-00be-cr-d1-0-txvector-rxvector-parameters.docx" TargetMode="External"/><Relationship Id="rId1" Type="http://schemas.openxmlformats.org/officeDocument/2006/relationships/slideLayout" Target="../slideLayouts/slideLayout2.xml"/></Relationships>
</file>

<file path=ppt/slides/_rels/slide19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165-01-00be-cc36-comment-resolution-on-u-sig-part-3.docx" TargetMode="External"/><Relationship Id="rId2" Type="http://schemas.openxmlformats.org/officeDocument/2006/relationships/hyperlink" Target="https://mentor.ieee.org/802.11/dcn/22/11-22-0063-01-00be-cc36-cr-for-eht-ppe-thresholds-field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2/11-22-0113-02-00be-cc36-cr-for-ltf.docx" TargetMode="External"/><Relationship Id="rId5" Type="http://schemas.openxmlformats.org/officeDocument/2006/relationships/hyperlink" Target="https://mentor.ieee.org/802.11/dcn/21/11-21-2003-01-00be-cc36-comment-resolutions-for-cid-4985.doc" TargetMode="External"/><Relationship Id="rId4" Type="http://schemas.openxmlformats.org/officeDocument/2006/relationships/hyperlink" Target="https://mentor.ieee.org/802.11/dcn/22/11-22-0078-02-00be-cc36-comment-resolution-on-u-sig-part-5.docx" TargetMode="External"/></Relationships>
</file>

<file path=ppt/slides/_rels/slide19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2/11-22-0086-03-00be-cr-for-cids-on-36-3-2-7.docx" TargetMode="External"/><Relationship Id="rId2" Type="http://schemas.openxmlformats.org/officeDocument/2006/relationships/hyperlink" Target="https://mentor.ieee.org/802.11/dcn/22/11-22-0144-01-00be-crs-on-data-field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2/11-22-0183-02-00be-cc36-cr-for-nominal-packet-padding-values-part-2.docx" TargetMode="External"/><Relationship Id="rId4" Type="http://schemas.openxmlformats.org/officeDocument/2006/relationships/hyperlink" Target="https://mentor.ieee.org/802.11/dcn/21/11-21-1672-08-00be-some-mac-phy-layering-issues.docx" TargetMode="External"/></Relationships>
</file>

<file path=ppt/slides/_rels/slide19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2/11-22-0195-02-00be-phytxrxvector-cid4643.docx" TargetMode="External"/><Relationship Id="rId7" Type="http://schemas.openxmlformats.org/officeDocument/2006/relationships/hyperlink" Target="https://mentor.ieee.org/802.11/dcn/22/11-22-0321-01-00be-eht-phy-mib.docx" TargetMode="External"/><Relationship Id="rId2" Type="http://schemas.openxmlformats.org/officeDocument/2006/relationships/hyperlink" Target="https://mentor.ieee.org/802.11/dcn/21/11-21-1220-01-00be-cc36-cr-on-eht-phy-introduction-20mhz-device-related-cids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2/11-22-0277-01-00be-cc36-comment-resolution-for-subclause-36-3-5.docx" TargetMode="External"/><Relationship Id="rId5" Type="http://schemas.openxmlformats.org/officeDocument/2006/relationships/hyperlink" Target="https://mentor.ieee.org/802.11/dcn/22/11-22-0231-00-00be-cc36-cr-for-ul-power-headroom.docx" TargetMode="External"/><Relationship Id="rId4" Type="http://schemas.openxmlformats.org/officeDocument/2006/relationships/hyperlink" Target="https://mentor.ieee.org/802.11/dcn/22/11-22-0133-02-00be-cc36-cr-for-cids-5461-and-8089-related-to-ru-allocation.docx" TargetMode="External"/></Relationships>
</file>

<file path=ppt/slides/_rels/slide19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562-11-00be-cc36-resolution-for-cids-for-35-3-9-2.docx" TargetMode="External"/><Relationship Id="rId2" Type="http://schemas.openxmlformats.org/officeDocument/2006/relationships/hyperlink" Target="https://mentor.ieee.org/802.11/dcn/21/11-21-1980-04-00be-cc36-cr-for-critical-update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930-06-00be-cc36-cr-for-some-cids-for-35-7-4-2-rtwt-quiet-interval.docx" TargetMode="External"/><Relationship Id="rId5" Type="http://schemas.openxmlformats.org/officeDocument/2006/relationships/hyperlink" Target="https://mentor.ieee.org/802.11/dcn/21/11-21-1768-07-00be-cc36-cr-for-restricted-twt-schedule-announcement.docx" TargetMode="External"/><Relationship Id="rId4" Type="http://schemas.openxmlformats.org/officeDocument/2006/relationships/hyperlink" Target="https://mentor.ieee.org/802.11/dcn/21/11-21-2020-02-00be-cc36-cr-for-nsep-comments.docx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0/11-20-1651-08-00be-pdt-tbds-mac-mlo-discovery-discovery-procedures-including-probing-and-rnr.docx" TargetMode="External"/><Relationship Id="rId13" Type="http://schemas.openxmlformats.org/officeDocument/2006/relationships/hyperlink" Target="https://mentor.ieee.org/802.11/dcn/21/11-21-0087-06-00be-pdt-mac-triggered-su.docx" TargetMode="External"/><Relationship Id="rId18" Type="http://schemas.openxmlformats.org/officeDocument/2006/relationships/hyperlink" Target="https://mentor.ieee.org/802.11/dcn/21/11-21-0224-04-00be-pdt-eht-phy-capabilities-information-field.docx" TargetMode="External"/><Relationship Id="rId3" Type="http://schemas.openxmlformats.org/officeDocument/2006/relationships/hyperlink" Target="https://mentor.ieee.org/802.11/dcn/21/11-21-0137-04-00be-proposed-draft-text-pdt-joint-fix-tbds-in-spatial-stream-and-mimo-protocol-enhancement-part-1.docx" TargetMode="External"/><Relationship Id="rId7" Type="http://schemas.openxmlformats.org/officeDocument/2006/relationships/hyperlink" Target="https://mentor.ieee.org/802.11/dcn/21/11-21-0132-03-00be-pdt-mac-mlo-blindness.docx" TargetMode="External"/><Relationship Id="rId12" Type="http://schemas.openxmlformats.org/officeDocument/2006/relationships/hyperlink" Target="https://mentor.ieee.org/802.11/dcn/21/11-21-0131-07-00be-proposed-draft-specification-for-om-in-a-control.docx" TargetMode="External"/><Relationship Id="rId17" Type="http://schemas.openxmlformats.org/officeDocument/2006/relationships/hyperlink" Target="https://mentor.ieee.org/802.11/dcn/21/11-21-0220-01-00be-pdt-eht-preamble-eht-sig-for-d0-4-part-2.docx" TargetMode="External"/><Relationship Id="rId2" Type="http://schemas.openxmlformats.org/officeDocument/2006/relationships/hyperlink" Target="https://mentor.ieee.org/802.11/dcn/21/11-21-0011-10-00be-proposed-draft-text-pdt-joint-spatial-stream-and-mimo-protocol-enhancement-part-2.docx" TargetMode="External"/><Relationship Id="rId16" Type="http://schemas.openxmlformats.org/officeDocument/2006/relationships/hyperlink" Target="https://mentor.ieee.org/802.11/dcn/21/11-21-0193-01-00be-pdt-phy-transmit-requirements-for-ppdus-sent-in-response-to-a-triggering-frame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113-01-00be-pdt-fix-the-tbds-in-association-and-reassociation-primitives.docx" TargetMode="External"/><Relationship Id="rId11" Type="http://schemas.openxmlformats.org/officeDocument/2006/relationships/hyperlink" Target="https://mentor.ieee.org/802.11/dcn/21/11-21-0142-09-00be-pdt-mac-restricted-twt.docx" TargetMode="External"/><Relationship Id="rId5" Type="http://schemas.openxmlformats.org/officeDocument/2006/relationships/hyperlink" Target="https://mentor.ieee.org/802.11/dcn/20/11-20-1667-05-00be-pdt-mac-mlo-discovery-information-request.docx" TargetMode="External"/><Relationship Id="rId15" Type="http://schemas.openxmlformats.org/officeDocument/2006/relationships/hyperlink" Target="https://mentor.ieee.org/802.11/dcn/21/11-21-0055-04-00be-mac-pdt-motion-137-sp-244.docx" TargetMode="External"/><Relationship Id="rId10" Type="http://schemas.openxmlformats.org/officeDocument/2006/relationships/hyperlink" Target="https://mentor.ieee.org/802.11/dcn/21/11-21-0081-05-00be-mlo-group-addressed-frame.docx" TargetMode="External"/><Relationship Id="rId4" Type="http://schemas.openxmlformats.org/officeDocument/2006/relationships/hyperlink" Target="https://mentor.ieee.org/802.11/dcn/20/11-20-1727-04-00be-pdt-mac-mlo-6-3-x-nsep-priority-access.docx" TargetMode="External"/><Relationship Id="rId9" Type="http://schemas.openxmlformats.org/officeDocument/2006/relationships/hyperlink" Target="https://mentor.ieee.org/802.11/dcn/21/11-21-0290-00-00be-editorial-fixes-to-subclause-35-3-4-3.docx" TargetMode="External"/><Relationship Id="rId14" Type="http://schemas.openxmlformats.org/officeDocument/2006/relationships/hyperlink" Target="https://mentor.ieee.org/802.11/dcn/21/11-21-0169-00-00be-pdt-mlo-txop-termination-of-nstr-mld.docx" TargetMode="External"/></Relationships>
</file>

<file path=ppt/slides/_rels/slide20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770-04-00be-cc36-cr-for-cid-5919.docx" TargetMode="External"/><Relationship Id="rId2" Type="http://schemas.openxmlformats.org/officeDocument/2006/relationships/hyperlink" Target="https://mentor.ieee.org/802.11/dcn/21/11-21-1786-07-00be-cr-for-nstr-mobile-ap-mlo-part2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172-03-00be-cc36-resolution-for-cids-related-to-mlo-power-save.docx" TargetMode="External"/><Relationship Id="rId5" Type="http://schemas.openxmlformats.org/officeDocument/2006/relationships/hyperlink" Target="https://mentor.ieee.org/802.11/dcn/21/11-21-1184-03-00be-cc36-resolution-for-cids-related-to-mbssid-part-1.docx" TargetMode="External"/><Relationship Id="rId4" Type="http://schemas.openxmlformats.org/officeDocument/2006/relationships/hyperlink" Target="https://mentor.ieee.org/802.11/dcn/21/11-21-1271-04-00be-cc36-cr-on-ft-action-frame.doc" TargetMode="External"/></Relationships>
</file>

<file path=ppt/slides/_rels/slide20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761-03-00be-cr-for-a-mpdu-in-eht-ppdu.docx" TargetMode="External"/><Relationship Id="rId2" Type="http://schemas.openxmlformats.org/officeDocument/2006/relationships/hyperlink" Target="https://mentor.ieee.org/802.11/dcn/21/11-21-1509-02-00be-cc36-comment-resolution-triggered-txop-sharing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2/11-22-0024-04-00be-cc36-resolution-for-cids-related-to-ml-element-part-2.docx" TargetMode="External"/><Relationship Id="rId5" Type="http://schemas.openxmlformats.org/officeDocument/2006/relationships/hyperlink" Target="https://mentor.ieee.org/802.11/dcn/21/11-21-1484-06-00be-cc36-cr-emlsr-medium-sync.docx" TargetMode="External"/><Relationship Id="rId4" Type="http://schemas.openxmlformats.org/officeDocument/2006/relationships/hyperlink" Target="https://mentor.ieee.org/802.11/dcn/21/11-21-1856-01-00be-cc36-cr-for-cid-6979.docx" TargetMode="External"/></Relationships>
</file>

<file path=ppt/slides/_rels/slide20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2/11-22-0193-00-00be-cc36-cr-clause-9.docx" TargetMode="External"/><Relationship Id="rId2" Type="http://schemas.openxmlformats.org/officeDocument/2006/relationships/hyperlink" Target="https://mentor.ieee.org/802.11/dcn/22/11-22-0201-02-00be-cc36-cr-for-for-subclause-35-3-13.docx" TargetMode="External"/><Relationship Id="rId1" Type="http://schemas.openxmlformats.org/officeDocument/2006/relationships/slideLayout" Target="../slideLayouts/slideLayout2.xml"/></Relationships>
</file>

<file path=ppt/slides/_rels/slide20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2/11-22-0239-01-00be-cc36-cr-for-remaining-cids-on-aar.docx" TargetMode="External"/><Relationship Id="rId2" Type="http://schemas.openxmlformats.org/officeDocument/2006/relationships/hyperlink" Target="https://mentor.ieee.org/802.11/dcn/21/11-21-1681-15-00be-resolutions-for-cids-related-to-annex-b.docx" TargetMode="External"/><Relationship Id="rId1" Type="http://schemas.openxmlformats.org/officeDocument/2006/relationships/slideLayout" Target="../slideLayouts/slideLayout2.xml"/></Relationships>
</file>

<file path=ppt/slides/_rels/slide20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2/11-22-0237-01-00be-cr-for-trigger-frame-and-puncturing.docx" TargetMode="External"/><Relationship Id="rId2" Type="http://schemas.openxmlformats.org/officeDocument/2006/relationships/hyperlink" Target="https://mentor.ieee.org/802.11/dcn/22/11-22-0027-03-00be-cr-for-tid-mapping-and-eml-notification-primitives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2/11-22-0083-02-00be-cc36-resolution-to-cids-for-35-9.docx" TargetMode="External"/><Relationship Id="rId5" Type="http://schemas.openxmlformats.org/officeDocument/2006/relationships/hyperlink" Target="https://mentor.ieee.org/802.11/dcn/22/11-22-0171-00-00be-cr-for-eht-dl-mu-operation.docx" TargetMode="External"/><Relationship Id="rId4" Type="http://schemas.openxmlformats.org/officeDocument/2006/relationships/hyperlink" Target="https://mentor.ieee.org/802.11/dcn/22/11-22-0155-00-00be-cr-for-10-13-ppdu-duration-constraint.docx" TargetMode="External"/></Relationships>
</file>

<file path=ppt/slides/_rels/slide20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2/11-22-0228-02-00be-cr-for-6-3-5-to-6-3-8.docx" TargetMode="External"/><Relationship Id="rId2" Type="http://schemas.openxmlformats.org/officeDocument/2006/relationships/hyperlink" Target="https://mentor.ieee.org/802.11/dcn/22/11-22-0230-03-00be-cc36-cr-of-cid-4147-and-5311.docx" TargetMode="External"/><Relationship Id="rId1" Type="http://schemas.openxmlformats.org/officeDocument/2006/relationships/slideLayout" Target="../slideLayouts/slideLayout2.xml"/></Relationships>
</file>

<file path=ppt/slides/_rels/slide20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7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1533-05-00be-cc36-cr-on-eht-operation-element.doc" TargetMode="External"/><Relationship Id="rId1" Type="http://schemas.openxmlformats.org/officeDocument/2006/relationships/slideLayout" Target="../slideLayouts/slideLayout2.xml"/></Relationships>
</file>

<file path=ppt/slides/_rels/slide208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1533-05-00be-cc36-cr-on-eht-operation-element.doc" TargetMode="External"/><Relationship Id="rId1" Type="http://schemas.openxmlformats.org/officeDocument/2006/relationships/slideLayout" Target="../slideLayouts/slideLayout2.xml"/></Relationships>
</file>

<file path=ppt/slides/_rels/slide20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0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2/11-22-0346-00-00be-cc36-comment-resolutions-for-cid-4663.docx" TargetMode="External"/><Relationship Id="rId3" Type="http://schemas.openxmlformats.org/officeDocument/2006/relationships/hyperlink" Target="https://mentor.ieee.org/802.11/dcn/22/11-22-0307-02-00be-cc36-comment-resolution-on-u-sig-part-6.docx" TargetMode="External"/><Relationship Id="rId7" Type="http://schemas.openxmlformats.org/officeDocument/2006/relationships/hyperlink" Target="https://mentor.ieee.org/802.11/dcn/22/11-22-0322-01-00be-d1-0-crs-on-36-2-6-1.docx" TargetMode="External"/><Relationship Id="rId2" Type="http://schemas.openxmlformats.org/officeDocument/2006/relationships/hyperlink" Target="https://mentor.ieee.org/802.11/dcn/22/11-22-0384-02-00be-cr-for-cids-on-36-3-2-8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2/11-22-0383-03-00be-cr-for-clause-36-3-2-2-subcarriers-and-resource-allocation-for-multiple-rus-part-2.doc" TargetMode="External"/><Relationship Id="rId5" Type="http://schemas.openxmlformats.org/officeDocument/2006/relationships/hyperlink" Target="https://mentor.ieee.org/802.11/dcn/22/11-22-0323-00-00be-d1-0-crs-on-36-3-13-13-dcm.docx" TargetMode="External"/><Relationship Id="rId4" Type="http://schemas.openxmlformats.org/officeDocument/2006/relationships/hyperlink" Target="https://mentor.ieee.org/802.11/dcn/22/11-22-0324-00-00be-d1-0-crs-on-36-2-6-support-for-non-ht-ht-vht-and-he-formats.docx" TargetMode="External"/></Relationships>
</file>

<file path=ppt/slides/_rels/slide211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2/11-22-0472-00-00be-cc36-comment-resolution-on-u-sig-part-7.docx" TargetMode="External"/><Relationship Id="rId13" Type="http://schemas.openxmlformats.org/officeDocument/2006/relationships/hyperlink" Target="https://mentor.ieee.org/802.11/dcn/21/11-21-1018-47-00be-ieee-802-11be-cc36-comments.xlsx" TargetMode="External"/><Relationship Id="rId3" Type="http://schemas.openxmlformats.org/officeDocument/2006/relationships/hyperlink" Target="https://mentor.ieee.org/802.11/dcn/22/11-22-0419-01-00be-cc36-cr-on-cid-6118-and-6915.docx" TargetMode="External"/><Relationship Id="rId7" Type="http://schemas.openxmlformats.org/officeDocument/2006/relationships/hyperlink" Target="https://mentor.ieee.org/802.11/dcn/22/11-22-0475-00-00be-proposed-resolutions-to-cid-4847-and-7661.docx" TargetMode="External"/><Relationship Id="rId12" Type="http://schemas.openxmlformats.org/officeDocument/2006/relationships/hyperlink" Target="https://mentor.ieee.org/802.11/dcn/22/11-22-0483-00-00be-scrambler-initial-value.docx" TargetMode="External"/><Relationship Id="rId2" Type="http://schemas.openxmlformats.org/officeDocument/2006/relationships/hyperlink" Target="https://mentor.ieee.org/802.11/dcn/22/11-22-0429-00-00be-cc36-remaining-phy-introduction-related-crs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2/11-22-0456-02-00be-d1-0-cr-on-cid4574.docx" TargetMode="External"/><Relationship Id="rId11" Type="http://schemas.openxmlformats.org/officeDocument/2006/relationships/hyperlink" Target="https://mentor.ieee.org/802.11/dcn/22/11-22-0441-02-00be-cr-for-section-36-3-11-12-on-p802-11be-d1-4-part-4.doc" TargetMode="External"/><Relationship Id="rId5" Type="http://schemas.openxmlformats.org/officeDocument/2006/relationships/hyperlink" Target="https://mentor.ieee.org/802.11/dcn/22/11-22-0420-00-00be-cc36-comment-resolution-on-36-3-3.docx" TargetMode="External"/><Relationship Id="rId10" Type="http://schemas.openxmlformats.org/officeDocument/2006/relationships/hyperlink" Target="https://mentor.ieee.org/802.11/dcn/21/11-21-1563-03-00be-dynamic-range-of-4kqam.docx" TargetMode="External"/><Relationship Id="rId4" Type="http://schemas.openxmlformats.org/officeDocument/2006/relationships/hyperlink" Target="https://mentor.ieee.org/802.11/dcn/22/11-22-0369-00-00be-cc36-cr-on-36-3-17.doc" TargetMode="External"/><Relationship Id="rId9" Type="http://schemas.openxmlformats.org/officeDocument/2006/relationships/hyperlink" Target="https://mentor.ieee.org/802.11/dcn/22/11-22-0479-00-00be-cr-for-cid-7172.docx" TargetMode="External"/></Relationships>
</file>

<file path=ppt/slides/_rels/slide21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317-06-00be-cc36-cr-for-cids-related-to-35-11-3.docx" TargetMode="External"/><Relationship Id="rId7" Type="http://schemas.openxmlformats.org/officeDocument/2006/relationships/hyperlink" Target="https://mentor.ieee.org/802.11/dcn/22/11-22-0196-01-00be-cc36-cr-ml-traffic-indication.docx" TargetMode="External"/><Relationship Id="rId2" Type="http://schemas.openxmlformats.org/officeDocument/2006/relationships/hyperlink" Target="https://mentor.ieee.org/802.11/dcn/22/11-22-0214-02-00be-cc36-cr-emlsr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2/11-22-0193-01-00be-cc36-cr-clause-9.docx" TargetMode="External"/><Relationship Id="rId5" Type="http://schemas.openxmlformats.org/officeDocument/2006/relationships/hyperlink" Target="https://mentor.ieee.org/802.11/dcn/21/11-21-1840-04-00be-cc36-cr-for-emlmr-links.docx" TargetMode="External"/><Relationship Id="rId4" Type="http://schemas.openxmlformats.org/officeDocument/2006/relationships/hyperlink" Target="https://mentor.ieee.org/802.11/dcn/21/11-21-1436-02-00be-resolution-for-cids-related-to-tdls-operation-with-mlo-part-2.docx" TargetMode="External"/></Relationships>
</file>

<file path=ppt/slides/_rels/slide2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5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1533-05-00be-cc36-cr-on-eht-operation-element.doc" TargetMode="External"/><Relationship Id="rId1" Type="http://schemas.openxmlformats.org/officeDocument/2006/relationships/slideLayout" Target="../slideLayouts/slideLayout2.xml"/></Relationships>
</file>

<file path=ppt/slides/_rels/slide216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2/11-22-0039-03-00be-cc36-cr-on-35-2-1-3-part-2.docx" TargetMode="External"/><Relationship Id="rId1" Type="http://schemas.openxmlformats.org/officeDocument/2006/relationships/slideLayout" Target="../slideLayouts/slideLayout2.xml"/></Relationships>
</file>

<file path=ppt/slides/_rels/slide2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253-01-00be-cc34-resolution-for-cids-related-to-eht-capabilities-ie.docx" TargetMode="External"/><Relationship Id="rId2" Type="http://schemas.openxmlformats.org/officeDocument/2006/relationships/hyperlink" Target="https://mentor.ieee.org/802.11/dcn/21/11-21-0252-04-00be-cc34-resolution-for-misc-cids-related-to-clause-9-11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1/11-21-0131-07-00be-proposed-draft-specification-for-om-in-a-control.docx" TargetMode="External"/><Relationship Id="rId4" Type="http://schemas.openxmlformats.org/officeDocument/2006/relationships/hyperlink" Target="https://mentor.ieee.org/802.11/dcn/21/11-21-0242-04-00be-cc34-resolution-for-cids-related-to-ml-ie.docx" TargetMode="Externa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334-03-00be-cr-for-clause-36-3-3.docx" TargetMode="External"/><Relationship Id="rId2" Type="http://schemas.openxmlformats.org/officeDocument/2006/relationships/hyperlink" Target="https://mentor.ieee.org/802.11/dcn/21/11-21-0323-01-00be-comment-resolutions-for-clause-36-3-10-mathematical-description-of-signals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1/11-21-0292-02-00be-cr-for-cid-1081-2255-and-2990.docx" TargetMode="External"/><Relationship Id="rId4" Type="http://schemas.openxmlformats.org/officeDocument/2006/relationships/hyperlink" Target="https://mentor.ieee.org/802.11/dcn/21/11-21-0324-02-00be-comment-resolutions-for-clause-36-3-12-3-coding.docx" TargetMode="Externa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259-04-00be-pdt-trigger-frame-for-eht.docx" TargetMode="Externa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353-03-00be-u-sig-comment-resolution-part-2.docx" TargetMode="External"/><Relationship Id="rId2" Type="http://schemas.openxmlformats.org/officeDocument/2006/relationships/hyperlink" Target="https://mentor.ieee.org/802.11/dcn/21/11-21-0325-07-00be-u-sig-comment-resolution-part-1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0338-00-00be-eht-sig-cr-on-p802-11be-d0-3-part5.doc" TargetMode="Externa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372-01-00be-pdt-eht-ppe-thresholds-field.docx" TargetMode="External"/><Relationship Id="rId2" Type="http://schemas.openxmlformats.org/officeDocument/2006/relationships/hyperlink" Target="https://mentor.ieee.org/802.11/dcn/21/11-21-0309-02-00be-pdt-initial-text-proposal-for-b-4-3-and-b-4-36a-2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0402-03-00be-pdt-nominal-packet-padding-values-selection-rules.docx" TargetMode="Externa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281-04-00be-resolutions-for-cc34-cids-for-mlo-discovery-procedures-rnr.docx" TargetMode="Externa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440-02-00be-pdt-eht-psr-based-sr.docx" TargetMode="External"/><Relationship Id="rId2" Type="http://schemas.openxmlformats.org/officeDocument/2006/relationships/hyperlink" Target="https://mentor.ieee.org/802.11/dcn/21/11-21-0330-02-00be-d0-3-cr-for-section-10-6-and-10-23.docx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371-01-00be-cr-on-ppdu-encoding.docx" TargetMode="External"/><Relationship Id="rId2" Type="http://schemas.openxmlformats.org/officeDocument/2006/relationships/hyperlink" Target="https://mentor.ieee.org/802.11/dcn/21/11-21-0350-02-00be-eht-sig-cr-d03-annex-z.doc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360-05-00be-crs-on-cids-related-to-clause-36-1-1.docx" TargetMode="External"/><Relationship Id="rId5" Type="http://schemas.openxmlformats.org/officeDocument/2006/relationships/hyperlink" Target="https://mentor.ieee.org/802.11/dcn/21/11-21-0384-02-00be-comment-resolutions-for-clause-36-3-13-packet-extension.docx" TargetMode="External"/><Relationship Id="rId4" Type="http://schemas.openxmlformats.org/officeDocument/2006/relationships/hyperlink" Target="https://mentor.ieee.org/802.11/dcn/21/11-21-0353-03-00be-u-sig-comment-resolution-part-2.docx" TargetMode="Externa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310-02-00be-cr-for-36-3-2-4-and-36-3-12-9-pilot-subcarriers.docx" TargetMode="External"/><Relationship Id="rId2" Type="http://schemas.openxmlformats.org/officeDocument/2006/relationships/hyperlink" Target="https://mentor.ieee.org/802.11/dcn/21/11-21-0331-04-00be-d03-cr-on-eht-phy-introduction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522-01-00be-d0-3-remaining-crs-on-eht-ltf-of-tb-ppdu.doc" TargetMode="External"/><Relationship Id="rId5" Type="http://schemas.openxmlformats.org/officeDocument/2006/relationships/hyperlink" Target="https://mentor.ieee.org/802.11/dcn/21/11-21-0415-02-00be-comment-resolutions-for-clause-36-3-11-10-eht-ltf.doc" TargetMode="External"/><Relationship Id="rId4" Type="http://schemas.openxmlformats.org/officeDocument/2006/relationships/hyperlink" Target="https://mentor.ieee.org/802.11/dcn/21/11-21-0312-03-00be-cr-for-clause-36-3-11-8-2.docx" TargetMode="Externa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424-04-00be-cr-for-36-3-22-and-annex-e.doc" TargetMode="External"/><Relationship Id="rId2" Type="http://schemas.openxmlformats.org/officeDocument/2006/relationships/hyperlink" Target="https://mentor.ieee.org/802.11/dcn/21/11-21-0416-03-00be-comment-resolutions-for-clause-36-3-12-2-scrambler.doc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464-02-00be-eht-sig-cr-d03-part-6.doc" TargetMode="External"/><Relationship Id="rId5" Type="http://schemas.openxmlformats.org/officeDocument/2006/relationships/hyperlink" Target="https://mentor.ieee.org/802.11/dcn/21/11-21-0443-01-00be-segment-parser-cr-on-p802-11be-d0-3-part1.doc" TargetMode="External"/><Relationship Id="rId4" Type="http://schemas.openxmlformats.org/officeDocument/2006/relationships/hyperlink" Target="https://mentor.ieee.org/802.11/dcn/21/11-21-0417-03-00be-cr-for-clause-36-3-2-3-subcarriers-and-resource-allocation-for-multiple-rus.doc" TargetMode="Externa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482-01-00be-comment-resolution-for-ofdm-modulation.docx" TargetMode="External"/><Relationship Id="rId2" Type="http://schemas.openxmlformats.org/officeDocument/2006/relationships/hyperlink" Target="https://mentor.ieee.org/802.11/dcn/21/11-21-0477-01-00be-comment-resolution-for-non-ht-duplicate-transmission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1/11-21-0516-01-00be-cr-for-cid-1307-1554.docx" TargetMode="External"/><Relationship Id="rId4" Type="http://schemas.openxmlformats.org/officeDocument/2006/relationships/hyperlink" Target="https://mentor.ieee.org/802.11/dcn/21/11-21-0401-01-00be-cr-for-cid-1253-and-1306.docx" TargetMode="Externa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260-06-00be-cr-for-12-4.docx" TargetMode="External"/><Relationship Id="rId2" Type="http://schemas.openxmlformats.org/officeDocument/2006/relationships/hyperlink" Target="https://mentor.ieee.org/802.11/dcn/21/11-21-0373-07-00be-cr-mac-str-capability-signaling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302-02-00be-crs-for-d0-3-multi-link-retransmission-cids.docx" TargetMode="External"/><Relationship Id="rId5" Type="http://schemas.openxmlformats.org/officeDocument/2006/relationships/hyperlink" Target="https://mentor.ieee.org/802.11/dcn/21/11-21-0387-02-00be-cr-for-cids-2093-and-2094.docx" TargetMode="External"/><Relationship Id="rId4" Type="http://schemas.openxmlformats.org/officeDocument/2006/relationships/hyperlink" Target="https://mentor.ieee.org/802.11/dcn/21/11-21-0320-05-00be-cr-for-35-3-11.docx" TargetMode="Externa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491-01-00be-d0-3-cr-for-cid-1599.docx" TargetMode="External"/><Relationship Id="rId2" Type="http://schemas.openxmlformats.org/officeDocument/2006/relationships/hyperlink" Target="https://mentor.ieee.org/802.11/dcn/21/11-21-0272-03-00be-d0-3-cr-for-spatial-stream-and-mimo-enhancement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0527-00-00be-eht-cr-2661-2671.doc" TargetMode="External"/></Relationships>
</file>

<file path=ppt/slides/_rels/slide39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1/11-21-0397-07-00be-pdt-ml-element-for-transmitting-ap.docx" TargetMode="External"/><Relationship Id="rId3" Type="http://schemas.openxmlformats.org/officeDocument/2006/relationships/hyperlink" Target="https://mentor.ieee.org/802.11/dcn/21/11-21-0233-03-00be-pdt-mld-security-considerations.docx" TargetMode="External"/><Relationship Id="rId7" Type="http://schemas.openxmlformats.org/officeDocument/2006/relationships/hyperlink" Target="https://mentor.ieee.org/802.11/dcn/21/11-21-0082-05-00be-pdt-mac-mlo-power-save-listen-interval.docx" TargetMode="External"/><Relationship Id="rId2" Type="http://schemas.openxmlformats.org/officeDocument/2006/relationships/hyperlink" Target="https://mentor.ieee.org/802.11/dcn/21/11-21-0490-00-00be-pdt-trigger-frame-update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336-06-00be-pdt-mac-mlo-single-sta-trigger.docx" TargetMode="External"/><Relationship Id="rId5" Type="http://schemas.openxmlformats.org/officeDocument/2006/relationships/hyperlink" Target="https://mentor.ieee.org/802.11/dcn/21/11-21-0349-03-00be-pdt-group-address-frame-reception-for-non-ap-mld.docx" TargetMode="External"/><Relationship Id="rId10" Type="http://schemas.openxmlformats.org/officeDocument/2006/relationships/hyperlink" Target="https://mentor.ieee.org/802.11/dcn/21/11-21-0470-02-00be-pdt-additional-eht-phy-capability-signaling.docx" TargetMode="External"/><Relationship Id="rId4" Type="http://schemas.openxmlformats.org/officeDocument/2006/relationships/hyperlink" Target="https://mentor.ieee.org/802.11/dcn/21/11-21-0257-03-00be-proposed-draft-specification-for-multi-link-group-addressed-frame-reception.docx" TargetMode="External"/><Relationship Id="rId9" Type="http://schemas.openxmlformats.org/officeDocument/2006/relationships/hyperlink" Target="https://mentor.ieee.org/802.11/dcn/21/11-21-0468-01-00be-pdt-supported-eht-mcs-and-nss-set-field.docx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0/11-20-1935-03-00be-compendium-of-straw-polls-and-potential-changes-to-the-specification-framework-document-part-2.docx" TargetMode="Externa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272-03-00be-d0-3-cr-for-spatial-stream-and-mimo-enhancement.docx" TargetMode="Externa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490-04-00be-pdt-trigger-frame-update.docx" TargetMode="Externa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436-02-00be-march-2021-meeting-minutes.docx" TargetMode="External"/><Relationship Id="rId2" Type="http://schemas.openxmlformats.org/officeDocument/2006/relationships/hyperlink" Target="https://mentor.ieee.org/802.11/dcn/21/11-21-0135-08-00be-jan-mar-tgbe-teleconference-minutes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0539-06-00be-mar-may-tgbe-teleconference-minutes.docx" TargetMode="Externa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496-01-00be-proposed-resolution-to-clause-36-editorial-comments-part-1.docx" TargetMode="External"/><Relationship Id="rId2" Type="http://schemas.openxmlformats.org/officeDocument/2006/relationships/hyperlink" Target="https://mentor.ieee.org/802.11/dcn/21/11-21-0489-03-00be-cr-on-cid-1279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517-01-00be-cr-for-cid-1329-2788-3279.docx" TargetMode="External"/><Relationship Id="rId5" Type="http://schemas.openxmlformats.org/officeDocument/2006/relationships/hyperlink" Target="https://mentor.ieee.org/802.11/dcn/21/11-21-0503-01-00be-proposed-resolution-to-clause-36-editorial-comments-part-3.docx" TargetMode="External"/><Relationship Id="rId4" Type="http://schemas.openxmlformats.org/officeDocument/2006/relationships/hyperlink" Target="https://mentor.ieee.org/802.11/dcn/21/11-21-0497-01-00be-proposed-resolution-to-clause-36-editorial-comments-part-2.docx" TargetMode="Externa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495-03-00be-u-sig-comment-resolution-part-4.docx" TargetMode="External"/><Relationship Id="rId2" Type="http://schemas.openxmlformats.org/officeDocument/2006/relationships/hyperlink" Target="https://mentor.ieee.org/802.11/dcn/21/11-21-0507-01-00be-eht-sig-cr-d03-part-7.doc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551-01-00be-cr-for-cid-1606.docx" TargetMode="External"/><Relationship Id="rId5" Type="http://schemas.openxmlformats.org/officeDocument/2006/relationships/hyperlink" Target="https://mentor.ieee.org/802.11/dcn/21/11-21-0295-03-00be-cr-for-clause-36-3-11-5.docx" TargetMode="External"/><Relationship Id="rId4" Type="http://schemas.openxmlformats.org/officeDocument/2006/relationships/hyperlink" Target="https://mentor.ieee.org/802.11/dcn/21/11-21-0520-00-00be-d0-3-cr-for-construction-of-eht-data-field.doc" TargetMode="Externa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542-01-00be-segment-parser-cr-on-p802-11be-d0-3-part2.docx" TargetMode="External"/><Relationship Id="rId2" Type="http://schemas.openxmlformats.org/officeDocument/2006/relationships/hyperlink" Target="https://mentor.ieee.org/802.11/dcn/21/11-21-0556-02-00be-cr-phy-txrxprocedure-txblock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540-02-00be-comment-resolutions-on-10-cids-related-to-clause-36-1-1.docx" TargetMode="External"/><Relationship Id="rId5" Type="http://schemas.openxmlformats.org/officeDocument/2006/relationships/hyperlink" Target="https://mentor.ieee.org/802.11/dcn/21/11-21-0567-01-00be-d0-3-cr-for-section-36-3-11-2.docx" TargetMode="External"/><Relationship Id="rId4" Type="http://schemas.openxmlformats.org/officeDocument/2006/relationships/hyperlink" Target="https://mentor.ieee.org/802.11/dcn/21/11-21-0543-02-00be-segment-parser-cr-on-p802-11be-d0-3-part3.docx" TargetMode="Externa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585-01-00be-cr-to-36-5-parameters-for-eht-mcss.docx" TargetMode="External"/><Relationship Id="rId2" Type="http://schemas.openxmlformats.org/officeDocument/2006/relationships/hyperlink" Target="https://mentor.ieee.org/802.11/dcn/21/11-21-0584-00-00be-cr-to-36-2-5-effect-of-ch-bandwidth-parameter-on-ppdu-format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629-01-00be-resolutions-for-comments-on-36-3-2-1-part-1.docx" TargetMode="External"/><Relationship Id="rId5" Type="http://schemas.openxmlformats.org/officeDocument/2006/relationships/hyperlink" Target="https://mentor.ieee.org/802.11/dcn/21/11-21-0634-02-00be-d0-3-cr-for-cid-1652-1954-and-2765.doc" TargetMode="External"/><Relationship Id="rId4" Type="http://schemas.openxmlformats.org/officeDocument/2006/relationships/hyperlink" Target="https://mentor.ieee.org/802.11/dcn/21/11-21-0591-00-00be-cr-for-eht-sig-cc-part-2.docx" TargetMode="Externa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635-03-00be-cr-d0-3-clause-36-2.docx" TargetMode="External"/><Relationship Id="rId2" Type="http://schemas.openxmlformats.org/officeDocument/2006/relationships/hyperlink" Target="https://mentor.ieee.org/802.11/dcn/21/11-21-0678-00-00be-resolution-for-tbd-in-ldpc-tone-mapper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298-03-00be-cr-on-p802-11be-d0-3-clause-36-3-11-8-5-eht-sig.doc" TargetMode="External"/><Relationship Id="rId5" Type="http://schemas.openxmlformats.org/officeDocument/2006/relationships/hyperlink" Target="https://mentor.ieee.org/802.11/dcn/21/11-21-0304-01-00be-cr-on-p802-11be-d0-3-preamble-puncturing-clause.doc" TargetMode="External"/><Relationship Id="rId4" Type="http://schemas.openxmlformats.org/officeDocument/2006/relationships/hyperlink" Target="https://mentor.ieee.org/802.11/dcn/21/11-21-0636-01-00be-cr-d0-3-clause-36-2-misc.docx" TargetMode="Externa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677-00-00be-cr-for-cid-1347-and-1948.docx" TargetMode="External"/><Relationship Id="rId2" Type="http://schemas.openxmlformats.org/officeDocument/2006/relationships/hyperlink" Target="https://mentor.ieee.org/802.11/dcn/21/11-21-0566-01-00be-comment-resolutions-for-clause-36-3-12-3-coding-part-ii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675-02-00be-resolutions-for-comments-on-36-3-2-1-part-2.docx" TargetMode="External"/><Relationship Id="rId5" Type="http://schemas.openxmlformats.org/officeDocument/2006/relationships/hyperlink" Target="https://mentor.ieee.org/802.11/dcn/21/11-21-0726-01-00be-cc34-cid1321-rl-sig.docx" TargetMode="External"/><Relationship Id="rId4" Type="http://schemas.openxmlformats.org/officeDocument/2006/relationships/hyperlink" Target="https://mentor.ieee.org/802.11/dcn/21/11-21-0702-01-00be-cr-on-cid-1345.docx" TargetMode="Externa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0/11-20-1339-08-00be-pdt-phy-data-field-coding.docx" TargetMode="External"/><Relationship Id="rId3" Type="http://schemas.openxmlformats.org/officeDocument/2006/relationships/hyperlink" Target="https://mentor.ieee.org/802.11/dcn/20/11-20-1743-05-00be-pdt-tbd-mac-emlsr-operation.pptx" TargetMode="External"/><Relationship Id="rId7" Type="http://schemas.openxmlformats.org/officeDocument/2006/relationships/hyperlink" Target="https://mentor.ieee.org/802.11/dcn/20/11-20-1337-09-00be-pdt-phy-mathematical-description-of-signals.docx" TargetMode="External"/><Relationship Id="rId2" Type="http://schemas.openxmlformats.org/officeDocument/2006/relationships/hyperlink" Target="https://mentor.ieee.org/802.11/dcn/20/11-20-1826-06-00be-pdt-joint-spatial-stream-and-mimo-protocol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0/11-20-1924-05-00be-pdt-for-clarification-of-mld-association.docx" TargetMode="External"/><Relationship Id="rId5" Type="http://schemas.openxmlformats.org/officeDocument/2006/relationships/hyperlink" Target="https://mentor.ieee.org/802.11/dcn/20/11-20-1914-01-00be-mac-pdt-motion-112-sp-27.docx" TargetMode="External"/><Relationship Id="rId10" Type="http://schemas.openxmlformats.org/officeDocument/2006/relationships/hyperlink" Target="https://mentor.ieee.org/802.11/dcn/20/11-20-1925-06-00be-pdt-eht-preamble-eht-sig-follow-up.docx" TargetMode="External"/><Relationship Id="rId4" Type="http://schemas.openxmlformats.org/officeDocument/2006/relationships/hyperlink" Target="https://mentor.ieee.org/802.11/dcn/20/11-20-1910-02-00be-pdt-mac-mlo-start-time-sync.docx" TargetMode="External"/><Relationship Id="rId9" Type="http://schemas.openxmlformats.org/officeDocument/2006/relationships/hyperlink" Target="https://mentor.ieee.org/802.11/dcn/20/11-20-1340-04-00be-pdt-phy-packet-extension.docx" TargetMode="Externa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744-03-00be-cr-for-cids-on-36-3-2-2-part-1.docx" TargetMode="External"/><Relationship Id="rId2" Type="http://schemas.openxmlformats.org/officeDocument/2006/relationships/hyperlink" Target="https://mentor.ieee.org/802.11/dcn/21/11-21-0731-01-00be-cr-for-36-3-2-2-20mhz-operating-sta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303-03-00be-cr-on-some-cids-in-p802-11be-d0-3-u-sig-sub-clause-36-3-11-7-2.doc" TargetMode="External"/><Relationship Id="rId5" Type="http://schemas.openxmlformats.org/officeDocument/2006/relationships/hyperlink" Target="https://mentor.ieee.org/802.11/dcn/21/11-21-0748-00-00be-cr-for-cid-1249-1250-1962-3275.doc" TargetMode="External"/><Relationship Id="rId4" Type="http://schemas.openxmlformats.org/officeDocument/2006/relationships/hyperlink" Target="https://mentor.ieee.org/802.11/dcn/21/11-21-0477-02-00be-comment-resolution-for-non-ht-duplicate-transmission.docx" TargetMode="Externa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288-04-00be-cc34-cr-emlsr-part3.docx" TargetMode="External"/><Relationship Id="rId2" Type="http://schemas.openxmlformats.org/officeDocument/2006/relationships/hyperlink" Target="https://mentor.ieee.org/802.11/dcn/21/11-21-0281-04-00be-resolutions-for-cc34-cids-for-mlo-discovery-procedures-rnr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254-06-00be-cc34-resolution-for-cids-related-to-ml-ie-part-2.docx" TargetMode="External"/><Relationship Id="rId5" Type="http://schemas.openxmlformats.org/officeDocument/2006/relationships/hyperlink" Target="https://mentor.ieee.org/802.11/dcn/21/11-21-0483-03-00be-tgbe-cc34-security-comment-resolutions.docx" TargetMode="External"/><Relationship Id="rId4" Type="http://schemas.openxmlformats.org/officeDocument/2006/relationships/hyperlink" Target="https://mentor.ieee.org/802.11/dcn/21/11-21-0465-03-00be-cr-for-figure-10-1.docx" TargetMode="Externa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621-03-00be-tbd-and-cr-for-bss-parameter-critical-update-procedure.docx" TargetMode="External"/><Relationship Id="rId2" Type="http://schemas.openxmlformats.org/officeDocument/2006/relationships/hyperlink" Target="https://mentor.ieee.org/802.11/dcn/21/11-21-0506-03-00be-cc34-resolution-for-cids-related-to-ml-ie-part-3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319-07-00be-cc34-cr-emlsr-part4.docx" TargetMode="External"/><Relationship Id="rId5" Type="http://schemas.openxmlformats.org/officeDocument/2006/relationships/hyperlink" Target="https://mentor.ieee.org/802.11/dcn/21/11-21-0511-05-00be-cr-for-claues-9-4-1-9-9-4-1-11-9-6-34-and-15-10-on-nsep.docx" TargetMode="External"/><Relationship Id="rId4" Type="http://schemas.openxmlformats.org/officeDocument/2006/relationships/hyperlink" Target="https://mentor.ieee.org/802.11/dcn/21/11-21-0301-05-00be-crs-for-d0-3-ml-element-type-cids.docx" TargetMode="Externa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759-00-00be-proposed-resolution-to-clause-35-editorial-comments-part-1.docx" TargetMode="External"/><Relationship Id="rId2" Type="http://schemas.openxmlformats.org/officeDocument/2006/relationships/hyperlink" Target="https://mentor.ieee.org/802.11/dcn/21/11-21-0282-06-00be-resolutions-for-cc34-cids-for-mlo-tid-to-link-mapping-subclause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1/11-21-0222-15-00be-pdt-mac-common-info-ml-element.docx" TargetMode="External"/><Relationship Id="rId4" Type="http://schemas.openxmlformats.org/officeDocument/2006/relationships/hyperlink" Target="https://mentor.ieee.org/802.11/dcn/21/11-21-0775-00-00be-proposed-resolution-to-clause-35-editorial-comments-part-2.docx" TargetMode="Externa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682-00-00be-comment-resolution-on-trigger-frame.docx" TargetMode="Externa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1/11-21-0157-04-00be-pdt-effect-of-ch-bandwidth-parameter-on-ppdu-format.docx" TargetMode="External"/><Relationship Id="rId13" Type="http://schemas.openxmlformats.org/officeDocument/2006/relationships/hyperlink" Target="https://mentor.ieee.org/802.11/dcn/21/11-21-0679-00-00be-pdt-for-phy-mib-variable-related-to-242ru-support-in-annex-c.docx" TargetMode="External"/><Relationship Id="rId18" Type="http://schemas.openxmlformats.org/officeDocument/2006/relationships/hyperlink" Target="https://mentor.ieee.org/802.11/dcn/21/11-21-0701-00-00be-resolution-for-tbd-in-36-3-12-9-eht-stf.docx" TargetMode="External"/><Relationship Id="rId3" Type="http://schemas.openxmlformats.org/officeDocument/2006/relationships/hyperlink" Target="https://mentor.ieee.org/802.11/dcn/21/11-21-0221-09-00be-pdt-mac-mlo-nstr-blindness-tbd.docx" TargetMode="External"/><Relationship Id="rId21" Type="http://schemas.openxmlformats.org/officeDocument/2006/relationships/hyperlink" Target="https://mentor.ieee.org/802.11/dcn/21/11-21-0728-03-00be-tbds-in-36-4.docx" TargetMode="External"/><Relationship Id="rId7" Type="http://schemas.openxmlformats.org/officeDocument/2006/relationships/hyperlink" Target="https://mentor.ieee.org/802.11/dcn/21/11-21-0267-03-00be-pdt-mlo-short-frame-in-blindness-issue.docx" TargetMode="External"/><Relationship Id="rId12" Type="http://schemas.openxmlformats.org/officeDocument/2006/relationships/hyperlink" Target="https://mentor.ieee.org/802.11/dcn/21/11-21-0659-00-00be-resolution-for-tbd-in-ofdm-modulation.docx" TargetMode="External"/><Relationship Id="rId17" Type="http://schemas.openxmlformats.org/officeDocument/2006/relationships/hyperlink" Target="https://mentor.ieee.org/802.11/dcn/21/11-21-0692-02-00be-pdt-phy-fix-tbds-in-36-3-2-2.docx" TargetMode="External"/><Relationship Id="rId2" Type="http://schemas.openxmlformats.org/officeDocument/2006/relationships/hyperlink" Target="https://mentor.ieee.org/802.11/dcn/21/11-21-0494-06-00be-mac-pdt-320mhz-indication-for-non-ht-duplicated-frames.docx" TargetMode="External"/><Relationship Id="rId16" Type="http://schemas.openxmlformats.org/officeDocument/2006/relationships/hyperlink" Target="https://mentor.ieee.org/802.11/dcn/21/11-21-0686-02-00be-pdt-nominal-packet-padding-values-selection-rules-update-tbd.docx" TargetMode="External"/><Relationship Id="rId20" Type="http://schemas.openxmlformats.org/officeDocument/2006/relationships/hyperlink" Target="https://mentor.ieee.org/802.11/dcn/21/11-21-0721-00-00be-pdt-resolution-for-tbd-in-36-3-16-transmit-requirement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614-00-00be-editorial-fixes-to-subclauses-35-7-and-35-14.docx" TargetMode="External"/><Relationship Id="rId11" Type="http://schemas.openxmlformats.org/officeDocument/2006/relationships/hyperlink" Target="https://mentor.ieee.org/802.11/dcn/21/11-21-0649-02-00be-pdt-on-phase-rotation-for-320-mhz-pre-eht-transmission-and-non-ht-duplicate-transmission.docx" TargetMode="External"/><Relationship Id="rId5" Type="http://schemas.openxmlformats.org/officeDocument/2006/relationships/hyperlink" Target="https://mentor.ieee.org/802.11/dcn/20/11-20-1407-20-00be-pdt-mac-mlo-soft-ap-mld-operation.docx" TargetMode="External"/><Relationship Id="rId15" Type="http://schemas.openxmlformats.org/officeDocument/2006/relationships/hyperlink" Target="https://mentor.ieee.org/802.11/dcn/21/11-21-0685-01-00be-pdt-eht-ppe-thresholds-field-update.docx" TargetMode="External"/><Relationship Id="rId23" Type="http://schemas.openxmlformats.org/officeDocument/2006/relationships/hyperlink" Target="https://mentor.ieee.org/802.11/dcn/21/11-21-0680-02-00be-text-change-for-usage-of-1x-eht-ltf.docx" TargetMode="External"/><Relationship Id="rId10" Type="http://schemas.openxmlformats.org/officeDocument/2006/relationships/hyperlink" Target="https://mentor.ieee.org/802.11/dcn/21/11-21-0639-04-00be-proposed-resolution-of-remaining-tbds-in-36-3-19-4-4-and-36-3-20-3.docx" TargetMode="External"/><Relationship Id="rId19" Type="http://schemas.openxmlformats.org/officeDocument/2006/relationships/hyperlink" Target="https://mentor.ieee.org/802.11/dcn/21/11-21-0719-00-00be-pdt-update-phy-subclause-36-2-6-5.doc" TargetMode="External"/><Relationship Id="rId4" Type="http://schemas.openxmlformats.org/officeDocument/2006/relationships/hyperlink" Target="https://mentor.ieee.org/802.11/dcn/21/11-21-0019-10-00be-pdt-mlo-tid-to-link-mapping.docx" TargetMode="External"/><Relationship Id="rId9" Type="http://schemas.openxmlformats.org/officeDocument/2006/relationships/hyperlink" Target="https://mentor.ieee.org/802.11/dcn/21/11-21-0528-00-00be-pdt-phy-clause-3-2-definitions-updates.docx" TargetMode="External"/><Relationship Id="rId14" Type="http://schemas.openxmlformats.org/officeDocument/2006/relationships/hyperlink" Target="https://mentor.ieee.org/802.11/dcn/21/11-21-0653-01-00be-solutions-for-tbds-in-packet-extension.docx" TargetMode="External"/><Relationship Id="rId22" Type="http://schemas.openxmlformats.org/officeDocument/2006/relationships/hyperlink" Target="https://mentor.ieee.org/802.11/dcn/21/11-21-0745-00-00be-proposed-resolutions-for-tbds-in-annex-b.docx" TargetMode="Externa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572-05-00be-remaining-tbds-in-tgbe-d0-4.docx" TargetMode="External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573-08-00be-cr-for-cids-related-to-eht-operation-element.docx" TargetMode="External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663-04-00be-cr-for-eht-trs.docx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612-05-00be-cc34-cr-tim-indication.docx" TargetMode="External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558-12-00be-cr-35-3-13-3-nstr-operation.docx" TargetMode="External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268-08-00be-pdt-channel-access-triggered-su.docx" TargetMode="External"/><Relationship Id="rId2" Type="http://schemas.openxmlformats.org/officeDocument/2006/relationships/hyperlink" Target="https://mentor.ieee.org/802.11/dcn/21/11-21-0335-12-00be-pdt-mac-mlo-emlmr-tbds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778-02-00be-proposed-changes-for-puncturing.docx" TargetMode="External"/><Relationship Id="rId5" Type="http://schemas.openxmlformats.org/officeDocument/2006/relationships/hyperlink" Target="https://mentor.ieee.org/802.11/dcn/21/11-21-0755-04-00be-pdt-clarification-extra-ltf-phy-capability.docx" TargetMode="External"/><Relationship Id="rId4" Type="http://schemas.openxmlformats.org/officeDocument/2006/relationships/hyperlink" Target="https://mentor.ieee.org/802.11/dcn/21/11-21-0160-01-00be-pdt-mac-mlo-emlsr-tbds.docx" TargetMode="External"/></Relationships>
</file>

<file path=ppt/slides/_rels/slide6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786-03-00be-cr-for-cid-3165.docx" TargetMode="External"/><Relationship Id="rId2" Type="http://schemas.openxmlformats.org/officeDocument/2006/relationships/hyperlink" Target="https://mentor.ieee.org/802.11/dcn/21/11-21-0754-01-00be-cr-for-cids-1244-1254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1/11-21-0555-07-00be-mac-pdt-nsep-tbds.docx" TargetMode="External"/><Relationship Id="rId4" Type="http://schemas.openxmlformats.org/officeDocument/2006/relationships/hyperlink" Target="https://mentor.ieee.org/802.11/dcn/21/11-21-0683-05-00be-restricted-twt-quiet-interval-tbd-cr.docx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706-03-00be-tgbe-coexistence-assessment-document.docx" TargetMode="External"/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572-09-00be-remaining-tbds-in-tgbe-d0-4.docx" TargetMode="External"/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572-11-00be-remaining-tbds-in-tgbe-d0-4.docx" TargetMode="External"/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893-01-00be-pdt-correction-to-trigger-frame-ru-allocation-table.docx" TargetMode="External"/><Relationship Id="rId2" Type="http://schemas.openxmlformats.org/officeDocument/2006/relationships/hyperlink" Target="https://mentor.ieee.org/802.11/dcn/21/11-21-0696-02-00be-pdt-mac-spec-text-for-motion-150-sp-372.docx" TargetMode="External"/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481-05-00be-resolutions-for-cc34-cids-for-channel-switching-quieting.docx" TargetMode="External"/><Relationship Id="rId7" Type="http://schemas.openxmlformats.org/officeDocument/2006/relationships/hyperlink" Target="https://mentor.ieee.org/802.11/dcn/21/11-21-0493-01-00be-cr-for-cid-2849.docx" TargetMode="External"/><Relationship Id="rId2" Type="http://schemas.openxmlformats.org/officeDocument/2006/relationships/hyperlink" Target="https://mentor.ieee.org/802.11/dcn/21/11-21-0514-10-00be-proposed-cr-for-clause-35-3-13-6-sync-ppdu-start-time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462-09-00be-pdt-mac-restricted-twt-tbds-crs-part1.docx" TargetMode="External"/><Relationship Id="rId5" Type="http://schemas.openxmlformats.org/officeDocument/2006/relationships/hyperlink" Target="https://mentor.ieee.org/802.11/dcn/21/11-21-0390-02-00be-cr-for-35-3-5.docx" TargetMode="External"/><Relationship Id="rId4" Type="http://schemas.openxmlformats.org/officeDocument/2006/relationships/hyperlink" Target="https://mentor.ieee.org/802.11/dcn/21/11-21-0255-06-00be-cc34-resolution-for-cids-related-to-mbssid.docx" TargetMode="External"/></Relationships>
</file>

<file path=ppt/slides/_rels/slide79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299-07-00be-crs-for-d0-3-eht-sta-features-cids.docx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080-09-00be-twt-for-mld.docx" TargetMode="External"/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907-01-00be-pdt-note-in-trigger-frame-ru-allocation-table.docx" TargetMode="External"/><Relationship Id="rId2" Type="http://schemas.openxmlformats.org/officeDocument/2006/relationships/hyperlink" Target="https://mentor.ieee.org/802.11/dcn/21/11-21-0916-01-00be-pdt-additional-corrections-to-the-trigger-frame-ru-allocation-table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0886-03-00be-proposed-changes-to-sounding-fb.docx" TargetMode="External"/></Relationships>
</file>

<file path=ppt/slides/_rels/slide8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498-04-00be-cr-for-cids-related-to-str-operation.docx" TargetMode="External"/><Relationship Id="rId2" Type="http://schemas.openxmlformats.org/officeDocument/2006/relationships/hyperlink" Target="https://mentor.ieee.org/802.11/dcn/21/11-21-0340-11-00be-cr-for-cid-1977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480-05-00be-resolutions-for-cc34-cids-for-more-data-usage.docx" TargetMode="External"/><Relationship Id="rId5" Type="http://schemas.openxmlformats.org/officeDocument/2006/relationships/hyperlink" Target="https://mentor.ieee.org/802.11/dcn/21/11-21-0423-01-00be-cr-for-11-3-part-i.docx" TargetMode="External"/><Relationship Id="rId4" Type="http://schemas.openxmlformats.org/officeDocument/2006/relationships/hyperlink" Target="https://mentor.ieee.org/802.11/dcn/21/11-21-0544-00-00be-cr-for-cids-1809-and-2368.docx" TargetMode="External"/></Relationships>
</file>

<file path=ppt/slides/_rels/slide8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633-02-00be-cr-for-capability-information-field-related-cids.docx" TargetMode="External"/><Relationship Id="rId2" Type="http://schemas.openxmlformats.org/officeDocument/2006/relationships/hyperlink" Target="https://mentor.ieee.org/802.11/dcn/21/11-21-0434-01-00be-cr-for-11-3-4.docx" TargetMode="External"/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538-05-00be-cr-for-35-4-1-dl-mu-operation.docx" TargetMode="External"/><Relationship Id="rId2" Type="http://schemas.openxmlformats.org/officeDocument/2006/relationships/hyperlink" Target="https://mentor.ieee.org/802.11/dcn/21/11-21-0455-09-00be-cr-for-35-2-1-2-preamble-puncturing.docx" TargetMode="External"/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455-09-00be-cr-for-35-2-1-2-preamble-puncturing.docx" TargetMode="External"/><Relationship Id="rId2" Type="http://schemas.openxmlformats.org/officeDocument/2006/relationships/hyperlink" Target="https://mentor.ieee.org/802.11/dcn/21/11-21-0455-07-00be-cr-for-35-2-1-2-preamble-puncturing.docx" TargetMode="External"/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0/11-20-1786-08-00be-nov-jan-tgbe-teleconference-minutes.docx" TargetMode="External"/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922-05-00be-may-july-tgbe-teleconference-minutes.docx" TargetMode="External"/><Relationship Id="rId2" Type="http://schemas.openxmlformats.org/officeDocument/2006/relationships/hyperlink" Target="https://mentor.ieee.org/802.11/dcn/21/11-21-0902-00-00be-tgbe-may-2021-meeting-minutes.docx" TargetMode="External"/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995-01-00be-proposed-draft-text-pdt-phy-modulation-accuracy-update.docx" TargetMode="External"/><Relationship Id="rId2" Type="http://schemas.openxmlformats.org/officeDocument/2006/relationships/hyperlink" Target="https://mentor.ieee.org/802.11/dcn/21/11-21-0467-02-00be-cr-for-35-3-4-3-multi-link-element-usage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991-03-00be-pdt-on-mu-rts.docx" TargetMode="External"/><Relationship Id="rId5" Type="http://schemas.openxmlformats.org/officeDocument/2006/relationships/hyperlink" Target="https://mentor.ieee.org/802.11/dcn/21/11-21-0960-01-00be-pdt-eht-psr-based-sr-part2.docx" TargetMode="External"/><Relationship Id="rId4" Type="http://schemas.openxmlformats.org/officeDocument/2006/relationships/hyperlink" Target="https://mentor.ieee.org/802.11/dcn/21/11-21-1003-00-00be-pdt-for-supported-eht-mcs-and-nss-set-field.docx" TargetMode="External"/></Relationships>
</file>

<file path=ppt/slides/_rels/slide9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530-05-00be-cr-nstr-link-pair-definition.docx" TargetMode="External"/><Relationship Id="rId2" Type="http://schemas.openxmlformats.org/officeDocument/2006/relationships/hyperlink" Target="https://mentor.ieee.org/802.11/dcn/21/11-21-0510-05-00be-cr-for-clauses-3-1-and-4-5-11a-on-nsep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435-03-00be-cr-for-11-3-5.docx" TargetMode="External"/><Relationship Id="rId5" Type="http://schemas.openxmlformats.org/officeDocument/2006/relationships/hyperlink" Target="https://mentor.ieee.org/802.11/dcn/21/11-21-0700-01-00be-cr-for-4-5-3.docx" TargetMode="External"/><Relationship Id="rId4" Type="http://schemas.openxmlformats.org/officeDocument/2006/relationships/hyperlink" Target="https://mentor.ieee.org/802.11/dcn/21/11-21-0300-03-00be-crs-for-d0-3-group-key-handshake-cids.docx" TargetMode="External"/></Relationships>
</file>

<file path=ppt/slides/_rels/slide9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788-01-00be-tgbe-cc34-cids-2476-3133.docx" TargetMode="External"/><Relationship Id="rId2" Type="http://schemas.openxmlformats.org/officeDocument/2006/relationships/hyperlink" Target="https://mentor.ieee.org/802.11/dcn/21/11-21-0523-03-00be-cr-for-35-3-5-4-multi-link-setup-ie-usage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577-05-00be-cr-mld-architecture.docx" TargetMode="External"/><Relationship Id="rId5" Type="http://schemas.openxmlformats.org/officeDocument/2006/relationships/hyperlink" Target="https://mentor.ieee.org/802.11/dcn/21/11-21-0500-05-00be-cr-for-35-3-2-3.docx" TargetMode="External"/><Relationship Id="rId4" Type="http://schemas.openxmlformats.org/officeDocument/2006/relationships/hyperlink" Target="https://mentor.ieee.org/802.11/dcn/21/11-21-0499-06-00be-cr-for-cids-related-to-ml-ie-usage-for-multi-link-setup.docx" TargetMode="External"/></Relationships>
</file>

<file path=ppt/slides/_rels/slide94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569-02-00be-cr-for-cid-3017.docx" TargetMode="External"/><Relationship Id="rId1" Type="http://schemas.openxmlformats.org/officeDocument/2006/relationships/slideLayout" Target="../slideLayouts/slideLayout2.xml"/></Relationships>
</file>

<file path=ppt/slides/_rels/slide95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662-04-00be-cr-for-35-4-2-ul-mu-operation.docx" TargetMode="External"/><Relationship Id="rId1" Type="http://schemas.openxmlformats.org/officeDocument/2006/relationships/slideLayout" Target="../slideLayouts/slideLayout2.xml"/></Relationships>
</file>

<file path=ppt/slides/_rels/slide96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923-01-00be-11be-spectral-mask-floor.pptx" TargetMode="External"/><Relationship Id="rId1" Type="http://schemas.openxmlformats.org/officeDocument/2006/relationships/slideLayout" Target="../slideLayouts/slideLayout2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8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467-02-00be-cr-for-35-3-4-3-multi-link-element-usage.docx" TargetMode="External"/><Relationship Id="rId1" Type="http://schemas.openxmlformats.org/officeDocument/2006/relationships/slideLayout" Target="../slideLayouts/slideLayout2.xml"/></Relationships>
</file>

<file path=ppt/slides/_rels/slide9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053-01-00be-cc36-cr-for-36-3-2-6-ru-and-mru-restrictions-for-20-mhz-operation.docx" TargetMode="External"/><Relationship Id="rId2" Type="http://schemas.openxmlformats.org/officeDocument/2006/relationships/hyperlink" Target="https://mentor.ieee.org/802.11/dcn/21/11-21-1052-01-00be-cc36-cr-for-36-3-12-9-eht-stf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131-00-00be-cc36-plme.docx" TargetMode="External"/><Relationship Id="rId5" Type="http://schemas.openxmlformats.org/officeDocument/2006/relationships/hyperlink" Target="https://mentor.ieee.org/802.11/dcn/21/11-21-1127-02-00be-cc36-cr-on-ppdu-encoding-process.docx" TargetMode="External"/><Relationship Id="rId4" Type="http://schemas.openxmlformats.org/officeDocument/2006/relationships/hyperlink" Target="https://mentor.ieee.org/802.11/dcn/21/11-21-1054-01-00be-cc36-cr-for-cid-4971-to-4974.docx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Alfred Asterjadhi, Qualcomm Inc.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dirty="0"/>
              <a:t>TGbe Motions List for Teleconferences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2021-07-30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20385986"/>
              </p:ext>
            </p:extLst>
          </p:nvPr>
        </p:nvGraphicFramePr>
        <p:xfrm>
          <a:off x="461963" y="2486025"/>
          <a:ext cx="8540750" cy="2503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552553" imgH="2514074" progId="Word.Document.8">
                  <p:embed/>
                </p:oleObj>
              </mc:Choice>
              <mc:Fallback>
                <p:oleObj name="Document" r:id="rId3" imgW="8552553" imgH="2514074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1963" y="2486025"/>
                        <a:ext cx="8540750" cy="250348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endParaRPr lang="en-GB" sz="20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DB539251-052C-42F3-9641-76D2DA66B6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150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1C9ED483-91FF-42D1-8D30-9A0BAA5A1E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19600"/>
          </a:xfrm>
        </p:spPr>
        <p:txBody>
          <a:bodyPr/>
          <a:lstStyle/>
          <a:p>
            <a:pPr marL="0" indent="0"/>
            <a:r>
              <a:rPr lang="en-US" sz="1800" dirty="0"/>
              <a:t>Move to add to the 11be SFD, candidate specification text in </a:t>
            </a:r>
            <a:r>
              <a:rPr lang="en-US" sz="1800" dirty="0">
                <a:hlinkClick r:id="rId2"/>
              </a:rPr>
              <a:t>11-20/1935r10</a:t>
            </a:r>
            <a:r>
              <a:rPr lang="en-US" sz="1800" dirty="0"/>
              <a:t> that is identified with the following tags: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 dirty="0"/>
              <a:t>SP355, SP356, SP357, SP358, SP359, SP360, SP361, SP362, SP363, SP364,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 dirty="0"/>
              <a:t>SP365, SP366, SP367, SP368, SP369, SP370, SP371, SP372, SP373, SP374,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 dirty="0"/>
              <a:t>SP375, SP376, SP377, SP378, SP379, </a:t>
            </a:r>
            <a:r>
              <a:rPr lang="en-US" sz="1600" u="sng" dirty="0">
                <a:solidFill>
                  <a:srgbClr val="FF0000"/>
                </a:solidFill>
              </a:rPr>
              <a:t>SP380, SP381, SP382, SP383, SP384</a:t>
            </a:r>
            <a:r>
              <a:rPr lang="en-US" sz="1600" dirty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 marL="0" indent="0"/>
            <a:r>
              <a:rPr lang="en-US" sz="1800" dirty="0"/>
              <a:t>Move: Edward Au			Second: Ross Jian Yu</a:t>
            </a:r>
          </a:p>
          <a:p>
            <a:pPr marL="0" indent="0"/>
            <a:r>
              <a:rPr lang="en-US" sz="1800" dirty="0"/>
              <a:t>Discussion: None.</a:t>
            </a:r>
          </a:p>
          <a:p>
            <a:r>
              <a:rPr lang="en-US" sz="1800" dirty="0"/>
              <a:t>Result: </a:t>
            </a:r>
            <a:r>
              <a:rPr lang="en-US" sz="1800" dirty="0">
                <a:highlight>
                  <a:srgbClr val="00FF00"/>
                </a:highlight>
              </a:rPr>
              <a:t>Approved with unanimous consent.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 marL="0" indent="0"/>
            <a:r>
              <a:rPr lang="en-US" sz="1600" i="1" dirty="0"/>
              <a:t>Note 1: These are all candidate SFD texts highlighted in yellow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  <a:p>
            <a:pPr marL="0" indent="0"/>
            <a:r>
              <a:rPr lang="en-US" sz="1600" i="1" dirty="0"/>
              <a:t>Note 2: SPs in </a:t>
            </a:r>
            <a:r>
              <a:rPr lang="en-US" sz="1600" i="1" dirty="0">
                <a:solidFill>
                  <a:srgbClr val="FF0000"/>
                </a:solidFill>
              </a:rPr>
              <a:t>red</a:t>
            </a:r>
            <a:r>
              <a:rPr lang="en-US" sz="1600" i="1" dirty="0"/>
              <a:t> are those added on the fly as per discussions during the Joint conf call.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59FAEF-D1E9-4168-9AA5-CADA9593254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641D0D-D830-446D-9CA6-ADD8EEB737A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B7745C-6D2D-4C96-AB63-4A8AC6CA39B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55109566"/>
      </p:ext>
    </p:extLst>
  </p:cSld>
  <p:clrMapOvr>
    <a:masterClrMapping/>
  </p:clrMapOvr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221 (CC36-PHY-2)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8152 in </a:t>
            </a:r>
            <a:r>
              <a:rPr lang="en-US" sz="1200" b="0" dirty="0">
                <a:hlinkClick r:id="rId2"/>
              </a:rPr>
              <a:t>1088r0</a:t>
            </a:r>
            <a:r>
              <a:rPr lang="en-US" sz="1200" b="0" dirty="0"/>
              <a:t> </a:t>
            </a:r>
            <a:r>
              <a:rPr lang="en-US" sz="1200" b="0" i="1" dirty="0"/>
              <a:t>[1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4670, 4854, 4855, 4856, 5416, 5417, 5418, 5420, 5478, 5479, 5528, 6153, 6438, 6439, 6467, 6468, 6469, 7002, 8110, 8111, 8112, 8113, 8114, 8115 in </a:t>
            </a:r>
            <a:r>
              <a:rPr lang="en-US" sz="1200" b="0" dirty="0">
                <a:hlinkClick r:id="rId3"/>
              </a:rPr>
              <a:t>1057r3</a:t>
            </a:r>
            <a:r>
              <a:rPr lang="en-US" sz="1200" b="0" dirty="0"/>
              <a:t> </a:t>
            </a:r>
            <a:r>
              <a:rPr lang="en-US" sz="1200" b="0" i="1" dirty="0"/>
              <a:t>[24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7209, 7210, 4852, 5415, 8108, 8109, 8016, 8106, 8017, 8107, 8018, 4851 in </a:t>
            </a:r>
            <a:r>
              <a:rPr lang="en-US" sz="1200" b="0" dirty="0">
                <a:hlinkClick r:id="rId4"/>
              </a:rPr>
              <a:t>1048r0</a:t>
            </a:r>
            <a:r>
              <a:rPr lang="en-US" sz="1200" b="0" dirty="0"/>
              <a:t> </a:t>
            </a:r>
            <a:r>
              <a:rPr lang="en-US" sz="1200" b="0" i="1" dirty="0"/>
              <a:t>[12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5484  in </a:t>
            </a:r>
            <a:r>
              <a:rPr lang="en-US" sz="1200" b="0" dirty="0">
                <a:hlinkClick r:id="rId5"/>
              </a:rPr>
              <a:t>1042r3</a:t>
            </a:r>
            <a:r>
              <a:rPr lang="en-US" sz="1200" b="0" dirty="0"/>
              <a:t> </a:t>
            </a:r>
            <a:r>
              <a:rPr lang="en-US" sz="1200" b="0" i="1" dirty="0"/>
              <a:t>[1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4915, 4916, 5433, 6473, 6474, 6475 in </a:t>
            </a:r>
            <a:r>
              <a:rPr lang="en-US" sz="1200" b="0" dirty="0">
                <a:hlinkClick r:id="rId6"/>
              </a:rPr>
              <a:t>1041r0</a:t>
            </a:r>
            <a:r>
              <a:rPr lang="en-US" sz="1200" b="0" dirty="0"/>
              <a:t> </a:t>
            </a:r>
            <a:r>
              <a:rPr lang="en-US" sz="1200" b="0" i="1" dirty="0"/>
              <a:t>[6 CID]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Edward Au				Second: Ross Jian Yu 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75126633"/>
      </p:ext>
    </p:extLst>
  </p:cSld>
  <p:clrMapOvr>
    <a:masterClrMapping/>
  </p:clrMapOvr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222 (CC36-PHY-3)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5093, 7971 in </a:t>
            </a:r>
            <a:r>
              <a:rPr lang="en-US" sz="1200" b="0" dirty="0">
                <a:hlinkClick r:id="rId2"/>
              </a:rPr>
              <a:t>1107r1</a:t>
            </a:r>
            <a:r>
              <a:rPr lang="en-US" sz="1200" b="0" dirty="0"/>
              <a:t> </a:t>
            </a:r>
            <a:r>
              <a:rPr lang="en-US" sz="1200" b="0" i="1" dirty="0"/>
              <a:t>[2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4910, 6830, 6831, 7012 in </a:t>
            </a:r>
            <a:r>
              <a:rPr lang="en-US" sz="1200" b="0" dirty="0">
                <a:hlinkClick r:id="rId3"/>
              </a:rPr>
              <a:t>1121r0</a:t>
            </a:r>
            <a:r>
              <a:rPr lang="en-US" sz="1200" b="0" dirty="0"/>
              <a:t> </a:t>
            </a:r>
            <a:r>
              <a:rPr lang="en-US" sz="1200" b="0" i="1" dirty="0"/>
              <a:t>[4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5719, 7998 in </a:t>
            </a:r>
            <a:r>
              <a:rPr lang="en-US" sz="1200" b="0" dirty="0">
                <a:hlinkClick r:id="rId4"/>
              </a:rPr>
              <a:t>1101r1</a:t>
            </a:r>
            <a:r>
              <a:rPr lang="en-US" sz="1200" b="0" dirty="0"/>
              <a:t> </a:t>
            </a:r>
            <a:r>
              <a:rPr lang="en-US" sz="1200" b="0" i="1" dirty="0"/>
              <a:t>[2 CID]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 Edward Au			Second: Bin Tian 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30628340"/>
      </p:ext>
    </p:extLst>
  </p:cSld>
  <p:clrMapOvr>
    <a:masterClrMapping/>
  </p:clrMapOvr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223 (MAC-5)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1751, 1684, 2445, 3029, 2871, 2870, 1930, 1931, 1199, 1932, 1686, 1446, 1427, 1065, 3339, 2353, 3340, 2837, 1689, 2713, 1752, 2756, 2838, 3383 in </a:t>
            </a:r>
            <a:r>
              <a:rPr lang="en-US" sz="1200" b="0" dirty="0">
                <a:hlinkClick r:id="rId2"/>
              </a:rPr>
              <a:t>285r4</a:t>
            </a:r>
            <a:r>
              <a:rPr lang="en-US" sz="1200" b="0" dirty="0"/>
              <a:t> </a:t>
            </a:r>
            <a:r>
              <a:rPr lang="en-US" sz="1200" b="0" i="1" dirty="0"/>
              <a:t>[24 CIDs]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Abhishek Patil  				Second: Stephen McCann</a:t>
            </a:r>
          </a:p>
          <a:p>
            <a:pPr marL="0" indent="0"/>
            <a:r>
              <a:rPr lang="en-US" sz="1400" dirty="0"/>
              <a:t>Discussion: None. 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74634145"/>
      </p:ext>
    </p:extLst>
  </p:cSld>
  <p:clrMapOvr>
    <a:masterClrMapping/>
  </p:clrMapOvr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224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MAC: </a:t>
            </a:r>
            <a:r>
              <a:rPr lang="en-US" sz="1400" u="sng" dirty="0">
                <a:solidFill>
                  <a:srgbClr val="FF0000"/>
                </a:solidFill>
              </a:rPr>
              <a:t>Only part I in </a:t>
            </a:r>
            <a:r>
              <a:rPr lang="en-US" sz="1400" dirty="0">
                <a:hlinkClick r:id="rId2"/>
              </a:rPr>
              <a:t>971r3</a:t>
            </a:r>
            <a:endParaRPr lang="en-US" sz="14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Edward Au		Second: Po-Kai Huang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13022684"/>
      </p:ext>
    </p:extLst>
  </p:cSld>
  <p:clrMapOvr>
    <a:masterClrMapping/>
  </p:clrMapOvr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225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instruct the TGbe Editor to create IEEE802.11be D1.1 draft after incorporating the approved changes as specified in </a:t>
            </a:r>
            <a:r>
              <a:rPr lang="en-US" sz="1600" dirty="0">
                <a:solidFill>
                  <a:schemeClr val="tx1"/>
                </a:solidFill>
              </a:rPr>
              <a:t>Motions 204 to 224 (motions with numerical values)</a:t>
            </a:r>
            <a:r>
              <a:rPr lang="en-US" sz="1600" dirty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0" indent="0"/>
            <a:r>
              <a:rPr lang="en-US" sz="1600" dirty="0"/>
              <a:t>Move: Abhishek Patil		Second: Laurent Cariou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600" dirty="0">
              <a:highlight>
                <a:srgbClr val="00FF00"/>
              </a:highlight>
            </a:endParaRPr>
          </a:p>
          <a:p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09523093"/>
      </p:ext>
    </p:extLst>
  </p:cSld>
  <p:clrMapOvr>
    <a:masterClrMapping/>
  </p:clrMapOvr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August 11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73682967"/>
      </p:ext>
    </p:extLst>
  </p:cSld>
  <p:clrMapOvr>
    <a:masterClrMapping/>
  </p:clrMapOvr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226 (MAC-1)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4465, 6210, 6300, 5259, 4466, 5260, 8342, 7725, 6211, 4386, 4467, 6302, 7415, 6301, 7416, 6212, 4067, 4388, 7417, 4114, 6735, 4468, 7419 in </a:t>
            </a:r>
            <a:r>
              <a:rPr lang="en-US" sz="1200" b="0" dirty="0">
                <a:hlinkClick r:id="rId2"/>
              </a:rPr>
              <a:t>1172r2</a:t>
            </a:r>
            <a:r>
              <a:rPr lang="en-US" sz="1200" b="0" dirty="0"/>
              <a:t> </a:t>
            </a:r>
            <a:r>
              <a:rPr lang="en-US" sz="1200" b="0" i="1" dirty="0"/>
              <a:t>[23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6134, 4387 in </a:t>
            </a:r>
            <a:r>
              <a:rPr lang="en-US" sz="1200" b="0" dirty="0">
                <a:hlinkClick r:id="rId3"/>
              </a:rPr>
              <a:t>1172r3</a:t>
            </a:r>
            <a:r>
              <a:rPr lang="en-US" sz="1200" b="0" dirty="0"/>
              <a:t> </a:t>
            </a:r>
            <a:r>
              <a:rPr lang="en-US" sz="1200" b="0" i="1" dirty="0"/>
              <a:t>[2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5043, 4013, 4018, 5044 in </a:t>
            </a:r>
            <a:r>
              <a:rPr lang="en-US" sz="1200" b="0" dirty="0">
                <a:hlinkClick r:id="rId4"/>
              </a:rPr>
              <a:t>1175r4</a:t>
            </a:r>
            <a:r>
              <a:rPr lang="en-US" sz="1200" b="0" dirty="0"/>
              <a:t> </a:t>
            </a:r>
            <a:r>
              <a:rPr lang="en-US" sz="1200" b="0" i="1" dirty="0"/>
              <a:t>[4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7715, 6864, 7716, 7365, 5736, 5738, 5737, 4246, 7717, 5390, 4108, 4361, 5600, 5801, 5913, 6221, 6566, 6870, 8223, 8330, 7805, 5391, 4035, 6567, 4377, 6534, 7811, 7847, 8224, 5045, 5601, 6222, 6395, 6872, 7059, 7718, 6568, 4362, 5250, 5966, 7514, 6570, 6396, 6569, 5046, 6878, 5047, 7395, 5739, 6397, 4249 in </a:t>
            </a:r>
            <a:r>
              <a:rPr lang="en-GB" sz="1200" b="0" u="sng" dirty="0">
                <a:solidFill>
                  <a:srgbClr val="0000FF"/>
                </a:solidFill>
                <a:effectLst/>
                <a:ea typeface="Times New Roman" panose="02020603050405020304" pitchFamily="18" charset="0"/>
                <a:hlinkClick r:id="rId5"/>
              </a:rPr>
              <a:t>1087r5</a:t>
            </a:r>
            <a:r>
              <a:rPr lang="en-US" sz="1200" b="0" i="1" dirty="0"/>
              <a:t> [51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5386 in </a:t>
            </a:r>
            <a:r>
              <a:rPr lang="en-US" sz="1200" b="0" dirty="0">
                <a:hlinkClick r:id="rId6"/>
              </a:rPr>
              <a:t>1180r2</a:t>
            </a:r>
            <a:r>
              <a:rPr lang="en-US" sz="1200" b="0" dirty="0"/>
              <a:t> </a:t>
            </a:r>
            <a:r>
              <a:rPr lang="en-US" sz="1200" b="0" i="1" dirty="0"/>
              <a:t>[1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200" b="0" i="1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Edward Au			Second: Abhishek Patil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75793285"/>
      </p:ext>
    </p:extLst>
  </p:cSld>
  <p:clrMapOvr>
    <a:masterClrMapping/>
  </p:clrMapOvr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227 (MAC-2)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7566, 7439, 4100, 6865, 4106, 5742, 4814, 5743, 6235, 4815, 4810, 8280, 7568, 4816, 7569, 6869, 8281, 6387, 6015, 6705, 6868, 5126, 6236, 7702, 5829, 7577, 5830, 7579, 7581, 5831, 5128, 6880, 6867, 5129, 7511, 8286, 8287, 8288, 4017, 4366, 5130, 5389, 6223, 7340, 4818, 6755, 6366, 8289, 6390, 6575, 7351, 8170, 4735 in </a:t>
            </a:r>
            <a:r>
              <a:rPr lang="en-US" sz="1200" b="0" dirty="0">
                <a:hlinkClick r:id="rId2"/>
              </a:rPr>
              <a:t>1085r6</a:t>
            </a:r>
            <a:r>
              <a:rPr lang="en-US" sz="1200" b="0" dirty="0"/>
              <a:t> </a:t>
            </a:r>
            <a:r>
              <a:rPr lang="en-US" sz="1200" b="0" i="1" dirty="0"/>
              <a:t>[53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4365, 5746, 6599, 6388, 4266, 8284, 7040, 7582, 8283, 8285 in </a:t>
            </a:r>
            <a:r>
              <a:rPr lang="en-US" sz="1200" b="0" dirty="0">
                <a:hlinkClick r:id="rId3"/>
              </a:rPr>
              <a:t>1206r3</a:t>
            </a:r>
            <a:r>
              <a:rPr lang="en-US" sz="1200" b="0" dirty="0"/>
              <a:t> </a:t>
            </a:r>
            <a:r>
              <a:rPr lang="en-US" sz="1200" b="0" i="1" dirty="0"/>
              <a:t>[10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6183, 5155, 4250, 5142, 5192, 5209, 5238, 5449, 6537, 6538, 6617, 7454, 7668, 7721, 7882, 8229, 8332 in </a:t>
            </a:r>
            <a:r>
              <a:rPr lang="en-US" sz="1200" b="0" dirty="0">
                <a:hlinkClick r:id="rId4"/>
              </a:rPr>
              <a:t>1132r2</a:t>
            </a:r>
            <a:r>
              <a:rPr lang="en-US" sz="1200" b="0" dirty="0"/>
              <a:t> </a:t>
            </a:r>
            <a:r>
              <a:rPr lang="en-US" sz="1200" b="0" i="1" dirty="0"/>
              <a:t>[17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4128, 4129, 5781, 6178, 6179 in </a:t>
            </a:r>
            <a:r>
              <a:rPr lang="en-US" sz="1200" b="0" dirty="0">
                <a:hlinkClick r:id="rId5"/>
              </a:rPr>
              <a:t>1223r3</a:t>
            </a:r>
            <a:r>
              <a:rPr lang="en-US" sz="1200" b="0" dirty="0"/>
              <a:t> </a:t>
            </a:r>
            <a:r>
              <a:rPr lang="en-US" sz="1200" b="0" i="1" dirty="0"/>
              <a:t>[5 CIDs]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Edward Au			Second: Rajat Pushkarna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12945412"/>
      </p:ext>
    </p:extLst>
  </p:cSld>
  <p:clrMapOvr>
    <a:masterClrMapping/>
  </p:clrMapOvr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228 (PHY-1)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4569, 4667, 7198, 7399, 7996, 7997, 8103 in </a:t>
            </a:r>
            <a:r>
              <a:rPr lang="en-GB" sz="1200" b="0" u="sng" dirty="0">
                <a:solidFill>
                  <a:srgbClr val="7030A0"/>
                </a:solidFill>
                <a:effectLst/>
                <a:ea typeface="Times New Roman" panose="02020603050405020304" pitchFamily="18" charset="0"/>
                <a:hlinkClick r:id="rId2"/>
              </a:rPr>
              <a:t>1100r2</a:t>
            </a:r>
            <a:r>
              <a:rPr lang="en-US" sz="1200" b="0" dirty="0"/>
              <a:t> </a:t>
            </a:r>
            <a:r>
              <a:rPr lang="en-US" sz="1200" b="0" i="1" dirty="0"/>
              <a:t>[7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4664, 4579, 7197, 7313 in </a:t>
            </a:r>
            <a:r>
              <a:rPr lang="en-GB" sz="1200" b="0" u="sng" dirty="0">
                <a:solidFill>
                  <a:srgbClr val="7030A0"/>
                </a:solidFill>
                <a:effectLst/>
                <a:ea typeface="Times New Roman" panose="02020603050405020304" pitchFamily="18" charset="0"/>
                <a:hlinkClick r:id="rId3"/>
              </a:rPr>
              <a:t>1099r1</a:t>
            </a:r>
            <a:r>
              <a:rPr lang="en-US" sz="1200" b="0" i="1" dirty="0"/>
              <a:t> [4 CIDs]</a:t>
            </a:r>
            <a:endParaRPr lang="en-GB" sz="1200" b="0" u="sng" dirty="0">
              <a:solidFill>
                <a:srgbClr val="7030A0"/>
              </a:solidFill>
              <a:effectLst/>
              <a:ea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4552, 7196 in </a:t>
            </a:r>
            <a:r>
              <a:rPr lang="en-GB" sz="1200" b="0" u="sng" dirty="0">
                <a:solidFill>
                  <a:srgbClr val="7030A0"/>
                </a:solidFill>
                <a:effectLst/>
                <a:ea typeface="Times New Roman" panose="02020603050405020304" pitchFamily="18" charset="0"/>
                <a:hlinkClick r:id="rId4"/>
              </a:rPr>
              <a:t>1098r1</a:t>
            </a:r>
            <a:r>
              <a:rPr lang="en-US" sz="1200" b="0" i="1" dirty="0"/>
              <a:t> [2 CIDs]</a:t>
            </a:r>
            <a:endParaRPr lang="en-GB" sz="1200" b="0" u="sng" dirty="0">
              <a:solidFill>
                <a:srgbClr val="7030A0"/>
              </a:solidFill>
              <a:effectLst/>
              <a:ea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4689, 4690, 4803, 4943, 5399, 5470, 7179, 7180, 7749 in </a:t>
            </a:r>
            <a:r>
              <a:rPr lang="en-GB" sz="1200" b="0" u="sng" dirty="0">
                <a:solidFill>
                  <a:srgbClr val="7030A0"/>
                </a:solidFill>
                <a:effectLst/>
                <a:ea typeface="Times New Roman" panose="02020603050405020304" pitchFamily="18" charset="0"/>
                <a:hlinkClick r:id="rId5"/>
              </a:rPr>
              <a:t>1097r1</a:t>
            </a:r>
            <a:r>
              <a:rPr lang="en-US" sz="1200" b="0" i="1" dirty="0"/>
              <a:t> [9 CIDs]</a:t>
            </a:r>
            <a:endParaRPr lang="en-GB" sz="1200" b="0" u="sng" dirty="0">
              <a:solidFill>
                <a:srgbClr val="7030A0"/>
              </a:solidFill>
              <a:effectLst/>
              <a:ea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4981, 5091, 7117, 7323, 7324, 8083 in </a:t>
            </a:r>
            <a:r>
              <a:rPr lang="en-GB" sz="1200" b="0" u="sng" dirty="0">
                <a:solidFill>
                  <a:srgbClr val="7030A0"/>
                </a:solidFill>
                <a:effectLst/>
                <a:ea typeface="Times New Roman" panose="02020603050405020304" pitchFamily="18" charset="0"/>
                <a:hlinkClick r:id="rId6"/>
              </a:rPr>
              <a:t>1096r1</a:t>
            </a:r>
            <a:r>
              <a:rPr lang="en-US" sz="1200" b="0" i="1" dirty="0"/>
              <a:t> [6 CIDs]</a:t>
            </a:r>
            <a:endParaRPr lang="en-GB" sz="1200" b="0" u="sng" dirty="0">
              <a:solidFill>
                <a:srgbClr val="7030A0"/>
              </a:solidFill>
              <a:effectLst/>
              <a:ea typeface="Times New Roman" panose="02020603050405020304" pitchFamily="18" charset="0"/>
            </a:endParaRPr>
          </a:p>
          <a:p>
            <a:pPr marL="0" indent="0"/>
            <a:endParaRPr lang="en-US" sz="1200" b="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Stephen McCann 				Second: Bin Tian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54178920"/>
      </p:ext>
    </p:extLst>
  </p:cSld>
  <p:clrMapOvr>
    <a:masterClrMapping/>
  </p:clrMapOvr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229 (PHY-2)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4685, 5013, 5014, 5015, 5016, 5017, 5018, 7249, 7250, 7251, 7314, 7478 in </a:t>
            </a:r>
            <a:r>
              <a:rPr lang="en-GB" sz="1200" b="0" u="sng" dirty="0">
                <a:solidFill>
                  <a:srgbClr val="7030A0"/>
                </a:solidFill>
                <a:effectLst/>
                <a:ea typeface="Times New Roman" panose="02020603050405020304" pitchFamily="18" charset="0"/>
                <a:hlinkClick r:id="rId2"/>
              </a:rPr>
              <a:t>1134r1</a:t>
            </a:r>
            <a:r>
              <a:rPr lang="en-US" sz="1200" b="0" dirty="0"/>
              <a:t> </a:t>
            </a:r>
            <a:r>
              <a:rPr lang="en-US" sz="1200" b="0" i="1" dirty="0"/>
              <a:t>[12 CIDs]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Mike Montemurro			Second: Bin Tian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917723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151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accept changes to the TGbe draft as specified in the following documents: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hlinkClick r:id="rId2"/>
              </a:rPr>
              <a:t>1722r4</a:t>
            </a:r>
            <a:r>
              <a:rPr lang="en-US" sz="1400" dirty="0"/>
              <a:t>, </a:t>
            </a:r>
            <a:r>
              <a:rPr lang="en-US" sz="1400" dirty="0">
                <a:hlinkClick r:id="rId3"/>
              </a:rPr>
              <a:t>1957r1</a:t>
            </a:r>
            <a:r>
              <a:rPr lang="en-US" sz="1400" dirty="0"/>
              <a:t>, </a:t>
            </a:r>
            <a:r>
              <a:rPr lang="en-US" sz="1400" dirty="0">
                <a:hlinkClick r:id="rId4"/>
              </a:rPr>
              <a:t>0073r3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hlinkClick r:id="rId5"/>
              </a:rPr>
              <a:t>1963r1</a:t>
            </a:r>
            <a:r>
              <a:rPr lang="en-US" sz="1400" dirty="0"/>
              <a:t>, </a:t>
            </a:r>
            <a:r>
              <a:rPr lang="en-US" sz="1400" dirty="0">
                <a:hlinkClick r:id="rId6"/>
              </a:rPr>
              <a:t>1340r6</a:t>
            </a:r>
            <a:r>
              <a:rPr lang="en-US" sz="1400" dirty="0"/>
              <a:t>, </a:t>
            </a:r>
            <a:r>
              <a:rPr lang="en-US" sz="1400" dirty="0">
                <a:hlinkClick r:id="rId7"/>
              </a:rPr>
              <a:t>1837r5</a:t>
            </a:r>
            <a:r>
              <a:rPr lang="en-US" sz="1400" dirty="0"/>
              <a:t>, </a:t>
            </a:r>
            <a:r>
              <a:rPr lang="en-US" sz="1400" dirty="0">
                <a:hlinkClick r:id="rId8"/>
              </a:rPr>
              <a:t>1480r3</a:t>
            </a:r>
            <a:r>
              <a:rPr lang="en-US" sz="1400" dirty="0"/>
              <a:t>, </a:t>
            </a:r>
            <a:r>
              <a:rPr lang="en-US" sz="1400" dirty="0">
                <a:hlinkClick r:id="rId9"/>
              </a:rPr>
              <a:t>0049r1</a:t>
            </a:r>
            <a:r>
              <a:rPr lang="en-US" sz="1400" dirty="0"/>
              <a:t>, </a:t>
            </a:r>
            <a:r>
              <a:rPr lang="en-US" sz="1400" dirty="0">
                <a:hlinkClick r:id="rId10"/>
              </a:rPr>
              <a:t>1826r7</a:t>
            </a:r>
            <a:r>
              <a:rPr lang="en-US" sz="1400" dirty="0"/>
              <a:t>, </a:t>
            </a:r>
            <a:r>
              <a:rPr lang="en-US" sz="1400" dirty="0">
                <a:hlinkClick r:id="rId11"/>
              </a:rPr>
              <a:t>0010r1</a:t>
            </a:r>
            <a:r>
              <a:rPr lang="en-US" sz="1400" dirty="0"/>
              <a:t>, </a:t>
            </a:r>
            <a:r>
              <a:rPr lang="en-US" sz="1400" dirty="0">
                <a:hlinkClick r:id="rId12"/>
              </a:rPr>
              <a:t>0014r1</a:t>
            </a:r>
            <a:r>
              <a:rPr lang="en-US" sz="1400" dirty="0"/>
              <a:t>, </a:t>
            </a:r>
            <a:r>
              <a:rPr lang="en-US" sz="1400" dirty="0">
                <a:hlinkClick r:id="rId13"/>
              </a:rPr>
              <a:t>0013r2</a:t>
            </a:r>
            <a:r>
              <a:rPr lang="en-US" sz="1400" dirty="0"/>
              <a:t>, </a:t>
            </a:r>
            <a:r>
              <a:rPr lang="en-US" sz="1400" dirty="0">
                <a:hlinkClick r:id="rId14"/>
              </a:rPr>
              <a:t>0002r2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400" dirty="0"/>
          </a:p>
          <a:p>
            <a:pPr marL="0" indent="0"/>
            <a:r>
              <a:rPr lang="en-US" sz="1600" dirty="0"/>
              <a:t>And instruct the TGbe Editor to create IEEE802.11be D0.3 draft after incorporating these additional changes along with other approved changes as specified in Motion 147.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0" indent="0"/>
            <a:r>
              <a:rPr lang="en-US" sz="1600" dirty="0"/>
              <a:t>Move: Edward Au	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8917577"/>
      </p:ext>
    </p:extLst>
  </p:cSld>
  <p:clrMapOvr>
    <a:masterClrMapping/>
  </p:clrMapOvr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230 (Joint)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4331, 4594, 4889, 4890, 4891, 4892, 5025, 5397 in </a:t>
            </a:r>
            <a:r>
              <a:rPr lang="en-US" sz="12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1103r1</a:t>
            </a:r>
            <a:r>
              <a:rPr lang="en-US" sz="1200" b="0" dirty="0"/>
              <a:t> </a:t>
            </a:r>
            <a:r>
              <a:rPr lang="en-US" sz="1200" b="0" i="1" dirty="0"/>
              <a:t>[8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4324, 4344, 4345, 4346, 7899, 7900, 7901, 7903 in </a:t>
            </a:r>
            <a:r>
              <a:rPr lang="en-US" sz="1200" b="0" dirty="0">
                <a:hlinkClick r:id="rId3"/>
              </a:rPr>
              <a:t>1169r2</a:t>
            </a:r>
            <a:r>
              <a:rPr lang="en-US" sz="1200" b="0" dirty="0"/>
              <a:t> </a:t>
            </a:r>
            <a:r>
              <a:rPr lang="en-US" sz="1200" b="0" i="1" dirty="0"/>
              <a:t>[8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4501, 4808, 5791, 6689, 6690, 6691 in </a:t>
            </a:r>
            <a:r>
              <a:rPr lang="en-US" sz="12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4"/>
              </a:rPr>
              <a:t>1233r3</a:t>
            </a:r>
            <a:r>
              <a:rPr lang="en-US" sz="1200" b="0" i="1" dirty="0"/>
              <a:t> [6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200" b="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Edward Au				Second: Lei Huang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92509245"/>
      </p:ext>
    </p:extLst>
  </p:cSld>
  <p:clrMapOvr>
    <a:masterClrMapping/>
  </p:clrMapOvr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August 25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98511019"/>
      </p:ext>
    </p:extLst>
  </p:cSld>
  <p:clrMapOvr>
    <a:masterClrMapping/>
  </p:clrMapOvr>
</p:sld>
</file>

<file path=ppt/slides/slide1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231 (PHY-1)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4639, 4955, 4956, 5020, 5021, 5097, 6094, 6148, 6149, 6444, 6816, 6817, 6837, 7257, 7258, 7259, 7260, 7261, 7262, 7315, 7743, 8142 in </a:t>
            </a:r>
            <a:r>
              <a:rPr lang="en-US" sz="1200" b="0" dirty="0">
                <a:hlinkClick r:id="rId2"/>
              </a:rPr>
              <a:t>1159r3</a:t>
            </a:r>
            <a:r>
              <a:rPr lang="en-US" sz="1200" b="0" dirty="0"/>
              <a:t> </a:t>
            </a:r>
            <a:r>
              <a:rPr lang="en-US" sz="1200" b="0" i="1" dirty="0"/>
              <a:t>[22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5406, 7157 in </a:t>
            </a:r>
            <a:r>
              <a:rPr lang="en-US" sz="1200" b="0" dirty="0">
                <a:hlinkClick r:id="rId3"/>
              </a:rPr>
              <a:t>1093r2</a:t>
            </a:r>
            <a:r>
              <a:rPr lang="en-US" sz="1200" b="0" dirty="0"/>
              <a:t> </a:t>
            </a:r>
            <a:r>
              <a:rPr lang="en-US" sz="1200" b="0" i="1" dirty="0"/>
              <a:t>[2 CIDs]</a:t>
            </a:r>
            <a:endParaRPr lang="en-US" sz="12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4500, 4623 in </a:t>
            </a:r>
            <a:r>
              <a:rPr lang="en-US" sz="1200" b="0" dirty="0">
                <a:hlinkClick r:id="rId4"/>
              </a:rPr>
              <a:t>1094r0</a:t>
            </a:r>
            <a:r>
              <a:rPr lang="en-US" sz="1200" b="0" i="1" dirty="0"/>
              <a:t> [2 CIDs]</a:t>
            </a:r>
            <a:endParaRPr lang="en-US" sz="12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5483, 4952 in </a:t>
            </a:r>
            <a:r>
              <a:rPr lang="en-US" sz="1200" b="0" dirty="0">
                <a:hlinkClick r:id="rId5"/>
              </a:rPr>
              <a:t>1182r0</a:t>
            </a:r>
            <a:r>
              <a:rPr lang="en-US" sz="1200" b="0" i="1" dirty="0"/>
              <a:t> [2 CIDs]</a:t>
            </a:r>
            <a:endParaRPr lang="en-US" sz="12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4951, 5423, 5424, 5425, 5426, 5427, 5482, 7003, 7221, 7222, 7223, 7224, 7225, 7226, 8122, 8123, 8124, 8125 in </a:t>
            </a:r>
            <a:r>
              <a:rPr lang="en-US" sz="1200" b="0" dirty="0">
                <a:hlinkClick r:id="rId6"/>
              </a:rPr>
              <a:t>1150r1</a:t>
            </a:r>
            <a:r>
              <a:rPr lang="en-US" sz="1200" b="0" dirty="0"/>
              <a:t> </a:t>
            </a:r>
            <a:r>
              <a:rPr lang="en-US" sz="1200" b="0" i="1" dirty="0"/>
              <a:t>[18 CIDs]</a:t>
            </a:r>
            <a:endParaRPr lang="en-US" sz="1200" b="0" dirty="0"/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Edward Au			Second: Xiaogang Chen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42899352"/>
      </p:ext>
    </p:extLst>
  </p:cSld>
  <p:clrMapOvr>
    <a:masterClrMapping/>
  </p:clrMapOvr>
</p:sld>
</file>

<file path=ppt/slides/slide1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232 (PHY-2)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6440, 6441, 4671, 4857, 4858, 5422, 5480, 8119, 8120 in </a:t>
            </a:r>
            <a:r>
              <a:rPr lang="en-US" sz="1200" b="0" dirty="0">
                <a:hlinkClick r:id="rId2"/>
              </a:rPr>
              <a:t>1149r0</a:t>
            </a:r>
            <a:r>
              <a:rPr lang="en-US" sz="1200" b="0" dirty="0"/>
              <a:t> </a:t>
            </a:r>
            <a:r>
              <a:rPr lang="en-US" sz="1200" b="0" i="1" dirty="0"/>
              <a:t>[9 CIDs]</a:t>
            </a:r>
            <a:endParaRPr lang="en-US" sz="12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6142, 6143, 7255 in </a:t>
            </a:r>
            <a:r>
              <a:rPr lang="en-US" sz="1200" b="0" dirty="0">
                <a:hlinkClick r:id="rId3"/>
              </a:rPr>
              <a:t>1170r2</a:t>
            </a:r>
            <a:r>
              <a:rPr lang="en-US" sz="1200" b="0" dirty="0"/>
              <a:t> </a:t>
            </a:r>
            <a:r>
              <a:rPr lang="en-US" sz="1200" b="0" i="1" dirty="0"/>
              <a:t>[3 CIDs]</a:t>
            </a:r>
            <a:endParaRPr lang="en-US" sz="1200" b="0" dirty="0"/>
          </a:p>
          <a:p>
            <a:pPr marL="0" indent="0"/>
            <a:r>
              <a:rPr lang="en-US" altLang="en-US" sz="1200" b="1" dirty="0"/>
              <a:t>and incorporate the text changes into the latest TGbe draft.</a:t>
            </a:r>
            <a:endParaRPr lang="en-US" sz="1200" dirty="0"/>
          </a:p>
          <a:p>
            <a:pPr marL="0" indent="0"/>
            <a:endParaRPr lang="en-US" sz="1200" b="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Ross Jian Yu			Second: Rui Yang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92287551"/>
      </p:ext>
    </p:extLst>
  </p:cSld>
  <p:clrMapOvr>
    <a:masterClrMapping/>
  </p:clrMapOvr>
</p:sld>
</file>

<file path=ppt/slides/slide1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233 (MAC-1)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5070, 7452, 6228 in </a:t>
            </a:r>
            <a:r>
              <a:rPr lang="en-US" sz="1200" b="0" dirty="0">
                <a:hlinkClick r:id="rId2"/>
              </a:rPr>
              <a:t>1211r4</a:t>
            </a:r>
            <a:r>
              <a:rPr lang="en-US" sz="1200" b="0" dirty="0"/>
              <a:t> </a:t>
            </a:r>
            <a:r>
              <a:rPr lang="en-US" sz="1200" b="0" i="1" dirty="0"/>
              <a:t>[3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4014 in </a:t>
            </a:r>
            <a:r>
              <a:rPr lang="en-US" sz="1200" b="0" dirty="0">
                <a:hlinkClick r:id="rId3"/>
              </a:rPr>
              <a:t>1206r4</a:t>
            </a:r>
            <a:r>
              <a:rPr lang="en-US" sz="1200" b="0" dirty="0"/>
              <a:t> </a:t>
            </a:r>
            <a:r>
              <a:rPr lang="en-US" sz="1200" b="0" i="1" dirty="0"/>
              <a:t>[1 CID]</a:t>
            </a:r>
            <a:endParaRPr lang="en-US" sz="12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4132, 5285, 6480, 6162, 7518, 6163, 6164, 5151, 6482, 7519, 7520, 7521, 6481, 4133, 5579, 7549, 7550, 5587, 5868, 5859, 7548, 4299, 4007, 4153, 5592, 6663, 6239, 7355, 5593, 7525, 4820, 5595, 7055, 7709 in </a:t>
            </a:r>
            <a:r>
              <a:rPr lang="en-US" sz="1200" b="0" dirty="0">
                <a:hlinkClick r:id="rId4"/>
              </a:rPr>
              <a:t>1197r2</a:t>
            </a:r>
            <a:r>
              <a:rPr lang="en-US" sz="1200" b="0" dirty="0"/>
              <a:t> </a:t>
            </a:r>
            <a:r>
              <a:rPr lang="en-US" sz="1200" b="0" i="1" dirty="0"/>
              <a:t>[34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4116, 4076, 5764, 6312, 4403, 8248, 6856, 6857, 6983, 6313, 7342, 6137, 7343, 7630, 7728, 4404, 6858, 4830, 7623, 7624, 7625, 7626, 4831, 6959, 6314, 8206, 5304, 6769, 4931, 6770, </a:t>
            </a:r>
            <a:r>
              <a:rPr lang="en-US" sz="1200" b="0" strike="sngStrike" dirty="0">
                <a:solidFill>
                  <a:srgbClr val="FF0000"/>
                </a:solidFill>
              </a:rPr>
              <a:t>7627, 7856</a:t>
            </a:r>
            <a:r>
              <a:rPr lang="en-US" sz="1200" b="0" dirty="0"/>
              <a:t>, 7628, 4474 in </a:t>
            </a:r>
            <a:r>
              <a:rPr lang="en-US" sz="1200" b="0" dirty="0">
                <a:hlinkClick r:id="rId5"/>
              </a:rPr>
              <a:t>1203r1</a:t>
            </a:r>
            <a:r>
              <a:rPr lang="en-US" sz="1200" b="0" dirty="0"/>
              <a:t> </a:t>
            </a:r>
            <a:r>
              <a:rPr lang="en-US" sz="1200" b="0" i="1" dirty="0"/>
              <a:t>[32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u="sng" dirty="0"/>
              <a:t>7627, 7856 in </a:t>
            </a:r>
            <a:r>
              <a:rPr lang="en-US" sz="1200" b="0" u="sng" dirty="0">
                <a:hlinkClick r:id="rId6"/>
              </a:rPr>
              <a:t>1203r2</a:t>
            </a:r>
            <a:r>
              <a:rPr lang="en-US" sz="1200" b="0" u="sng" dirty="0"/>
              <a:t> </a:t>
            </a:r>
            <a:r>
              <a:rPr lang="en-US" sz="1200" b="0" i="1" u="sng" dirty="0"/>
              <a:t>[2 CIDs]</a:t>
            </a:r>
          </a:p>
          <a:p>
            <a:pPr marL="0" indent="0"/>
            <a:r>
              <a:rPr lang="en-US" altLang="en-US" sz="1200" b="1" dirty="0"/>
              <a:t>and incorporate the text changes into the latest TGbe draft.</a:t>
            </a:r>
            <a:endParaRPr lang="en-US" sz="1200" dirty="0"/>
          </a:p>
          <a:p>
            <a:pPr marL="0" indent="0"/>
            <a:endParaRPr lang="en-US" sz="1200" b="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George Cherian				Second: John Wullert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01909112"/>
      </p:ext>
    </p:extLst>
  </p:cSld>
  <p:clrMapOvr>
    <a:masterClrMapping/>
  </p:clrMapOvr>
</p:sld>
</file>

<file path=ppt/slides/slide1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234 (Joint-1)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4146, 8262, 4148, 5083, 5084, 6005, 5787 in </a:t>
            </a:r>
            <a:r>
              <a:rPr lang="en-US" sz="1200" b="0" dirty="0">
                <a:hlinkClick r:id="rId2"/>
              </a:rPr>
              <a:t>1105r5</a:t>
            </a:r>
            <a:r>
              <a:rPr lang="en-US" sz="1200" b="0" dirty="0"/>
              <a:t> </a:t>
            </a:r>
            <a:r>
              <a:rPr lang="en-US" sz="1200" b="0" i="1" dirty="0"/>
              <a:t>[7 CIDs]</a:t>
            </a:r>
            <a:endParaRPr lang="en-US" sz="12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6838, 6839, 6840, 6841, 6842, 6843, 6844, 6845, 6846, 6847, 6848, 6849, 6850, 6851, 7923, 7924, 8364, 8365, 8366, 8367, 8368 in </a:t>
            </a:r>
            <a:r>
              <a:rPr lang="en-US" sz="1200" b="0" dirty="0">
                <a:hlinkClick r:id="rId3"/>
              </a:rPr>
              <a:t>1281r1</a:t>
            </a:r>
            <a:r>
              <a:rPr lang="en-US" sz="1200" b="0" dirty="0"/>
              <a:t> </a:t>
            </a:r>
            <a:r>
              <a:rPr lang="en-US" sz="1200" b="0" i="1" dirty="0"/>
              <a:t>[21 CIDs]</a:t>
            </a:r>
            <a:endParaRPr lang="en-US" sz="12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6078, 7444 in </a:t>
            </a:r>
            <a:r>
              <a:rPr lang="en-US" sz="1200" b="0" dirty="0">
                <a:hlinkClick r:id="rId4"/>
              </a:rPr>
              <a:t>1289r0</a:t>
            </a:r>
            <a:r>
              <a:rPr lang="en-US" sz="1200" b="0" dirty="0"/>
              <a:t> </a:t>
            </a:r>
            <a:r>
              <a:rPr lang="en-US" sz="1200" b="0" i="1" dirty="0"/>
              <a:t>[2 CIDs]</a:t>
            </a:r>
          </a:p>
          <a:p>
            <a:pPr marL="0" indent="0"/>
            <a:r>
              <a:rPr lang="en-US" altLang="en-US" sz="1200" b="1" dirty="0"/>
              <a:t>and incorporate the text changes into the latest TGbe draft.</a:t>
            </a:r>
            <a:endParaRPr lang="en-US" sz="1200" dirty="0"/>
          </a:p>
          <a:p>
            <a:pPr marL="0" indent="0"/>
            <a:endParaRPr lang="en-US" sz="1200" b="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Yunbo Li				Second: Po-Kai Huang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73560939"/>
      </p:ext>
    </p:extLst>
  </p:cSld>
  <p:clrMapOvr>
    <a:masterClrMapping/>
  </p:clrMapOvr>
</p:sld>
</file>

<file path=ppt/slides/slide1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235 (CAD CR)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 of CC37 listed below: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6, 26, 27, 35, 38, 39, 51, 52, 53, 10, 11, 12, 13, 14, 15,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16, 17, 18, 5, 19, 20, 21, 28, 31, 54, 55, 56, 29, 32, 34,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36, 37, 41, 42, 43, 44, 45, 47, 48, 49, 50, 1, 2, 3, 4,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7, 8, 9, 22, 23, 24, 25, 30, 33, 40, 46, 57 in </a:t>
            </a:r>
            <a:r>
              <a:rPr lang="en-US" sz="1200" b="0" dirty="0">
                <a:hlinkClick r:id="rId2"/>
              </a:rPr>
              <a:t>1059r1</a:t>
            </a:r>
            <a:r>
              <a:rPr lang="en-US" sz="1200" b="0" dirty="0"/>
              <a:t> </a:t>
            </a:r>
            <a:r>
              <a:rPr lang="en-US" sz="1200" b="0" i="1" dirty="0"/>
              <a:t>[57 CIDs]</a:t>
            </a:r>
          </a:p>
          <a:p>
            <a:pPr marL="0" indent="0"/>
            <a:endParaRPr lang="en-US" sz="1400" b="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Sigurd Schelstraete			Second: Mike Montemurro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40699454"/>
      </p:ext>
    </p:extLst>
  </p:cSld>
  <p:clrMapOvr>
    <a:masterClrMapping/>
  </p:clrMapOvr>
</p:sld>
</file>

<file path=ppt/slides/slide1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September 15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54413091"/>
      </p:ext>
    </p:extLst>
  </p:cSld>
  <p:clrMapOvr>
    <a:masterClrMapping/>
  </p:clrMapOvr>
</p:sld>
</file>

<file path=ppt/slides/slide1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8F38CB46-9E51-42AB-AF85-51291545AF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Approve TG Minutes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30ECE423-DD38-4A25-AD6E-26DF5AC618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Move to approve TGbe minutes of teleconferences listed below: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July Electronic: </a:t>
            </a:r>
            <a:r>
              <a:rPr lang="en-US" sz="1800" dirty="0">
                <a:solidFill>
                  <a:srgbClr val="6B9F25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https://mentor.ieee.org/802.11/dcn/21/11-21-1226-</a:t>
            </a:r>
            <a:r>
              <a:rPr lang="en-US" sz="1800" dirty="0">
                <a:solidFill>
                  <a:srgbClr val="FF00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01</a:t>
            </a:r>
            <a:r>
              <a:rPr lang="en-US" sz="1800" dirty="0">
                <a:solidFill>
                  <a:srgbClr val="6B9F25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-00be-tgbe-july-2021-meeting-minutes.docx</a:t>
            </a:r>
            <a:endParaRPr lang="en-US" sz="1800" dirty="0">
              <a:solidFill>
                <a:srgbClr val="6B9F25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Teleconferences July-Sept.: </a:t>
            </a:r>
            <a:r>
              <a:rPr lang="en-US" sz="1800" dirty="0">
                <a:solidFill>
                  <a:srgbClr val="6B9F25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https://mentor.ieee.org/802.11/dcn/21/11-21-1284-</a:t>
            </a:r>
            <a:r>
              <a:rPr lang="en-US" sz="1800" dirty="0">
                <a:solidFill>
                  <a:srgbClr val="FF000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05</a:t>
            </a:r>
            <a:r>
              <a:rPr lang="en-US" sz="1800" dirty="0">
                <a:solidFill>
                  <a:srgbClr val="6B9F25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-00be-july-sept-tgbe-teleconference-minutes.docx</a:t>
            </a:r>
            <a:endParaRPr lang="en-US" sz="1800" dirty="0">
              <a:cs typeface="+mn-cs"/>
            </a:endParaRPr>
          </a:p>
          <a:p>
            <a:endParaRPr lang="en-US" sz="1800" dirty="0"/>
          </a:p>
          <a:p>
            <a:r>
              <a:rPr lang="en-US" sz="1800" dirty="0"/>
              <a:t>Move: Dennis Sundman				Second: Mike Montemurro</a:t>
            </a:r>
          </a:p>
          <a:p>
            <a:r>
              <a:rPr lang="en-US" sz="1800" dirty="0"/>
              <a:t>Discussion: None.</a:t>
            </a:r>
          </a:p>
          <a:p>
            <a:r>
              <a:rPr lang="en-US" sz="1800" dirty="0">
                <a:highlight>
                  <a:srgbClr val="00FF00"/>
                </a:highlight>
              </a:rPr>
              <a:t>Result: Approved with unanimous consent.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65DDEE-9D5F-4936-A675-FD31462ED8D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903F5F-A734-41D2-B948-6A3F3F0DC9E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35E98F-CD54-45CC-B242-37886F48A52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97006981"/>
      </p:ext>
    </p:extLst>
  </p:cSld>
  <p:clrMapOvr>
    <a:masterClrMapping/>
  </p:clrMapOvr>
</p:sld>
</file>

<file path=ppt/slides/slide1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236 (PHY-1)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4537, 5525, 5526, 5566, 5873, 6791, 6792, 6793, 7158, 7159, 7160, 7161, 7162, 7163, 7164, 7165 in </a:t>
            </a:r>
            <a:r>
              <a:rPr lang="en-US" sz="1200" b="0" dirty="0">
                <a:hlinkClick r:id="rId2"/>
              </a:rPr>
              <a:t>1095r1</a:t>
            </a:r>
            <a:r>
              <a:rPr lang="en-US" sz="1200" b="0" dirty="0"/>
              <a:t> </a:t>
            </a:r>
            <a:r>
              <a:rPr lang="en-US" sz="1200" b="0" i="1" dirty="0"/>
              <a:t>[16 CIDs]</a:t>
            </a:r>
            <a:endParaRPr lang="en-US" sz="12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4786, 4787, 4788, 4912, 5407, 7256, 7480 in </a:t>
            </a:r>
            <a:r>
              <a:rPr lang="en-US" sz="1200" b="0" dirty="0">
                <a:hlinkClick r:id="rId3"/>
              </a:rPr>
              <a:t>1077r1</a:t>
            </a:r>
            <a:r>
              <a:rPr lang="en-US" sz="1200" b="0" dirty="0"/>
              <a:t> </a:t>
            </a:r>
            <a:r>
              <a:rPr lang="en-US" sz="1200" b="0" i="1" dirty="0"/>
              <a:t>[7 CIDs]</a:t>
            </a:r>
            <a:endParaRPr lang="en-US" sz="12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7906, 7995 in </a:t>
            </a:r>
            <a:r>
              <a:rPr lang="en-US" sz="1200" b="0" dirty="0">
                <a:hlinkClick r:id="rId4"/>
              </a:rPr>
              <a:t>1219r0</a:t>
            </a:r>
            <a:r>
              <a:rPr lang="en-US" sz="1200" b="0" dirty="0"/>
              <a:t> </a:t>
            </a:r>
            <a:r>
              <a:rPr lang="en-US" sz="1200" b="0" i="1" dirty="0"/>
              <a:t>[2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4614, 5432, 6818, 7269, 7316 in </a:t>
            </a:r>
            <a:r>
              <a:rPr lang="en-US" sz="1200" b="0" dirty="0">
                <a:hlinkClick r:id="rId5"/>
              </a:rPr>
              <a:t>1216r1</a:t>
            </a:r>
            <a:r>
              <a:rPr lang="en-US" sz="1200" b="0" dirty="0"/>
              <a:t> </a:t>
            </a:r>
            <a:r>
              <a:rPr lang="en-US" sz="1200" b="0" i="1" dirty="0"/>
              <a:t>[5 CIDs]</a:t>
            </a:r>
            <a:endParaRPr lang="en-US" sz="12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4553, 4544, 6095 in </a:t>
            </a:r>
            <a:r>
              <a:rPr lang="en-US" sz="1200" b="0" dirty="0">
                <a:hlinkClick r:id="rId6"/>
              </a:rPr>
              <a:t>1212r1</a:t>
            </a:r>
            <a:r>
              <a:rPr lang="en-US" sz="1200" b="0" dirty="0"/>
              <a:t> </a:t>
            </a:r>
            <a:r>
              <a:rPr lang="en-US" sz="1200" b="0" i="1" dirty="0"/>
              <a:t>[3 CIDs]</a:t>
            </a:r>
            <a:endParaRPr lang="en-US" sz="1200" b="0" dirty="0"/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Edward Au				Second: Bin Tian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8338695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Motions on FEBRUARY 24</a:t>
            </a:r>
            <a:r>
              <a:rPr lang="en-US" baseline="30000" dirty="0"/>
              <a:t>th</a:t>
            </a:r>
            <a:r>
              <a:rPr lang="en-US" dirty="0"/>
              <a:t> 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02398597"/>
      </p:ext>
    </p:extLst>
  </p:cSld>
  <p:clrMapOvr>
    <a:masterClrMapping/>
  </p:clrMapOvr>
</p:sld>
</file>

<file path=ppt/slides/slide1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237 (PHY-2)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4848, 5002, 8105 in </a:t>
            </a:r>
            <a:r>
              <a:rPr lang="en-US" sz="1200" b="0" dirty="0">
                <a:hlinkClick r:id="rId2"/>
              </a:rPr>
              <a:t>1078r0</a:t>
            </a:r>
            <a:r>
              <a:rPr lang="en-US" sz="1200" b="0" dirty="0"/>
              <a:t> </a:t>
            </a:r>
            <a:r>
              <a:rPr lang="en-US" sz="1200" b="0" i="1" dirty="0"/>
              <a:t>[3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1200" b="0" dirty="0"/>
              <a:t>8024, 8023, 8022, 8021, 8020, 8019, 7220, 7219, 7218, 7212, 6152, 4853, 4668 in </a:t>
            </a:r>
            <a:r>
              <a:rPr lang="pt-BR" sz="1200" b="0" dirty="0">
                <a:hlinkClick r:id="rId3"/>
              </a:rPr>
              <a:t>1153r2</a:t>
            </a:r>
            <a:r>
              <a:rPr lang="pt-BR" sz="1200" b="0" dirty="0"/>
              <a:t> </a:t>
            </a:r>
            <a:r>
              <a:rPr lang="pt-BR" sz="1200" b="0" i="1" dirty="0">
                <a:solidFill>
                  <a:schemeClr val="tx1"/>
                </a:solidFill>
              </a:rPr>
              <a:t>[13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4666, 4913, 6096, 6151, 6819, 6820, 6821, 6908, 6912, 7270, 7271, 7272, 7273, 7274, 7275, 7276, 7277, 7278, 7279, 7280, 8143, 8144, 8145, 8147, 8148, 8149, 8150 in </a:t>
            </a:r>
            <a:r>
              <a:rPr lang="en-US" sz="1200" b="0" dirty="0">
                <a:hlinkClick r:id="rId4"/>
              </a:rPr>
              <a:t>1227r2</a:t>
            </a:r>
            <a:r>
              <a:rPr lang="en-US" sz="1200" b="0" dirty="0"/>
              <a:t> </a:t>
            </a:r>
            <a:r>
              <a:rPr lang="en-US" sz="1200" b="0" i="1" dirty="0"/>
              <a:t>[27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4861, 7227, 7228, 4862, 4863, 8126, 4677, 8127, 8128 in </a:t>
            </a:r>
            <a:r>
              <a:rPr lang="en-US" sz="1200" b="0" dirty="0">
                <a:hlinkClick r:id="rId5"/>
              </a:rPr>
              <a:t>1231r2</a:t>
            </a:r>
            <a:r>
              <a:rPr lang="en-US" sz="1200" b="0" dirty="0"/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[9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5718, 8102 in </a:t>
            </a:r>
            <a:r>
              <a:rPr lang="en-US" sz="1200" b="0" dirty="0">
                <a:hlinkClick r:id="rId6"/>
              </a:rPr>
              <a:t>1245r1</a:t>
            </a:r>
            <a:r>
              <a:rPr lang="en-US" sz="1200" b="0" dirty="0"/>
              <a:t> </a:t>
            </a:r>
            <a:r>
              <a:rPr lang="en-US" sz="1200" b="0" i="1" dirty="0"/>
              <a:t>[2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Bin Tian			Second: Ross Jian Yu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75877806"/>
      </p:ext>
    </p:extLst>
  </p:cSld>
  <p:clrMapOvr>
    <a:masterClrMapping/>
  </p:clrMapOvr>
</p:sld>
</file>

<file path=ppt/slides/slide1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238 (PHY-3)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6909, 6910, 7949, 7094, 7096, 7948, 4894, 5086, 5087, 5088, 7097, 7638, 7803, 7804, 7953, 7954, 5713, 5723, 7952, 7098, 6916, 7360, 7361, 7362, 7363, 7639, 7951, 5679, 7640, 8081, 7957, 7636 in </a:t>
            </a:r>
            <a:r>
              <a:rPr lang="en-US" sz="1200" b="0" dirty="0">
                <a:hlinkClick r:id="rId2"/>
              </a:rPr>
              <a:t>1166r1</a:t>
            </a:r>
            <a:r>
              <a:rPr lang="en-US" sz="1200" b="0" dirty="0"/>
              <a:t> </a:t>
            </a:r>
            <a:r>
              <a:rPr lang="en-US" sz="1200" b="0" i="1" dirty="0"/>
              <a:t>[32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4849, 4850, 5003, 5004, 5005, 5413, 5414, 5821, 6800, 6801, 6802, 7208, 7477, 8215 in </a:t>
            </a:r>
            <a:r>
              <a:rPr lang="en-US" sz="1200" b="0" dirty="0">
                <a:hlinkClick r:id="rId3"/>
              </a:rPr>
              <a:t>1146r3</a:t>
            </a:r>
            <a:r>
              <a:rPr lang="en-US" sz="1200" b="0" dirty="0"/>
              <a:t> </a:t>
            </a:r>
            <a:r>
              <a:rPr lang="en-US" sz="1200" b="0" i="1" dirty="0"/>
              <a:t>[14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7637, 7320, 5454, 5872, 7955, 7960, 7101, 7102, 7961, 8082, 7110, 7972, 4520, 7965, 7103, 7641, 7099, 7104, 7963, 5089 in </a:t>
            </a:r>
            <a:r>
              <a:rPr lang="en-US" sz="1200" b="0" dirty="0">
                <a:hlinkClick r:id="rId4"/>
              </a:rPr>
              <a:t>1167r1</a:t>
            </a:r>
            <a:r>
              <a:rPr lang="en-US" sz="1200" b="0" dirty="0"/>
              <a:t> </a:t>
            </a:r>
            <a:r>
              <a:rPr lang="en-US" sz="1200" b="0" i="1" dirty="0"/>
              <a:t>[20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Bin Tian				Second: Ross Jian Yu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55160158"/>
      </p:ext>
    </p:extLst>
  </p:cSld>
  <p:clrMapOvr>
    <a:masterClrMapping/>
  </p:clrMapOvr>
</p:sld>
</file>

<file path=ppt/slides/slide1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239 (MAC-1)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5602, 8227, 8228, 8230, 5658, 5969, 6185 in </a:t>
            </a:r>
            <a:r>
              <a:rPr lang="en-US" sz="1200" b="0" dirty="0">
                <a:hlinkClick r:id="rId2"/>
              </a:rPr>
              <a:t>1132r4</a:t>
            </a:r>
            <a:r>
              <a:rPr lang="en-US" sz="1200" b="0" dirty="0"/>
              <a:t> </a:t>
            </a:r>
            <a:r>
              <a:rPr lang="en-US" sz="1200" b="0" i="1" dirty="0"/>
              <a:t>[7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4090, 7087, 4137, 5505, 5782, 6082, 4870, 5732, 7678, 6662, 4138, 7551, 7552, 5893, 6150, 7936, 4927, 6002, 4162, 8064, 4339, 5731, 4928, 5113, 6750, 6974, 7021, 4163, 7937, 5503, 7085, 7086, 6573, 6574, 6576, 5615, 7679 in </a:t>
            </a:r>
            <a:r>
              <a:rPr lang="en-US" sz="1200" b="0" dirty="0">
                <a:hlinkClick r:id="rId3"/>
              </a:rPr>
              <a:t>1209r4</a:t>
            </a:r>
            <a:r>
              <a:rPr lang="en-US" sz="1200" b="0" dirty="0"/>
              <a:t> </a:t>
            </a:r>
            <a:r>
              <a:rPr lang="en-US" sz="1200" b="0" i="1" dirty="0"/>
              <a:t>[37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5536 in </a:t>
            </a:r>
            <a:r>
              <a:rPr lang="en-US" sz="1200" b="0" dirty="0">
                <a:hlinkClick r:id="rId4"/>
              </a:rPr>
              <a:t>1209r6</a:t>
            </a:r>
            <a:r>
              <a:rPr lang="en-US" sz="1200" b="0" dirty="0"/>
              <a:t> [1 CID]</a:t>
            </a:r>
            <a:endParaRPr lang="en-US" sz="1200" b="0" i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6169, 4307, 4196, 4308, 6175, 6330 in </a:t>
            </a:r>
            <a:r>
              <a:rPr lang="en-US" sz="1200" b="0" dirty="0">
                <a:hlinkClick r:id="rId5"/>
              </a:rPr>
              <a:t>1263r1</a:t>
            </a:r>
            <a:r>
              <a:rPr lang="en-US" sz="1200" b="0" dirty="0"/>
              <a:t> </a:t>
            </a:r>
            <a:r>
              <a:rPr lang="en-US" sz="1200" b="0" i="1" dirty="0"/>
              <a:t>[6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5276, 5277, 8034, 8188, 5055, 5056, 8337, 8339, 8189, 5916, 4380, 4381, 6627, 6628, 6401, 6601, 5606, 6279, 6752, 8234, 6360, 7722, 5982, 5376, 6753, 7723, 6399, 8235, 6400, 6277, 7515, 7724, 7814, 7815, 8336, 5983 in </a:t>
            </a:r>
            <a:r>
              <a:rPr lang="en-US" sz="1200" b="0" dirty="0">
                <a:hlinkClick r:id="rId6"/>
              </a:rPr>
              <a:t>1221r1</a:t>
            </a:r>
            <a:r>
              <a:rPr lang="en-US" sz="1200" b="0" dirty="0"/>
              <a:t> </a:t>
            </a:r>
            <a:r>
              <a:rPr lang="en-US" sz="1200" b="0" i="1" dirty="0"/>
              <a:t>[36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Ming Gan				Second: George Cherian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76158859"/>
      </p:ext>
    </p:extLst>
  </p:cSld>
  <p:clrMapOvr>
    <a:masterClrMapping/>
  </p:clrMapOvr>
</p:sld>
</file>

<file path=ppt/slides/slide1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240 (MAC-2)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2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5741, 5827, 5834, 6451, 6700, 6701, 6890, 6891, 6892, 6893, 6975, 7585, 7586, 7587, 7673, 8057, 8165, 8291 in </a:t>
            </a:r>
            <a:r>
              <a:rPr lang="en-US" sz="1200" b="0" dirty="0">
                <a:hlinkClick r:id="rId2"/>
              </a:rPr>
              <a:t>1274r2</a:t>
            </a:r>
            <a:r>
              <a:rPr lang="en-US" sz="1200" b="0" dirty="0"/>
              <a:t> </a:t>
            </a:r>
            <a:r>
              <a:rPr lang="en-US" sz="1200" b="0" i="1" dirty="0"/>
              <a:t>[18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5833, 6130, 6131, 8167  in </a:t>
            </a:r>
            <a:r>
              <a:rPr lang="en-US" sz="1200" b="0" dirty="0">
                <a:hlinkClick r:id="rId3"/>
              </a:rPr>
              <a:t>1274r4</a:t>
            </a:r>
            <a:r>
              <a:rPr lang="en-US" sz="1200" b="0" dirty="0"/>
              <a:t> </a:t>
            </a:r>
            <a:r>
              <a:rPr lang="en-US" sz="1200" b="0" i="1" dirty="0"/>
              <a:t>[4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6651, 6661, 5291, 5292, 6633, 6634, 6936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1260r1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[7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4102, 6013, 7701, 6605, 6021, 7041, 6016, 6017, 6019, 6018, 8329, 5904, 6571, 6873, 6874, 6875, 7848, 6572, 4248, 7719, 7720, 6877, 6536, 5968, 5898, 8226, 5048, 4037, 8331, 5907 in </a:t>
            </a:r>
            <a:r>
              <a:rPr lang="en-US" sz="1200" b="0" dirty="0">
                <a:solidFill>
                  <a:schemeClr val="tx1"/>
                </a:solidFill>
                <a:hlinkClick r:id="rId5"/>
              </a:rPr>
              <a:t>1176r5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[30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5164, 7592, 5165, 7370, 4739, 7594, 6674, 7593, 4384, 7369, 6762, 4452, 6207, 6290, 6669, 7600, 6670, 7595, 6291, 6292, 4275, 6461, 7670, 7744, 5923, 7475 in </a:t>
            </a:r>
            <a:r>
              <a:rPr lang="en-US" sz="1200" b="0" dirty="0">
                <a:solidFill>
                  <a:schemeClr val="tx1"/>
                </a:solidFill>
                <a:hlinkClick r:id="rId6"/>
              </a:rPr>
              <a:t>1186r0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[26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0" indent="0"/>
            <a:r>
              <a:rPr lang="en-US" altLang="en-US" sz="1200" b="1" dirty="0"/>
              <a:t>and incorporate the text changes into the latest TGbe draft.</a:t>
            </a:r>
            <a:endParaRPr lang="en-US" sz="1200" dirty="0"/>
          </a:p>
          <a:p>
            <a:pPr marL="0" indent="0"/>
            <a:endParaRPr lang="en-US" sz="1200" dirty="0"/>
          </a:p>
          <a:p>
            <a:pPr marL="0" indent="0"/>
            <a:r>
              <a:rPr lang="en-US" sz="1200" dirty="0"/>
              <a:t>Move: Ming Gan				Second: George Cherian</a:t>
            </a:r>
          </a:p>
          <a:p>
            <a:pPr marL="0" indent="0"/>
            <a:r>
              <a:rPr lang="en-US" sz="1200" dirty="0"/>
              <a:t>Discussion: None.</a:t>
            </a:r>
          </a:p>
          <a:p>
            <a:r>
              <a:rPr lang="en-US" sz="12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200" dirty="0"/>
          </a:p>
          <a:p>
            <a:endParaRPr lang="en-US" sz="1200" dirty="0"/>
          </a:p>
          <a:p>
            <a:pPr marL="0" indent="0"/>
            <a:r>
              <a:rPr lang="en-US" sz="1200" i="1" dirty="0"/>
              <a:t>Note: These are comment resolution documents that obtained ≥ 75% support during the straw poll phase and that have </a:t>
            </a:r>
            <a:r>
              <a:rPr lang="en-US" sz="1200" i="1" dirty="0">
                <a:highlight>
                  <a:srgbClr val="FFFF00"/>
                </a:highlight>
              </a:rPr>
              <a:t>NOT</a:t>
            </a:r>
            <a:r>
              <a:rPr lang="en-US" sz="12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03048680"/>
      </p:ext>
    </p:extLst>
  </p:cSld>
  <p:clrMapOvr>
    <a:masterClrMapping/>
  </p:clrMapOvr>
</p:sld>
</file>

<file path=ppt/slides/slide1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241 (MAC-3)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2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4271, 4272, 4351, 4751, 5232, 5290, 4220, 5641, 5656, 5896, 6104, 6157, 6405, 6650, 6935, </a:t>
            </a:r>
            <a:r>
              <a:rPr lang="en-US" sz="1200" b="0" strike="sngStrike" dirty="0">
                <a:solidFill>
                  <a:srgbClr val="FF0000"/>
                </a:solidFill>
              </a:rPr>
              <a:t>6971,</a:t>
            </a:r>
            <a:r>
              <a:rPr lang="en-US" sz="1200" b="0" dirty="0"/>
              <a:t> 7382, 7383, 7384, 7484, 7500, 7555, 7711, 7777, 7778, 7874, </a:t>
            </a:r>
            <a:r>
              <a:rPr lang="en-US" sz="1200" b="0" strike="sngStrike" dirty="0">
                <a:solidFill>
                  <a:srgbClr val="FF0000"/>
                </a:solidFill>
              </a:rPr>
              <a:t>7887,</a:t>
            </a:r>
            <a:r>
              <a:rPr lang="en-US" sz="1200" b="0" dirty="0">
                <a:solidFill>
                  <a:srgbClr val="FF0000"/>
                </a:solidFill>
              </a:rPr>
              <a:t> </a:t>
            </a:r>
            <a:r>
              <a:rPr lang="en-US" sz="1200" b="0" dirty="0"/>
              <a:t>8301, 8302 in </a:t>
            </a:r>
            <a:r>
              <a:rPr lang="en-US" sz="1200" b="0" dirty="0">
                <a:hlinkClick r:id="rId2"/>
              </a:rPr>
              <a:t>1258r2</a:t>
            </a:r>
            <a:r>
              <a:rPr lang="en-US" sz="1200" b="0" dirty="0"/>
              <a:t> [</a:t>
            </a:r>
            <a:r>
              <a:rPr lang="en-US" sz="1200" b="0" i="1" dirty="0"/>
              <a:t>2</a:t>
            </a:r>
            <a:r>
              <a:rPr lang="en-US" sz="1200" b="0" i="1" u="sng" dirty="0">
                <a:solidFill>
                  <a:srgbClr val="FF0000"/>
                </a:solidFill>
              </a:rPr>
              <a:t>7</a:t>
            </a:r>
            <a:r>
              <a:rPr lang="en-US" sz="1200" b="0" i="1" dirty="0"/>
              <a:t>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5156, 6684, 6714, 4032, 6517, 6518, 5068, 6519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240r10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dirty="0"/>
              <a:t>[</a:t>
            </a:r>
            <a:r>
              <a:rPr lang="en-US" sz="1200" b="0" i="1" dirty="0"/>
              <a:t>8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6262, 6237, 6238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1399r3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dirty="0"/>
              <a:t>[</a:t>
            </a:r>
            <a:r>
              <a:rPr lang="en-US" sz="1200" b="0" i="1" dirty="0"/>
              <a:t>3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4216, 4217, 4218, 4219, 4221, 4222, 4223, 4473, 4726, 4752, 4826, 4827, 4828, 4829, 5993, 6310, 6311, 6494, 6559, 6737, 6854, 6956, 6957, 6958, 6994, 6995, 7784, 7785, 7786, 7823, 8042, 8204, 8205, 8344, 8345, 8346 in </a:t>
            </a:r>
            <a:r>
              <a:rPr lang="en-US" sz="1200" b="0" dirty="0">
                <a:solidFill>
                  <a:schemeClr val="tx1"/>
                </a:solidFill>
                <a:hlinkClick r:id="rId5"/>
              </a:rPr>
              <a:t>1259r3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dirty="0"/>
              <a:t>[36</a:t>
            </a:r>
            <a:r>
              <a:rPr lang="en-US" sz="1200" b="0" i="1" dirty="0"/>
              <a:t>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4019, 4734, 5039, 5825, 5940, 6677, 6678, 6707, 7705, 8166, 8290 in </a:t>
            </a:r>
            <a:r>
              <a:rPr lang="en-US" sz="1200" b="0" dirty="0">
                <a:solidFill>
                  <a:schemeClr val="tx1"/>
                </a:solidFill>
                <a:hlinkClick r:id="rId6"/>
              </a:rPr>
              <a:t>1332r4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dirty="0"/>
              <a:t>[</a:t>
            </a:r>
            <a:r>
              <a:rPr lang="en-US" sz="1200" b="0" i="1" dirty="0"/>
              <a:t>11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0" indent="0"/>
            <a:r>
              <a:rPr lang="en-US" altLang="en-US" sz="1200" b="1" dirty="0"/>
              <a:t>and incorporate the text changes into the latest TGbe draft.</a:t>
            </a:r>
            <a:endParaRPr lang="en-US" sz="1200" dirty="0"/>
          </a:p>
          <a:p>
            <a:pPr marL="0" indent="0"/>
            <a:endParaRPr lang="en-US" sz="1200" dirty="0"/>
          </a:p>
          <a:p>
            <a:pPr marL="0" indent="0"/>
            <a:r>
              <a:rPr lang="en-US" sz="1200" dirty="0"/>
              <a:t>Move: Ming Gan				Second: Rojan Chitrakar</a:t>
            </a:r>
          </a:p>
          <a:p>
            <a:pPr marL="0" indent="0"/>
            <a:r>
              <a:rPr lang="en-US" sz="1200" dirty="0"/>
              <a:t>Discussion: None.</a:t>
            </a:r>
          </a:p>
          <a:p>
            <a:r>
              <a:rPr lang="en-US" sz="12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200" dirty="0"/>
          </a:p>
          <a:p>
            <a:pPr marL="0" indent="0"/>
            <a:r>
              <a:rPr lang="en-US" sz="1200" i="1" dirty="0"/>
              <a:t>Note: These are comment resolution documents that obtained ≥ 75% support during the straw poll phase and that have </a:t>
            </a:r>
            <a:r>
              <a:rPr lang="en-US" sz="1200" i="1" dirty="0">
                <a:highlight>
                  <a:srgbClr val="FFFF00"/>
                </a:highlight>
              </a:rPr>
              <a:t>NOT</a:t>
            </a:r>
            <a:r>
              <a:rPr lang="en-US" sz="12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72284982"/>
      </p:ext>
    </p:extLst>
  </p:cSld>
  <p:clrMapOvr>
    <a:masterClrMapping/>
  </p:clrMapOvr>
</p:sld>
</file>

<file path=ppt/slides/slide1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242 (MAC-4)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2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7824, 6740, 6379, 6378, 6323, 4756, 4485, 4420, 4418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1276r1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[9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6398, 5970, 5971, 4363, 5251, 6193, 6259, 4039, 4364, 5049, 5768, 5908, 5909, 6098, 6260, 6261, 8030, 4252, 6194, 4040, 5603, 8231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1207r2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4185, 5315, 5367, 7561, 7697, 6122, 4187, 4188, 7058, 8028, 4189, 4190, 7328, 7329, 4194, 7667, 5243, 5961, 6354, 6529, 4353, 4354, 4355, 4356, 4357, 4358, 4359, 4360, 4374, 4375, 4376, 5152, 5960, 6127, 6138, 5140, 4183, 4184, 7712, 8314, 8315, 5162, 6553, 7713, 7714, 8029, 5207, 5208, 5236, 5373, 6592, 6593, 8320, 8321, 6977, 7331, 8328, 7405, 7406, 5374, 7664, 5448, 6393, 6394, 6528, 6530, 7559, 6552, 7325, 6532, 6533, 6554, 7453, 7560, 7773, 8313, 7775, 8316, 7772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1236r3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[79 CIDs]</a:t>
            </a:r>
          </a:p>
          <a:p>
            <a:pPr marL="0" indent="0"/>
            <a:r>
              <a:rPr lang="en-US" altLang="en-US" sz="1200" b="1" dirty="0"/>
              <a:t>and incorporate the text changes into the latest TGbe draft.</a:t>
            </a:r>
            <a:endParaRPr lang="en-US" sz="1200" dirty="0"/>
          </a:p>
          <a:p>
            <a:pPr marL="0" indent="0"/>
            <a:endParaRPr lang="en-US" sz="1200" dirty="0"/>
          </a:p>
          <a:p>
            <a:pPr marL="0" indent="0"/>
            <a:r>
              <a:rPr lang="en-US" sz="1200" dirty="0"/>
              <a:t>Move: Mike Montemurro				Second: George Cherian</a:t>
            </a:r>
          </a:p>
          <a:p>
            <a:pPr marL="0" indent="0"/>
            <a:r>
              <a:rPr lang="en-US" sz="1200" dirty="0"/>
              <a:t>Discussion: None.</a:t>
            </a:r>
          </a:p>
          <a:p>
            <a:r>
              <a:rPr lang="en-US" sz="12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200" dirty="0"/>
          </a:p>
          <a:p>
            <a:endParaRPr lang="en-US" sz="1200" dirty="0"/>
          </a:p>
          <a:p>
            <a:pPr marL="0" indent="0"/>
            <a:r>
              <a:rPr lang="en-US" sz="1200" i="1" dirty="0"/>
              <a:t>Note: These are comment resolution documents that obtained ≥ 75% support during the straw poll phase and that have </a:t>
            </a:r>
            <a:r>
              <a:rPr lang="en-US" sz="1200" i="1" dirty="0">
                <a:highlight>
                  <a:srgbClr val="FFFF00"/>
                </a:highlight>
              </a:rPr>
              <a:t>NOT</a:t>
            </a:r>
            <a:r>
              <a:rPr lang="en-US" sz="12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21075598"/>
      </p:ext>
    </p:extLst>
  </p:cSld>
  <p:clrMapOvr>
    <a:masterClrMapping/>
  </p:clrMapOvr>
</p:sld>
</file>

<file path=ppt/slides/slide1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243 (Joint-1)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7081, 7933, 7934, 7935 in </a:t>
            </a:r>
            <a:r>
              <a:rPr lang="en-US" sz="1200" b="0" dirty="0">
                <a:hlinkClick r:id="rId2"/>
              </a:rPr>
              <a:t>1250r0</a:t>
            </a:r>
            <a:r>
              <a:rPr lang="en-US" sz="1200" b="0" dirty="0"/>
              <a:t> </a:t>
            </a:r>
            <a:r>
              <a:rPr lang="en-US" sz="1200" b="0" i="1" dirty="0"/>
              <a:t>[4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strike="sngStrike" dirty="0">
                <a:solidFill>
                  <a:srgbClr val="FF0000"/>
                </a:solidFill>
              </a:rPr>
              <a:t>5537, 5393</a:t>
            </a:r>
            <a:r>
              <a:rPr lang="en-US" sz="1200" b="0" dirty="0"/>
              <a:t>, 6006, 5506, 8079, 6931, 7918, 5788, 4806, 5314, 5538, 5789, 8080, 5790, 6007, 6008, 7473, 6009, 4871, 7389, 7390, 5395, 7022, 7921, 8157, 4126, 5396, 8303 in </a:t>
            </a:r>
            <a:r>
              <a:rPr lang="en-US" sz="1200" b="0" dirty="0">
                <a:hlinkClick r:id="rId3"/>
              </a:rPr>
              <a:t>1237r2</a:t>
            </a:r>
            <a:r>
              <a:rPr lang="en-US" sz="1200" b="0" dirty="0"/>
              <a:t> </a:t>
            </a:r>
            <a:r>
              <a:rPr lang="en-US" sz="1200" b="0" i="1" dirty="0"/>
              <a:t>[26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4144, 5394, 4150, 4143, </a:t>
            </a:r>
            <a:r>
              <a:rPr lang="en-US" sz="1200" b="0" u="sng" dirty="0">
                <a:solidFill>
                  <a:srgbClr val="FF0000"/>
                </a:solidFill>
              </a:rPr>
              <a:t>5393</a:t>
            </a:r>
            <a:r>
              <a:rPr lang="en-US" sz="1200" b="0" dirty="0">
                <a:solidFill>
                  <a:srgbClr val="FF0000"/>
                </a:solidFill>
              </a:rPr>
              <a:t>, </a:t>
            </a:r>
            <a:r>
              <a:rPr lang="en-US" sz="1200" b="0" u="sng" dirty="0">
                <a:solidFill>
                  <a:srgbClr val="FF0000"/>
                </a:solidFill>
              </a:rPr>
              <a:t>5537</a:t>
            </a:r>
            <a:r>
              <a:rPr lang="en-US" sz="1200" b="0" dirty="0">
                <a:solidFill>
                  <a:srgbClr val="FF0000"/>
                </a:solidFill>
              </a:rPr>
              <a:t> </a:t>
            </a:r>
            <a:r>
              <a:rPr lang="en-US" sz="1200" b="0" dirty="0"/>
              <a:t>in </a:t>
            </a:r>
            <a:r>
              <a:rPr lang="en-US" sz="1200" b="0" dirty="0">
                <a:hlinkClick r:id="rId3"/>
              </a:rPr>
              <a:t>1237r4</a:t>
            </a:r>
            <a:r>
              <a:rPr lang="en-US" sz="1200" b="0" dirty="0"/>
              <a:t> </a:t>
            </a:r>
            <a:r>
              <a:rPr lang="en-US" sz="1200" b="0" i="1" dirty="0"/>
              <a:t>[6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5085, 5398, 5676, 6083, 6084, 6085, 6086, 6087, 6088, 6089 in </a:t>
            </a:r>
            <a:r>
              <a:rPr lang="en-US" sz="1200" b="0" dirty="0">
                <a:hlinkClick r:id="rId4"/>
              </a:rPr>
              <a:t>1104r2</a:t>
            </a:r>
            <a:r>
              <a:rPr lang="en-US" sz="1200" b="0" dirty="0"/>
              <a:t> </a:t>
            </a:r>
            <a:r>
              <a:rPr lang="en-US" sz="1200" b="0" i="1" dirty="0"/>
              <a:t>[10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4807, 5200, 5539, 4104, 4502, 4809, 5792, 5793, 7789, 8055, 8158, 4873, 6692, 6693, 8069, 8159, 4961, 7474, 4503, 7023, 4321, 4096, 4320, 7790, 5439, 7795, 6145, </a:t>
            </a:r>
            <a:r>
              <a:rPr lang="en-US" sz="1200" b="0" strike="sngStrike" dirty="0">
                <a:solidFill>
                  <a:srgbClr val="FF0000"/>
                </a:solidFill>
              </a:rPr>
              <a:t>5366,</a:t>
            </a:r>
            <a:r>
              <a:rPr lang="en-US" sz="1200" b="0" dirty="0"/>
              <a:t> 5199, 5366, 7796, 8068, 4874, 5114, 5794, 4872, 4962, 6487, 5116, 4327, 8160 in </a:t>
            </a:r>
            <a:r>
              <a:rPr lang="en-US" sz="1200" b="0" dirty="0">
                <a:hlinkClick r:id="rId5"/>
              </a:rPr>
              <a:t>1333r4</a:t>
            </a:r>
            <a:r>
              <a:rPr lang="en-US" sz="1200" b="0" dirty="0"/>
              <a:t> </a:t>
            </a:r>
            <a:r>
              <a:rPr lang="en-US" sz="1200" b="0" i="1" dirty="0"/>
              <a:t>[4</a:t>
            </a:r>
            <a:r>
              <a:rPr lang="en-US" sz="1200" b="0" i="1" u="sng" dirty="0">
                <a:solidFill>
                  <a:srgbClr val="FF0000"/>
                </a:solidFill>
              </a:rPr>
              <a:t>0</a:t>
            </a:r>
            <a:r>
              <a:rPr lang="en-US" sz="1200" b="0" i="1" dirty="0"/>
              <a:t>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Edward Au				Second: Rui Yang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18906618"/>
      </p:ext>
    </p:extLst>
  </p:cSld>
  <p:clrMapOvr>
    <a:masterClrMapping/>
  </p:clrMapOvr>
</p:sld>
</file>

<file path=ppt/slides/slide1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244 (Joint-2)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4124, 5695, 7379, 7440, 7837, 7838, 7839, 7840, 8066, 8258, 6004, 6003, 4145, 7681, 5697, 8259, 8260, 8261, 7377, 5696, 7878, 7387, 7388, 4893, 5548, 5549, 5233, 5550, 5551, 5553, 4975, 5552, 5554 in </a:t>
            </a:r>
            <a:r>
              <a:rPr lang="en-US" sz="1200" b="0" dirty="0">
                <a:hlinkClick r:id="rId2"/>
              </a:rPr>
              <a:t>1352r3</a:t>
            </a:r>
            <a:r>
              <a:rPr lang="en-US" sz="1200" b="0" dirty="0"/>
              <a:t> </a:t>
            </a:r>
            <a:r>
              <a:rPr lang="en-US" sz="1200" b="0" i="1" dirty="0"/>
              <a:t>[33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6188, 6158, 6114, 4127 in </a:t>
            </a:r>
            <a:r>
              <a:rPr lang="en-US" sz="1200" b="0" dirty="0">
                <a:hlinkClick r:id="rId3"/>
              </a:rPr>
              <a:t>1351r1</a:t>
            </a:r>
            <a:r>
              <a:rPr lang="en-US" sz="1200" b="0" dirty="0"/>
              <a:t> </a:t>
            </a:r>
            <a:r>
              <a:rPr lang="en-US" sz="1200" b="0" i="1" dirty="0"/>
              <a:t>[</a:t>
            </a:r>
            <a:r>
              <a:rPr lang="en-US" sz="1200" b="0" i="1" u="sng" dirty="0">
                <a:solidFill>
                  <a:srgbClr val="FF0000"/>
                </a:solidFill>
              </a:rPr>
              <a:t>4</a:t>
            </a:r>
            <a:r>
              <a:rPr lang="en-US" sz="1200" b="0" i="1" dirty="0"/>
              <a:t>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4897, 5495, 6799 in </a:t>
            </a:r>
            <a:r>
              <a:rPr lang="en-US" sz="1200" b="0" dirty="0">
                <a:hlinkClick r:id="rId4"/>
              </a:rPr>
              <a:t>1388r3</a:t>
            </a:r>
            <a:r>
              <a:rPr lang="en-US" sz="1200" b="0" dirty="0"/>
              <a:t> </a:t>
            </a:r>
            <a:r>
              <a:rPr lang="en-US" sz="1200" b="0" i="1" dirty="0"/>
              <a:t>[3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7481, 8072, 4878, 5543, 7895, 7797, 7409, 4504, 5507, 4319, 5508, 4505, 5657, 5509, 6146, 7024, 7798, 8070, 4964, 5540, 4965, 7025, 7683, 8071, 5440, 4966, 5541, 5795, 4877, 5542, 4340, 4341, 5115, 7794, 7350 in </a:t>
            </a:r>
            <a:r>
              <a:rPr lang="en-US" sz="1200" b="0" dirty="0">
                <a:hlinkClick r:id="rId5"/>
              </a:rPr>
              <a:t>1449r1</a:t>
            </a:r>
            <a:r>
              <a:rPr lang="en-US" sz="1200" b="0" dirty="0"/>
              <a:t> </a:t>
            </a:r>
            <a:r>
              <a:rPr lang="en-US" sz="1200" b="0" i="1" dirty="0"/>
              <a:t>[35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Rui Yang				Second: Mike Montemurro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44533402"/>
      </p:ext>
    </p:extLst>
  </p:cSld>
  <p:clrMapOvr>
    <a:masterClrMapping/>
  </p:clrMapOvr>
</p:sld>
</file>

<file path=ppt/slides/slide1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245 (PDT)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PHY: </a:t>
            </a:r>
            <a:r>
              <a:rPr lang="en-US" sz="1400" dirty="0">
                <a:hlinkClick r:id="rId2"/>
              </a:rPr>
              <a:t>1148r1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4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Edward Au 		Second:  Rui Yang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pPr marL="0" indent="0"/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pPr marL="0" indent="0"/>
            <a:endParaRPr lang="en-US" sz="1600" dirty="0"/>
          </a:p>
          <a:p>
            <a:pPr marL="0" indent="0"/>
            <a:endParaRPr lang="en-US" sz="16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  <a:p>
            <a:pPr marL="0" indent="0"/>
            <a:endParaRPr lang="en-US" sz="1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48223805"/>
      </p:ext>
    </p:extLst>
  </p:cSld>
  <p:clrMapOvr>
    <a:masterClrMapping/>
  </p:clrMapOvr>
</p:sld>
</file>

<file path=ppt/slides/slide1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246 (PHY-4)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4555, 4556, 4616, 6445, 7263, 7264, 7265, 7266, 7267, 7268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1213r2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[10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7106, 7107, 6463, 7967, 7968, 7976, 4611, 4612, 7108, 7114, 4522, 7111, 7113, 7974, 7975, 7131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1217r2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6940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1232r1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4640, 8116, 8117, 8118 in </a:t>
            </a:r>
            <a:r>
              <a:rPr lang="en-US" sz="1200" b="0" dirty="0">
                <a:solidFill>
                  <a:schemeClr val="tx1"/>
                </a:solidFill>
                <a:hlinkClick r:id="rId5"/>
              </a:rPr>
              <a:t>1268r0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[4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4672, 4673, 4675, 5419 in </a:t>
            </a:r>
            <a:r>
              <a:rPr lang="en-US" sz="1200" b="0" dirty="0">
                <a:solidFill>
                  <a:schemeClr val="tx1"/>
                </a:solidFill>
                <a:hlinkClick r:id="rId6"/>
              </a:rPr>
              <a:t>1269r0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[4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Wook Bong Lee				Second: Ross Jian Yu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Monday PHY ad-hoc session.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0909475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152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accept changes to the TGbe draft as specified in the following documents: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hlinkClick r:id="rId2"/>
              </a:rPr>
              <a:t>0034r4</a:t>
            </a:r>
            <a:r>
              <a:rPr lang="en-US" sz="1400" dirty="0"/>
              <a:t>, </a:t>
            </a:r>
            <a:r>
              <a:rPr lang="en-US" sz="1400" dirty="0">
                <a:hlinkClick r:id="rId3"/>
              </a:rPr>
              <a:t>0076r1</a:t>
            </a:r>
            <a:r>
              <a:rPr lang="en-US" sz="1400" dirty="0"/>
              <a:t>, </a:t>
            </a:r>
            <a:r>
              <a:rPr lang="en-US" sz="1400" dirty="0">
                <a:hlinkClick r:id="rId4"/>
              </a:rPr>
              <a:t>0056r3</a:t>
            </a:r>
            <a:r>
              <a:rPr lang="en-US" sz="1400" dirty="0"/>
              <a:t>,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hlinkClick r:id="rId5"/>
              </a:rPr>
              <a:t>1958r3</a:t>
            </a:r>
            <a:r>
              <a:rPr lang="en-US" sz="1400" dirty="0"/>
              <a:t>, </a:t>
            </a:r>
            <a:r>
              <a:rPr lang="en-US" sz="1400" dirty="0">
                <a:hlinkClick r:id="rId6"/>
              </a:rPr>
              <a:t>0104r3</a:t>
            </a:r>
            <a:r>
              <a:rPr lang="en-US" sz="1400" dirty="0"/>
              <a:t>, </a:t>
            </a:r>
            <a:r>
              <a:rPr lang="en-US" sz="1400" dirty="0">
                <a:solidFill>
                  <a:srgbClr val="6B9F25"/>
                </a:solidFill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0114</a:t>
            </a:r>
            <a:r>
              <a:rPr lang="en-US" sz="1400" dirty="0">
                <a:solidFill>
                  <a:srgbClr val="FF0000"/>
                </a:solidFill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r4</a:t>
            </a:r>
            <a:r>
              <a:rPr lang="en-US" sz="1400" dirty="0"/>
              <a:t>, </a:t>
            </a:r>
            <a:r>
              <a:rPr lang="en-US" sz="1400" dirty="0">
                <a:solidFill>
                  <a:srgbClr val="6B9F25"/>
                </a:solidFill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0139</a:t>
            </a:r>
            <a:r>
              <a:rPr lang="en-US" sz="1400" dirty="0">
                <a:solidFill>
                  <a:srgbClr val="FF0000"/>
                </a:solidFill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r3</a:t>
            </a:r>
            <a:r>
              <a:rPr lang="en-US" sz="1400" dirty="0"/>
              <a:t>, </a:t>
            </a:r>
            <a:r>
              <a:rPr lang="en-US" sz="1400" dirty="0">
                <a:hlinkClick r:id="rId9"/>
              </a:rPr>
              <a:t>0140r2</a:t>
            </a:r>
            <a:r>
              <a:rPr lang="en-US" sz="1400" dirty="0"/>
              <a:t>, </a:t>
            </a:r>
            <a:r>
              <a:rPr lang="en-US" sz="1400" dirty="0">
                <a:hlinkClick r:id="rId10"/>
              </a:rPr>
              <a:t>0143r2</a:t>
            </a:r>
            <a:r>
              <a:rPr lang="en-US" sz="1400" dirty="0"/>
              <a:t>, </a:t>
            </a:r>
            <a:r>
              <a:rPr lang="en-US" sz="1400" dirty="0">
                <a:hlinkClick r:id="rId11"/>
              </a:rPr>
              <a:t>0153r0</a:t>
            </a:r>
            <a:r>
              <a:rPr lang="en-US" sz="1400" dirty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0" indent="0"/>
            <a:r>
              <a:rPr lang="en-US" sz="1600" dirty="0"/>
              <a:t>Move: Edward Au				Second: Wook Bong Lee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30734807"/>
      </p:ext>
    </p:extLst>
  </p:cSld>
  <p:clrMapOvr>
    <a:masterClrMapping/>
  </p:clrMapOvr>
</p:sld>
</file>

<file path=ppt/slides/slide1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September 20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3704962"/>
      </p:ext>
    </p:extLst>
  </p:cSld>
  <p:clrMapOvr>
    <a:masterClrMapping/>
  </p:clrMapOvr>
</p:sld>
</file>

<file path=ppt/slides/slide1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247 (PHY-1)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4551, 4621, 4625, 4693, 4844, 4845, 4997, 4998, 4999, 5000, 5717, 5816, 5817, 5818, 6807, 6808, 6809, 6810, 6811, 7194, 7195, 7947, 7994, 8099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1265r1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[24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4631, 4696, 4958, 5489, 6804, 6805, 6906, 7243, 7244, 7245, 7246, 7247, 7742, 7754, 8027, 8131, 8132, 8134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1266r1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[18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Ross Jian Yu				Second: Jianhan Liu</a:t>
            </a:r>
          </a:p>
          <a:p>
            <a:pPr marL="0" indent="0"/>
            <a:r>
              <a:rPr lang="en-US" sz="1400" dirty="0"/>
              <a:t>Discussion: </a:t>
            </a:r>
            <a:r>
              <a:rPr lang="en-US" sz="1400" b="0" dirty="0"/>
              <a:t>Some clarification on the revision number.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Thursday PHY ad-hoc session.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59808261"/>
      </p:ext>
    </p:extLst>
  </p:cSld>
  <p:clrMapOvr>
    <a:masterClrMapping/>
  </p:clrMapOvr>
</p:sld>
</file>

<file path=ppt/slides/slide1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248 (MAC-1)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6305, 6712, 7442, 6040, 7445, 7446, 6044, 6717, 6172, 6046, 6173, 6719, 7451, 6047, 6048, 6049, 5183, 6583, 6584, 6595, 6596, 5900, 5659, 6051, 6053, 6594, 6597, 6598, 6721, 6722, 6600, 5649, 7486, 7458, 5981, 6204, 6727, 4011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1285r2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[38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4105, 6181, 6230, 5767, 6226, 6565, </a:t>
            </a:r>
            <a:r>
              <a:rPr lang="en-US" sz="1200" b="0" strike="sngStrike" dirty="0">
                <a:solidFill>
                  <a:srgbClr val="FF0000"/>
                </a:solidFill>
              </a:rPr>
              <a:t>6975, </a:t>
            </a:r>
            <a:r>
              <a:rPr lang="en-US" sz="1200" b="0" dirty="0"/>
              <a:t>7846, 8294, 4269, 7708, 4026, 4813, 7567, 7703, 5832, 7618, 7616, 7617 in </a:t>
            </a:r>
            <a:r>
              <a:rPr lang="en-US" sz="1200" b="0" dirty="0">
                <a:hlinkClick r:id="rId3"/>
              </a:rPr>
              <a:t>1264r5</a:t>
            </a:r>
            <a:r>
              <a:rPr lang="en-US" sz="1200" b="0" dirty="0"/>
              <a:t> </a:t>
            </a:r>
            <a:r>
              <a:rPr lang="en-US" sz="1200" b="0" i="1" dirty="0"/>
              <a:t>[18 CIDs]</a:t>
            </a:r>
            <a:endParaRPr lang="en-US" sz="1200" b="0" i="1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8196, 7887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1329r2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Stephen McCann			Second: Abhishek Patil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MAC comment resolution documents that obtained ≥ 75% support during the straw poll phase during the Wednesday Joint and Thursday MAC ad-hoc session.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52506591"/>
      </p:ext>
    </p:extLst>
  </p:cSld>
  <p:clrMapOvr>
    <a:masterClrMapping/>
  </p:clrMapOvr>
</p:sld>
</file>

<file path=ppt/slides/slide1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249 (Joint-1)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4879, 7740, 5117, 6695, 4342, 7684, 7685, 7686, 8073, 6932, 5510, 6696, 5202, 7896, 4322, 4343, 7687, 4323 in </a:t>
            </a:r>
            <a:r>
              <a:rPr lang="en-US" sz="1200" b="0" dirty="0">
                <a:solidFill>
                  <a:srgbClr val="6B9F25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1486r</a:t>
            </a:r>
            <a:r>
              <a:rPr lang="en-US" sz="1200" b="0" dirty="0">
                <a:solidFill>
                  <a:srgbClr val="FF00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[18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Yanjun Sun				Second: George Cherian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Wednesday Joint ad-hoc session.</a:t>
            </a:r>
          </a:p>
          <a:p>
            <a:pPr marL="0" indent="0"/>
            <a:r>
              <a:rPr lang="en-US" sz="1400" i="1" dirty="0">
                <a:solidFill>
                  <a:schemeClr val="tx1"/>
                </a:solidFill>
              </a:rPr>
              <a:t>Note 2: Yanjun to provide a quick update on some editorial changes that lead to R2.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76718095"/>
      </p:ext>
    </p:extLst>
  </p:cSld>
  <p:clrMapOvr>
    <a:masterClrMapping/>
  </p:clrMapOvr>
</p:sld>
</file>

<file path=ppt/slides/slide1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250 (PHY-Misc-1)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the following resolution for CID 7975: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“Rejected– The “996 tones” terminology is actually correct because the sentence is talking about 996 tones and not 996-tone RUs that would require a hyphen. Hence no changes are needed.”</a:t>
            </a:r>
            <a:endParaRPr lang="en-US" sz="1400" b="0" dirty="0"/>
          </a:p>
          <a:p>
            <a:pPr marL="0" indent="0"/>
            <a:r>
              <a:rPr lang="en-US" sz="1400" b="0" dirty="0"/>
              <a:t>Note: This resolution supersedes the resolution “Revised” that was approved for this CID in Motion 246. 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Stephen McCann				Second: Youhan Kim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64613985"/>
      </p:ext>
    </p:extLst>
  </p:cSld>
  <p:clrMapOvr>
    <a:masterClrMapping/>
  </p:clrMapOvr>
</p:sld>
</file>

<file path=ppt/slides/slide1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251 (PHY-Misc-2)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the resolution for CID 8015 as shown in </a:t>
            </a:r>
            <a:r>
              <a:rPr lang="en-US" sz="1400" dirty="0">
                <a:solidFill>
                  <a:schemeClr val="tx1"/>
                </a:solidFill>
                <a:hlinkClick r:id="rId2"/>
              </a:rPr>
              <a:t>1146r4</a:t>
            </a:r>
            <a:r>
              <a:rPr lang="en-US" sz="1400" dirty="0">
                <a:solidFill>
                  <a:schemeClr val="tx1"/>
                </a:solidFill>
              </a:rPr>
              <a:t> and incorporate the text changes to the latest TGbe draft and move to classify CID 8215 as not resolved. </a:t>
            </a:r>
            <a:endParaRPr lang="en-US" sz="1400" dirty="0"/>
          </a:p>
          <a:p>
            <a:pPr marL="0" indent="0"/>
            <a:r>
              <a:rPr lang="en-US" sz="1400" b="0" dirty="0"/>
              <a:t>Note: Resolution for CID 8215 was approved in </a:t>
            </a:r>
            <a:r>
              <a:rPr lang="en-US" sz="1400" b="0" dirty="0">
                <a:hlinkClick r:id="rId3"/>
              </a:rPr>
              <a:t>1146r3</a:t>
            </a:r>
            <a:r>
              <a:rPr lang="en-US" sz="1400" b="0" dirty="0"/>
              <a:t> as part of Motion 238 but there was a typo on the CID number. It should have been CID 8015 instead of CID 8215.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Bo Gong				Second: Ross Jian Yu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37543771"/>
      </p:ext>
    </p:extLst>
  </p:cSld>
  <p:clrMapOvr>
    <a:masterClrMapping/>
  </p:clrMapOvr>
</p:sld>
</file>

<file path=ppt/slides/slide1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252 (Joint-</a:t>
            </a:r>
            <a:r>
              <a:rPr lang="en-US" dirty="0" err="1">
                <a:solidFill>
                  <a:schemeClr val="tx1"/>
                </a:solidFill>
              </a:rPr>
              <a:t>Misc</a:t>
            </a:r>
            <a:r>
              <a:rPr lang="en-US" dirty="0">
                <a:solidFill>
                  <a:schemeClr val="tx1"/>
                </a:solidFill>
              </a:rPr>
              <a:t>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>
                <a:solidFill>
                  <a:schemeClr val="tx1"/>
                </a:solidFill>
              </a:rPr>
              <a:t>4584 in </a:t>
            </a:r>
            <a:r>
              <a:rPr lang="en-US" sz="1400" b="0" dirty="0">
                <a:solidFill>
                  <a:schemeClr val="tx1"/>
                </a:solidFill>
                <a:hlinkClick r:id="rId2"/>
              </a:rPr>
              <a:t>1301r1</a:t>
            </a:r>
            <a:r>
              <a:rPr lang="en-US" sz="1400" b="0" dirty="0">
                <a:solidFill>
                  <a:schemeClr val="tx1"/>
                </a:solidFill>
              </a:rPr>
              <a:t> </a:t>
            </a:r>
            <a:r>
              <a:rPr lang="en-US" sz="1400" b="0" i="1" dirty="0">
                <a:solidFill>
                  <a:schemeClr val="tx1"/>
                </a:solidFill>
              </a:rPr>
              <a:t>[1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>
                <a:solidFill>
                  <a:schemeClr val="tx1"/>
                </a:solidFill>
              </a:rPr>
              <a:t>5901, 4201, 5936, 6056, 5201, 5203, 5109, 5118, 6514 in </a:t>
            </a:r>
            <a:r>
              <a:rPr lang="en-US" sz="1400" b="0" dirty="0">
                <a:solidFill>
                  <a:schemeClr val="tx1"/>
                </a:solidFill>
                <a:hlinkClick r:id="rId3"/>
              </a:rPr>
              <a:t>1282r2</a:t>
            </a:r>
            <a:r>
              <a:rPr lang="en-US" sz="1400" b="0" dirty="0">
                <a:solidFill>
                  <a:schemeClr val="tx1"/>
                </a:solidFill>
              </a:rPr>
              <a:t> </a:t>
            </a:r>
            <a:r>
              <a:rPr lang="en-US" sz="1400" b="0" i="1" dirty="0">
                <a:solidFill>
                  <a:schemeClr val="tx1"/>
                </a:solidFill>
              </a:rPr>
              <a:t>[9 CIDs]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  <a:endParaRPr lang="en-US" sz="16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Ross Jian Yu				Second: Bin Tian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r>
              <a:rPr lang="en-US" sz="1400" i="1" dirty="0"/>
              <a:t>Note: These are comment resolution documents that obtained ≥ 75% support during the straw poll phase in previous Joint calls but were missed when preparing the previous motions.</a:t>
            </a:r>
          </a:p>
          <a:p>
            <a:endParaRPr lang="en-US" sz="1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4436274"/>
      </p:ext>
    </p:extLst>
  </p:cSld>
  <p:clrMapOvr>
    <a:masterClrMapping/>
  </p:clrMapOvr>
</p:sld>
</file>

<file path=ppt/slides/slide1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253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instruct the TGbe Editor to create IEEE802.11be D1.2 draft after incorporating the approved changes as specified in </a:t>
            </a:r>
            <a:r>
              <a:rPr lang="en-US" sz="1600" dirty="0">
                <a:solidFill>
                  <a:schemeClr val="tx1"/>
                </a:solidFill>
              </a:rPr>
              <a:t>Motions 226 to 252 (motions with numerical values and except for Motion 235 (which is related to TGbe CAD))</a:t>
            </a:r>
            <a:r>
              <a:rPr lang="en-US" sz="1600" dirty="0"/>
              <a:t>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Abhishek Patil		Second: Stephen McCann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600" dirty="0"/>
          </a:p>
          <a:p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01928650"/>
      </p:ext>
    </p:extLst>
  </p:cSld>
  <p:clrMapOvr>
    <a:masterClrMapping/>
  </p:clrMapOvr>
</p:sld>
</file>

<file path=ppt/slides/slide1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October 13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October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15898965"/>
      </p:ext>
    </p:extLst>
  </p:cSld>
  <p:clrMapOvr>
    <a:masterClrMapping/>
  </p:clrMapOvr>
</p:sld>
</file>

<file path=ppt/slides/slide1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254 (PHY-1)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7242, 5490, 7398, 8133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1266r3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[4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i="0" dirty="0">
                <a:solidFill>
                  <a:srgbClr val="222222"/>
                </a:solidFill>
                <a:effectLst/>
              </a:rPr>
              <a:t>7253, 7254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1267r1</a:t>
            </a:r>
            <a:r>
              <a:rPr lang="en-US" sz="1200" b="0" i="1" dirty="0">
                <a:solidFill>
                  <a:schemeClr val="tx1"/>
                </a:solidFill>
              </a:rPr>
              <a:t> [2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Edward Au			Second: Bin Tian </a:t>
            </a:r>
          </a:p>
          <a:p>
            <a:pPr marL="0" indent="0"/>
            <a:r>
              <a:rPr lang="en-US" sz="1400" dirty="0"/>
              <a:t>Discussion: None.</a:t>
            </a:r>
            <a:r>
              <a:rPr lang="en-US" sz="1400" b="0" dirty="0"/>
              <a:t> 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PHY ad-hoc sessions.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October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6789501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Motions on MARCH </a:t>
            </a:r>
            <a:r>
              <a:rPr lang="en-US" dirty="0">
                <a:solidFill>
                  <a:schemeClr val="tx1"/>
                </a:solidFill>
              </a:rPr>
              <a:t>10</a:t>
            </a:r>
            <a:r>
              <a:rPr lang="en-US" baseline="30000" dirty="0">
                <a:solidFill>
                  <a:schemeClr val="tx1"/>
                </a:solidFill>
              </a:rPr>
              <a:t>t</a:t>
            </a:r>
            <a:r>
              <a:rPr lang="en-US" baseline="30000" dirty="0"/>
              <a:t>h</a:t>
            </a:r>
            <a:r>
              <a:rPr lang="en-US" dirty="0"/>
              <a:t> 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52918245"/>
      </p:ext>
    </p:extLst>
  </p:cSld>
  <p:clrMapOvr>
    <a:masterClrMapping/>
  </p:clrMapOvr>
</p:sld>
</file>

<file path=ppt/slides/slide1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255 (MAC-1)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6029, 6030, 6679, 6680, 6682, 6683, 6710, 7512, 6308, 6736, 8200, 8201, 8202, 8203, 8242, 8243, 8244, 6377, 6681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1360r2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[19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8156, 6606, 5799, 8155, 5800, 4164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1249r6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6729 in </a:t>
            </a:r>
            <a:r>
              <a:rPr lang="en-US" sz="1200" b="0" dirty="0">
                <a:solidFill>
                  <a:srgbClr val="6B9F25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1421</a:t>
            </a:r>
            <a:r>
              <a:rPr lang="en-US" sz="1200" b="0" dirty="0">
                <a:solidFill>
                  <a:srgbClr val="FF0000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r1</a:t>
            </a:r>
            <a:r>
              <a:rPr lang="en-US" sz="1200" b="0" i="1" dirty="0">
                <a:solidFill>
                  <a:schemeClr val="tx1"/>
                </a:solidFill>
              </a:rPr>
              <a:t> [1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4006, 4290 in </a:t>
            </a:r>
            <a:r>
              <a:rPr lang="en-US" sz="1200" b="0" dirty="0">
                <a:solidFill>
                  <a:schemeClr val="tx1"/>
                </a:solidFill>
                <a:hlinkClick r:id="rId5"/>
              </a:rPr>
              <a:t>1401r0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4094, 4130, 4131, 4302, 5069, 5229, 5575, 5576, 5577, 5891, 5892, 6115, 6116, 6160, 6161, 6180, 6749, 7020, 7400, 7401, 7403, 7404, 7502, 7503, 7504, 7505, 7506, 7507, 7508, 7510, 7562, 7877, 8254, 8255, 8256, 6111, 6113, 4840 in </a:t>
            </a:r>
            <a:r>
              <a:rPr lang="en-US" sz="1200" b="0" dirty="0">
                <a:solidFill>
                  <a:schemeClr val="tx1"/>
                </a:solidFill>
                <a:hlinkClick r:id="rId6"/>
              </a:rPr>
              <a:t>1425r3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[38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Ming Gan 				Second: Po-Kai Huang </a:t>
            </a:r>
          </a:p>
          <a:p>
            <a:pPr marL="0" indent="0"/>
            <a:r>
              <a:rPr lang="en-US" sz="1400" dirty="0"/>
              <a:t>Discussion: None.</a:t>
            </a:r>
            <a:r>
              <a:rPr lang="en-US" sz="1400" b="0" dirty="0"/>
              <a:t> 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MAC ad-hoc sessions.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October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77230471"/>
      </p:ext>
    </p:extLst>
  </p:cSld>
  <p:clrMapOvr>
    <a:masterClrMapping/>
  </p:clrMapOvr>
</p:sld>
</file>

<file path=ppt/slides/slide1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256 (MAC-2)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6715, 6716, 7890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1275r5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4235, 4837, 5266, 8208, 4754, 5450, 6775, 4414, 6774, 4415, 5104, </a:t>
            </a:r>
            <a:r>
              <a:rPr lang="en-US" sz="1200" b="0" strike="sngStrike" dirty="0">
                <a:solidFill>
                  <a:srgbClr val="FF0000"/>
                </a:solidFill>
              </a:rPr>
              <a:t>5105,</a:t>
            </a:r>
            <a:r>
              <a:rPr lang="en-US" sz="1200" b="0" dirty="0">
                <a:solidFill>
                  <a:schemeClr val="tx1"/>
                </a:solidFill>
              </a:rPr>
              <a:t> 5168, 5169, 8250, 7781, 4416, 4236, 4727, 4417, 7574, 4728, 7779, 8210, 6321, 5106, 8351, 7783, 7780, 8171, 5941, 6020, 7576, 7573, 4817, 7572, 5745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1339r3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[37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4379, 5212, 5255, 6272, 5298, 6203, 5299, 5301, 5302, 5666, 5674, 5836, 6112, 8222, 6271, 6273, 6274, 6275, 8334, 8335, 8185, 6454, 6276, 8186, 8187, 6452, 6453, 7366, 7386, 7459, 5647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1426r5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[31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Mike Montemurro 				Second: Po-Kai Huang  </a:t>
            </a:r>
          </a:p>
          <a:p>
            <a:pPr marL="0" indent="0"/>
            <a:r>
              <a:rPr lang="en-US" sz="1400" dirty="0"/>
              <a:t>Discussion: None.</a:t>
            </a:r>
            <a:r>
              <a:rPr lang="en-US" sz="1400" b="0" dirty="0"/>
              <a:t> 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MAC ad-hoc sessions.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October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59615837"/>
      </p:ext>
    </p:extLst>
  </p:cSld>
  <p:clrMapOvr>
    <a:masterClrMapping/>
  </p:clrMapOvr>
</p:sld>
</file>

<file path=ppt/slides/slide1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257 (Joint-1)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8074, 7391, 5204, 7688, 7689, 4506, 7029, 4880, 4882, 7908, 7030, 4582, 7354, 7032, 7031, 7027, 7033, 5797, 7034, 5798, 7402, 7353, 4326, 4325, 7897, 5796, 7026, 7907, 7904, 4881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1488r1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[30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Yanjun Sun				Second: Mike Montemurro </a:t>
            </a:r>
          </a:p>
          <a:p>
            <a:pPr marL="0" indent="0"/>
            <a:r>
              <a:rPr lang="en-US" sz="1400" dirty="0"/>
              <a:t>Discussion: None.</a:t>
            </a:r>
            <a:endParaRPr lang="en-US" sz="1400" b="0" dirty="0"/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Joint sessions.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October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12849412"/>
      </p:ext>
    </p:extLst>
  </p:cSld>
  <p:clrMapOvr>
    <a:masterClrMapping/>
  </p:clrMapOvr>
</p:sld>
</file>

<file path=ppt/slides/slide1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NOVEMBER 10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November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9413668"/>
      </p:ext>
    </p:extLst>
  </p:cSld>
  <p:clrMapOvr>
    <a:masterClrMapping/>
  </p:clrMapOvr>
</p:sld>
</file>

<file path=ppt/slides/slide1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258 (PHY-1)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4542, 4543, 4544, 4545, 4617, 4691, 4692, 4904, 4905, 4906, 4907, 4994, 5677, 5678, 6999, 7183, 7184, 7185, 7393, 7750, 5770, 5779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1229r3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i="0" dirty="0">
                <a:solidFill>
                  <a:srgbClr val="222222"/>
                </a:solidFill>
                <a:effectLst/>
              </a:rPr>
              <a:t>5459, 7980, 7125, </a:t>
            </a:r>
            <a:r>
              <a:rPr lang="en-US" sz="1200" b="0" i="0" strike="sngStrike" dirty="0">
                <a:solidFill>
                  <a:srgbClr val="FF0000"/>
                </a:solidFill>
                <a:effectLst/>
              </a:rPr>
              <a:t>4892,</a:t>
            </a:r>
            <a:r>
              <a:rPr lang="en-US" sz="1200" b="0" i="0" dirty="0">
                <a:solidFill>
                  <a:srgbClr val="222222"/>
                </a:solidFill>
                <a:effectLst/>
              </a:rPr>
              <a:t> 7652, 4898, 4982 in </a:t>
            </a:r>
            <a:r>
              <a:rPr lang="en-US" sz="1200" b="0" i="0" dirty="0">
                <a:solidFill>
                  <a:srgbClr val="222222"/>
                </a:solidFill>
                <a:effectLst/>
                <a:hlinkClick r:id="rId3"/>
              </a:rPr>
              <a:t>1302r2</a:t>
            </a:r>
            <a:r>
              <a:rPr lang="en-US" sz="1200" b="0" i="0" dirty="0">
                <a:solidFill>
                  <a:srgbClr val="222222"/>
                </a:solidFill>
                <a:effectLst/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rgbClr val="222222"/>
                </a:solidFill>
              </a:rPr>
              <a:t>5473 in </a:t>
            </a:r>
            <a:r>
              <a:rPr lang="en-US" sz="1200" b="0" dirty="0">
                <a:solidFill>
                  <a:srgbClr val="222222"/>
                </a:solidFill>
                <a:hlinkClick r:id="rId4"/>
              </a:rPr>
              <a:t>1369r0</a:t>
            </a:r>
            <a:r>
              <a:rPr lang="en-US" sz="1200" b="0" dirty="0">
                <a:solidFill>
                  <a:srgbClr val="222222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4641, 4642, 4789, 5001, 5409, 5410, 5411, 6102, 8012, 8104 in </a:t>
            </a:r>
            <a:r>
              <a:rPr lang="en-US" sz="1200" b="0" dirty="0">
                <a:solidFill>
                  <a:schemeClr val="tx1"/>
                </a:solidFill>
                <a:hlinkClick r:id="rId5"/>
              </a:rPr>
              <a:t>1368r1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[10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4950, 7211, 7213, 7215, 7217 in </a:t>
            </a:r>
            <a:r>
              <a:rPr lang="en-US" sz="1200" b="0" dirty="0">
                <a:solidFill>
                  <a:schemeClr val="tx1"/>
                </a:solidFill>
                <a:hlinkClick r:id="rId6"/>
              </a:rPr>
              <a:t>1385r0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[5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Bin Tian			Second: Wook Bong Lee</a:t>
            </a:r>
          </a:p>
          <a:p>
            <a:pPr marL="0" indent="0"/>
            <a:r>
              <a:rPr lang="en-US" sz="1400" dirty="0"/>
              <a:t>Discussion: None.</a:t>
            </a:r>
            <a:endParaRPr lang="en-US" sz="1400" b="0" dirty="0"/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PHY ad-hoc sessions.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50482503"/>
      </p:ext>
    </p:extLst>
  </p:cSld>
  <p:clrMapOvr>
    <a:masterClrMapping/>
  </p:clrMapOvr>
</p:sld>
</file>

<file path=ppt/slides/slide1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259 (PHY-2)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4959, 5428, 5429, 6092, 6103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1386r1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[5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4610, 6987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1382r0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7214, 7216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1728r0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5485 in </a:t>
            </a:r>
            <a:r>
              <a:rPr lang="en-US" sz="1200" b="0" dirty="0">
                <a:solidFill>
                  <a:schemeClr val="tx1"/>
                </a:solidFill>
                <a:hlinkClick r:id="rId5"/>
              </a:rPr>
              <a:t>1387r4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7959, 7494, 7493, 7487, 7472, 7368, 7308, 7018, 7017, 7016, 6917, 5574, 5501, 5500, 5498, 4867, 5437, 5434, 5331 in </a:t>
            </a:r>
            <a:r>
              <a:rPr lang="en-US" sz="1200" b="0" dirty="0">
                <a:solidFill>
                  <a:schemeClr val="tx1"/>
                </a:solidFill>
                <a:hlinkClick r:id="rId6"/>
              </a:rPr>
              <a:t>1384r3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[19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Bin Tian			Second: Wook Bong Lee</a:t>
            </a:r>
          </a:p>
          <a:p>
            <a:pPr marL="0" indent="0"/>
            <a:r>
              <a:rPr lang="en-US" sz="1400" dirty="0"/>
              <a:t>Discussion: None.</a:t>
            </a:r>
            <a:endParaRPr lang="en-US" sz="1400" b="0" dirty="0"/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PHY ad-hoc sessions.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65280009"/>
      </p:ext>
    </p:extLst>
  </p:cSld>
  <p:clrMapOvr>
    <a:masterClrMapping/>
  </p:clrMapOvr>
</p:sld>
</file>

<file path=ppt/slides/slide1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260 (PHY-3)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en-US" sz="1200" b="0" dirty="0"/>
              <a:t>4626, </a:t>
            </a:r>
            <a:r>
              <a:rPr lang="en-US" altLang="en-US" sz="1200" b="0" strike="sngStrike" dirty="0">
                <a:solidFill>
                  <a:srgbClr val="FF0000"/>
                </a:solidFill>
              </a:rPr>
              <a:t>4653</a:t>
            </a:r>
            <a:r>
              <a:rPr lang="en-US" altLang="en-US" sz="1200" b="0" dirty="0"/>
              <a:t> in </a:t>
            </a:r>
            <a:r>
              <a:rPr lang="en-US" altLang="en-US" sz="1200" b="0" dirty="0">
                <a:hlinkClick r:id="rId2"/>
              </a:rPr>
              <a:t>1408r1</a:t>
            </a:r>
            <a:r>
              <a:rPr lang="en-US" altLang="en-US" sz="1200" b="0" dirty="0"/>
              <a:t> and 4653 in </a:t>
            </a:r>
            <a:r>
              <a:rPr lang="en-US" altLang="en-US" sz="1200" b="0" dirty="0">
                <a:hlinkClick r:id="rId3"/>
              </a:rPr>
              <a:t>1738r2</a:t>
            </a:r>
            <a:r>
              <a:rPr lang="en-US" altLang="en-US" sz="1200" b="0" dirty="0"/>
              <a:t> </a:t>
            </a:r>
            <a:r>
              <a:rPr lang="en-US" altLang="en-US" sz="1200" b="0" i="1" dirty="0"/>
              <a:t>[2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en-US" sz="1200" b="0" dirty="0"/>
              <a:t>5716, 8090, 8091 in </a:t>
            </a:r>
            <a:r>
              <a:rPr lang="en-US" altLang="en-US" sz="1200" b="0" dirty="0">
                <a:hlinkClick r:id="rId4"/>
              </a:rPr>
              <a:t>1441r1</a:t>
            </a:r>
            <a:r>
              <a:rPr lang="en-US" altLang="en-US" sz="1200" b="0" dirty="0"/>
              <a:t> </a:t>
            </a:r>
            <a:r>
              <a:rPr lang="en-US" altLang="en-US" sz="1200" b="0" i="1" dirty="0"/>
              <a:t>[3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en-US" sz="1200" b="0" dirty="0"/>
              <a:t>4957, 5823, 7285, 7286, 7660, 8151 in </a:t>
            </a:r>
            <a:r>
              <a:rPr lang="en-US" altLang="en-US" sz="1200" b="0" dirty="0">
                <a:hlinkClick r:id="rId5"/>
              </a:rPr>
              <a:t>1442r1</a:t>
            </a:r>
            <a:r>
              <a:rPr lang="en-US" altLang="en-US" sz="1200" b="0" dirty="0"/>
              <a:t> </a:t>
            </a:r>
            <a:r>
              <a:rPr lang="en-US" altLang="en-US" sz="1200" b="0" i="1" dirty="0"/>
              <a:t>[6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en-US" sz="1200" b="0" dirty="0"/>
              <a:t>6900, 6901, 7176, 7177, 7178, 7310 in </a:t>
            </a:r>
            <a:r>
              <a:rPr lang="en-US" altLang="en-US" sz="1200" b="0" dirty="0">
                <a:hlinkClick r:id="rId6"/>
              </a:rPr>
              <a:t>1463r1</a:t>
            </a:r>
            <a:r>
              <a:rPr lang="en-US" altLang="en-US" sz="1200" b="0" dirty="0"/>
              <a:t> </a:t>
            </a:r>
            <a:r>
              <a:rPr lang="en-US" altLang="en-US" sz="1200" b="0" i="1" dirty="0"/>
              <a:t>[6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en-US" sz="1200" b="0" strike="sngStrike" dirty="0">
                <a:solidFill>
                  <a:srgbClr val="FF0000"/>
                </a:solidFill>
              </a:rPr>
              <a:t>6998 in </a:t>
            </a:r>
            <a:r>
              <a:rPr lang="en-US" altLang="en-US" sz="1200" b="0" strike="sngStrike" dirty="0">
                <a:solidFill>
                  <a:srgbClr val="FF0000"/>
                </a:solidFill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1473r2</a:t>
            </a:r>
            <a:r>
              <a:rPr lang="en-US" altLang="en-US" sz="1200" b="0" strike="sngStrike" dirty="0">
                <a:solidFill>
                  <a:srgbClr val="FF0000"/>
                </a:solidFill>
              </a:rPr>
              <a:t> </a:t>
            </a:r>
            <a:r>
              <a:rPr lang="en-US" altLang="en-US" sz="1200" b="0" i="1" strike="sngStrike" dirty="0">
                <a:solidFill>
                  <a:srgbClr val="FF0000"/>
                </a:solidFill>
              </a:rPr>
              <a:t>[1 CID]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Bin Tian			Second: Wook Bong Lee</a:t>
            </a:r>
          </a:p>
          <a:p>
            <a:pPr marL="0" indent="0"/>
            <a:r>
              <a:rPr lang="en-US" sz="1400" dirty="0"/>
              <a:t>Discussion: None.</a:t>
            </a:r>
            <a:endParaRPr lang="en-US" sz="1400" b="0" dirty="0"/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PHY ad-hoc sessions.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49256619"/>
      </p:ext>
    </p:extLst>
  </p:cSld>
  <p:clrMapOvr>
    <a:masterClrMapping/>
  </p:clrMapOvr>
</p:sld>
</file>

<file path=ppt/slides/slide1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NOVEMBER 15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November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62364862"/>
      </p:ext>
    </p:extLst>
  </p:cSld>
  <p:clrMapOvr>
    <a:masterClrMapping/>
  </p:clrMapOvr>
</p:sld>
</file>

<file path=ppt/slides/slide1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8F38CB46-9E51-42AB-AF85-51291545AF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Approve TG Minutes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30ECE423-DD38-4A25-AD6E-26DF5AC618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Move to approve TGbe minutes of teleconferences listed below: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September Electronic: </a:t>
            </a:r>
            <a:r>
              <a:rPr lang="en-US" sz="1800" dirty="0">
                <a:solidFill>
                  <a:srgbClr val="6B9F25"/>
                </a:solidFill>
                <a:hlinkClick r:id="rId2"/>
              </a:rPr>
              <a:t>https://mentor.ieee.org/802.11/dcn/21/11-21-1558-01-00be-tgbe-sept-2021-meeting-minutes.docx</a:t>
            </a:r>
            <a:endParaRPr lang="en-US" sz="1800" dirty="0">
              <a:solidFill>
                <a:srgbClr val="6B9F25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Teleconferences Sept-Nov.: </a:t>
            </a:r>
            <a:r>
              <a:rPr lang="en-US" sz="1800" dirty="0">
                <a:solidFill>
                  <a:srgbClr val="6B9F25"/>
                </a:solidFill>
                <a:hlinkClick r:id="rId3"/>
              </a:rPr>
              <a:t>https://mentor.ieee.org/802.11/dcn/21/11-21-1636-03-00be-sept-nov-tgbe-teleconference-minutes.docx</a:t>
            </a:r>
            <a:endParaRPr lang="en-US" sz="1800" dirty="0">
              <a:solidFill>
                <a:srgbClr val="6B9F25"/>
              </a:solidFill>
            </a:endParaRPr>
          </a:p>
          <a:p>
            <a:pPr marL="457200" lvl="1" indent="0"/>
            <a:endParaRPr lang="en-US" sz="1800" dirty="0"/>
          </a:p>
          <a:p>
            <a:r>
              <a:rPr lang="en-US" sz="1800" dirty="0"/>
              <a:t>Move: Dennis Sundman 				Second:  Edward Au</a:t>
            </a:r>
          </a:p>
          <a:p>
            <a:r>
              <a:rPr lang="en-US" sz="1800" dirty="0"/>
              <a:t>Discussion: None. </a:t>
            </a:r>
          </a:p>
          <a:p>
            <a:r>
              <a:rPr lang="en-US" sz="1800" dirty="0">
                <a:highlight>
                  <a:srgbClr val="00FF00"/>
                </a:highlight>
              </a:rPr>
              <a:t>Result: Approved with unanimous consent.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65DDEE-9D5F-4936-A675-FD31462ED8D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148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903F5F-A734-41D2-B948-6A3F3F0DC9E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35E98F-CD54-45CC-B242-37886F48A52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59293941"/>
      </p:ext>
    </p:extLst>
  </p:cSld>
  <p:clrMapOvr>
    <a:masterClrMapping/>
  </p:clrMapOvr>
</p:sld>
</file>

<file path=ppt/slides/slide1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261 (PHY-4)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>
                <a:solidFill>
                  <a:schemeClr val="tx1"/>
                </a:solidFill>
              </a:rPr>
              <a:t>6832, 8096, 8097 in </a:t>
            </a:r>
            <a:r>
              <a:rPr lang="en-US" sz="1400" b="0" dirty="0">
                <a:solidFill>
                  <a:schemeClr val="tx1"/>
                </a:solidFill>
                <a:hlinkClick r:id="rId2"/>
              </a:rPr>
              <a:t>1490r3</a:t>
            </a:r>
            <a:r>
              <a:rPr lang="en-US" sz="1400" b="0" dirty="0">
                <a:solidFill>
                  <a:schemeClr val="tx1"/>
                </a:solidFill>
              </a:rPr>
              <a:t> </a:t>
            </a:r>
            <a:r>
              <a:rPr lang="en-US" sz="1400" b="0" i="1" dirty="0">
                <a:solidFill>
                  <a:schemeClr val="tx1"/>
                </a:solidFill>
              </a:rPr>
              <a:t>[3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>
                <a:solidFill>
                  <a:schemeClr val="tx1"/>
                </a:solidFill>
              </a:rPr>
              <a:t>5009, 5430, 5487, 6442, 6470, 7006, 7802, 8129 in </a:t>
            </a:r>
            <a:r>
              <a:rPr lang="en-US" sz="1400" b="0" dirty="0">
                <a:solidFill>
                  <a:schemeClr val="tx1"/>
                </a:solidFill>
                <a:hlinkClick r:id="rId3"/>
              </a:rPr>
              <a:t>1491r1</a:t>
            </a:r>
            <a:r>
              <a:rPr lang="en-US" sz="1400" b="0" dirty="0">
                <a:solidFill>
                  <a:schemeClr val="tx1"/>
                </a:solidFill>
              </a:rPr>
              <a:t> </a:t>
            </a:r>
            <a:r>
              <a:rPr lang="en-US" sz="1400" b="0" i="1" dirty="0">
                <a:solidFill>
                  <a:schemeClr val="tx1"/>
                </a:solidFill>
              </a:rPr>
              <a:t>[8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>
                <a:solidFill>
                  <a:schemeClr val="tx1"/>
                </a:solidFill>
              </a:rPr>
              <a:t>4695, 4908, 5010, 5488, 6472, 7007, 7008, 7235, 7317, 7751, 8130 in </a:t>
            </a:r>
            <a:r>
              <a:rPr lang="en-US" sz="1400" b="0" dirty="0">
                <a:solidFill>
                  <a:schemeClr val="tx1"/>
                </a:solidFill>
                <a:hlinkClick r:id="rId4"/>
              </a:rPr>
              <a:t>1270r2</a:t>
            </a:r>
            <a:r>
              <a:rPr lang="en-US" sz="1400" b="0" dirty="0">
                <a:solidFill>
                  <a:schemeClr val="tx1"/>
                </a:solidFill>
              </a:rPr>
              <a:t> </a:t>
            </a:r>
            <a:r>
              <a:rPr lang="en-US" sz="1400" b="0" i="1" dirty="0">
                <a:solidFill>
                  <a:schemeClr val="tx1"/>
                </a:solidFill>
              </a:rPr>
              <a:t>[11 CIDs]</a:t>
            </a:r>
            <a:endParaRPr lang="en-US" sz="1400" b="0" dirty="0">
              <a:solidFill>
                <a:schemeClr val="tx1"/>
              </a:solidFill>
            </a:endParaRP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Edward Au			Second: Bin Tian</a:t>
            </a:r>
          </a:p>
          <a:p>
            <a:pPr marL="0" indent="0"/>
            <a:r>
              <a:rPr lang="en-US" sz="1400" dirty="0"/>
              <a:t>Discussion: None.</a:t>
            </a:r>
            <a:endParaRPr lang="en-US" sz="1400" b="0" dirty="0"/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PHY ad-hoc sessions.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58996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8F38CB46-9E51-42AB-AF85-51291545AF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Approve TG Minutes</a:t>
            </a:r>
            <a:endParaRPr lang="en-US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30ECE423-DD38-4A25-AD6E-26DF5AC618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Move to approve TGbe minutes of teleconferences listed below: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Electronic January: </a:t>
            </a:r>
            <a:r>
              <a:rPr lang="en-US" sz="1800" dirty="0">
                <a:solidFill>
                  <a:srgbClr val="6B9F25"/>
                </a:solidFill>
                <a:hlinkClick r:id="rId2"/>
              </a:rPr>
              <a:t>https://mentor.ieee.org/802.11/dcn/21/11-21-0103-01-00be-tgbe-january-2021-meeting-minutes.docx</a:t>
            </a:r>
            <a:endParaRPr lang="en-US" sz="1800" dirty="0">
              <a:solidFill>
                <a:srgbClr val="6B9F25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>
                <a:cs typeface="+mn-cs"/>
              </a:rPr>
              <a:t>Teleconferences Jan-March: </a:t>
            </a:r>
            <a:r>
              <a:rPr lang="en-US" sz="1800" dirty="0">
                <a:cs typeface="+mn-cs"/>
                <a:hlinkClick r:id="rId3"/>
              </a:rPr>
              <a:t>https://mentor.ieee.org/802.11/dcn/21/11-21-0135-07-00be-jan-mar-tgbe-teleconference-minutes.docx</a:t>
            </a:r>
            <a:endParaRPr lang="en-US" sz="1800" dirty="0">
              <a:cs typeface="+mn-cs"/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sz="1800" dirty="0">
              <a:cs typeface="+mn-cs"/>
            </a:endParaRPr>
          </a:p>
          <a:p>
            <a:endParaRPr lang="en-US" sz="1800" dirty="0"/>
          </a:p>
          <a:p>
            <a:r>
              <a:rPr lang="en-US" sz="1800" dirty="0"/>
              <a:t>Move: Dennis Sundman		Second: 	Ross Jian Yu</a:t>
            </a:r>
          </a:p>
          <a:p>
            <a:r>
              <a:rPr lang="en-US" sz="1800" dirty="0"/>
              <a:t>Discussion: None.</a:t>
            </a:r>
          </a:p>
          <a:p>
            <a:r>
              <a:rPr lang="en-US" sz="1800" dirty="0"/>
              <a:t>Result: </a:t>
            </a:r>
            <a:r>
              <a:rPr lang="en-US" sz="18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65DDEE-9D5F-4936-A675-FD31462ED8D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903F5F-A734-41D2-B948-6A3F3F0DC9E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35E98F-CD54-45CC-B242-37886F48A52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4839744"/>
      </p:ext>
    </p:extLst>
  </p:cSld>
  <p:clrMapOvr>
    <a:masterClrMapping/>
  </p:clrMapOvr>
</p:sld>
</file>

<file path=ppt/slides/slide1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262 (MAC-1)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8220, 8221, 4001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1451r0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[3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4224, 6855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1416r1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5534, 7553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1251r0</a:t>
            </a:r>
            <a:r>
              <a:rPr lang="en-US" sz="1200" b="0" i="1" dirty="0">
                <a:solidFill>
                  <a:schemeClr val="tx1"/>
                </a:solidFill>
              </a:rPr>
              <a:t> [2 CIDs] </a:t>
            </a:r>
            <a:r>
              <a:rPr lang="en-US" sz="1200" b="0" dirty="0">
                <a:solidFill>
                  <a:schemeClr val="tx1"/>
                </a:solidFill>
              </a:rPr>
              <a:t>and 4292, 7828 in</a:t>
            </a:r>
            <a:r>
              <a:rPr lang="en-US" sz="1200" b="0" i="1" dirty="0">
                <a:solidFill>
                  <a:schemeClr val="tx1"/>
                </a:solidFill>
              </a:rPr>
              <a:t> </a:t>
            </a:r>
            <a:r>
              <a:rPr lang="en-US" sz="1200" b="0" dirty="0">
                <a:solidFill>
                  <a:srgbClr val="6B9F25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1251</a:t>
            </a:r>
            <a:r>
              <a:rPr lang="en-US" sz="1200" b="0" dirty="0">
                <a:solidFill>
                  <a:srgbClr val="FF0000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4273, 5139 in </a:t>
            </a:r>
            <a:r>
              <a:rPr lang="en-US" sz="1200" b="0" dirty="0">
                <a:solidFill>
                  <a:schemeClr val="tx1"/>
                </a:solidFill>
                <a:hlinkClick r:id="rId6"/>
              </a:rPr>
              <a:t>1252r0</a:t>
            </a:r>
            <a:r>
              <a:rPr lang="en-US" sz="1200" b="0" i="1" dirty="0">
                <a:solidFill>
                  <a:schemeClr val="tx1"/>
                </a:solidFill>
              </a:rPr>
              <a:t> [2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6257, 6293, 5257 in </a:t>
            </a:r>
            <a:r>
              <a:rPr lang="en-US" sz="1200" b="0" dirty="0">
                <a:solidFill>
                  <a:schemeClr val="tx1"/>
                </a:solidFill>
                <a:hlinkClick r:id="rId7"/>
              </a:rPr>
              <a:t>1443r3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[3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Stephen McCann				Second: George Cherian </a:t>
            </a:r>
          </a:p>
          <a:p>
            <a:pPr marL="0" indent="0"/>
            <a:r>
              <a:rPr lang="en-US" sz="1400" dirty="0"/>
              <a:t>Discussion: None.</a:t>
            </a:r>
            <a:endParaRPr lang="en-US" sz="1400" b="0" dirty="0"/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MAC ad-hoc sessions.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01714199"/>
      </p:ext>
    </p:extLst>
  </p:cSld>
  <p:clrMapOvr>
    <a:masterClrMapping/>
  </p:clrMapOvr>
</p:sld>
</file>

<file path=ppt/slides/slide1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263 (MAC-2)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4782, 4432, 5883, 5884, 5885, 4123, 5729, 5349, 5954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1224r10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[9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4287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1444r1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4925, 5840, 7062, 4214, 7855, 4470, 6985, 7516, 4401, 6852, 4471, 4750, 6986, 7517, 4472, 4724, 6140, 6853, 5839, 6309, 6493, 4725, 4215, 7610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1300r1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[24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5195, 5265, 8038, 8199, 8343, 5263, 5264, 5693, 5921, 5991, 6304, 6374, 6886, 6375, 6768, 7420, 7421, 8198, 8240, 8241 in </a:t>
            </a:r>
            <a:r>
              <a:rPr lang="en-US" sz="1200" b="0" dirty="0">
                <a:solidFill>
                  <a:schemeClr val="tx1"/>
                </a:solidFill>
                <a:hlinkClick r:id="rId5"/>
              </a:rPr>
              <a:t>1587r2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[20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4924, 5186, 5190, 6041, 6042 in </a:t>
            </a:r>
            <a:r>
              <a:rPr lang="en-US" sz="1200" b="0" dirty="0">
                <a:solidFill>
                  <a:schemeClr val="tx1"/>
                </a:solidFill>
                <a:hlinkClick r:id="rId6"/>
              </a:rPr>
              <a:t>1609r0</a:t>
            </a:r>
            <a:r>
              <a:rPr lang="en-US" sz="1200" b="0" dirty="0">
                <a:solidFill>
                  <a:schemeClr val="tx1"/>
                </a:solidFill>
              </a:rPr>
              <a:t> [5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Ming Gan 				Second: George Cherian</a:t>
            </a:r>
          </a:p>
          <a:p>
            <a:pPr marL="0" indent="0"/>
            <a:r>
              <a:rPr lang="en-US" sz="1400" dirty="0"/>
              <a:t>Discussion: None.</a:t>
            </a:r>
            <a:endParaRPr lang="en-US" sz="1400" b="0" dirty="0"/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MAC ad-hoc sessions.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72729788"/>
      </p:ext>
    </p:extLst>
  </p:cSld>
  <p:clrMapOvr>
    <a:masterClrMapping/>
  </p:clrMapOvr>
</p:sld>
</file>

<file path=ppt/slides/slide1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264 (MAC-3)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4112, 4461, 4747, 5837, 6208, 6404, 6732, 7461, 7818, 7853, 7884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1557r6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[11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5034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1586r3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4139, 4229, 4230, 4231, 4411, 4480, 4481, 5197, 5198, 5231, 5438, 5654, 5824, 5927, 5928, 5995, 5996, 6380, 6382, 6484, 6560, 6561, 6688, 6739, 7326, 7807, 7808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1610r1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[27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strike="sngStrike" dirty="0">
                <a:solidFill>
                  <a:srgbClr val="FF0000"/>
                </a:solidFill>
              </a:rPr>
              <a:t>6050, 6052, 6934, 6184, 5191 in </a:t>
            </a:r>
            <a:r>
              <a:rPr lang="en-US" sz="1200" b="0" strike="sngStrike" dirty="0">
                <a:solidFill>
                  <a:srgbClr val="FF0000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1657r1</a:t>
            </a:r>
            <a:r>
              <a:rPr lang="en-US" sz="1200" b="0" strike="sngStrike" dirty="0">
                <a:solidFill>
                  <a:srgbClr val="FF0000"/>
                </a:solidFill>
              </a:rPr>
              <a:t> </a:t>
            </a:r>
            <a:r>
              <a:rPr lang="en-US" sz="1200" b="0" i="1" strike="sngStrike" dirty="0">
                <a:solidFill>
                  <a:srgbClr val="FF0000"/>
                </a:solidFill>
              </a:rPr>
              <a:t>[5 CIDs]  -still to be Sped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4759, 5766, 6342, 5845, 6340, 6341, 7834, 8353, 6350 in </a:t>
            </a:r>
            <a:r>
              <a:rPr lang="en-US" sz="1200" b="0" dirty="0">
                <a:solidFill>
                  <a:schemeClr val="tx1"/>
                </a:solidFill>
                <a:hlinkClick r:id="rId6"/>
              </a:rPr>
              <a:t>283r5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[9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Mike Montemurro		Second: George Cherian</a:t>
            </a:r>
          </a:p>
          <a:p>
            <a:pPr marL="0" indent="0"/>
            <a:r>
              <a:rPr lang="en-US" sz="1400" dirty="0"/>
              <a:t>Discussion: None.</a:t>
            </a:r>
            <a:endParaRPr lang="en-US" sz="1400" b="0" dirty="0"/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MAC ad-hoc sessions.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3814983"/>
      </p:ext>
    </p:extLst>
  </p:cSld>
  <p:clrMapOvr>
    <a:masterClrMapping/>
  </p:clrMapOvr>
</p:sld>
</file>

<file path=ppt/slides/slide1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265 (MAC-4)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4002, 5279, 5984, 6278, 5176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1659r2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[5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8061, 6483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1512r1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6777, 6938, 8354, 5931, 6964, 5058, 5930, 6741, 8352, 8047, 6658, 5673, 5385, 6100, 7611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1702r2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[15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7843, 4008, 7563, 7842, 6563, 7564, 6564, 7699, 6664, 8162, 7578, 7335, 8168 in </a:t>
            </a:r>
            <a:r>
              <a:rPr lang="en-US" sz="1200" b="0" dirty="0">
                <a:solidFill>
                  <a:schemeClr val="tx1"/>
                </a:solidFill>
                <a:hlinkClick r:id="rId5"/>
              </a:rPr>
              <a:t>1703r1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[13 CIDs]</a:t>
            </a:r>
          </a:p>
          <a:p>
            <a:pPr marL="0" indent="0"/>
            <a:endParaRPr lang="en-US" sz="1200" b="0" i="1" dirty="0">
              <a:solidFill>
                <a:schemeClr val="tx1"/>
              </a:solidFill>
            </a:endParaRP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Stephen McCann 				Second: George Cherian</a:t>
            </a:r>
          </a:p>
          <a:p>
            <a:pPr marL="0" indent="0"/>
            <a:r>
              <a:rPr lang="en-US" sz="1400" dirty="0"/>
              <a:t>Discussion: None. </a:t>
            </a:r>
            <a:endParaRPr lang="en-US" sz="1400" b="0" dirty="0"/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MAC ad-hoc sessions.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38186340"/>
      </p:ext>
    </p:extLst>
  </p:cSld>
  <p:clrMapOvr>
    <a:masterClrMapping/>
  </p:clrMapOvr>
</p:sld>
</file>

<file path=ppt/slides/slide1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266 (Joint-1)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5544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1592r1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6823, 6698, 7036, 7693, 4884, 7037, 7799, 8161, 4507, 7694, 7482, 5024, 7898, 6697, 7691, 7692, 4883, 5511, 7035, 8075, 7902, 4328, 7695, 8076, 8077, 4329, 5512, 5119, 4885, 4508, 7038, 7696, 5120, 7739, 5545, 4887, 4607, 4606,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1546r1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[38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5546, 4888, 5513, 5514, 7663, 4182, 7912, 5226, 6054, 6743, 7913, 4198, 5557, 7729, 7914, 4199, 4200, 6079, 7915, 7067, 6055, 7916, 4839, 8251, 7917, 4202, 5558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1615r2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[27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Mike Montemurro				Second: Jon Rosdahl  </a:t>
            </a:r>
          </a:p>
          <a:p>
            <a:pPr marL="0" indent="0"/>
            <a:r>
              <a:rPr lang="en-US" sz="1400" dirty="0"/>
              <a:t>Discussion: None.</a:t>
            </a:r>
            <a:endParaRPr lang="en-US" sz="1400" b="0" dirty="0"/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Joint sessions.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94672638"/>
      </p:ext>
    </p:extLst>
  </p:cSld>
  <p:clrMapOvr>
    <a:masterClrMapping/>
  </p:clrMapOvr>
</p:sld>
</file>

<file path=ppt/slides/slide1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267 (PDT)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b="1" dirty="0"/>
              <a:t>Joint:</a:t>
            </a:r>
            <a:r>
              <a:rPr lang="en-US" sz="1400" dirty="0"/>
              <a:t> </a:t>
            </a:r>
            <a:r>
              <a:rPr lang="en-US" sz="1400" dirty="0">
                <a:hlinkClick r:id="rId2"/>
              </a:rPr>
              <a:t>1613r1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4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Rui Yang 		Second: Stephen McCann   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pPr marL="0" indent="0"/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pPr marL="0" indent="0"/>
            <a:endParaRPr lang="en-US" sz="1600" dirty="0"/>
          </a:p>
          <a:p>
            <a:pPr marL="0" indent="0"/>
            <a:endParaRPr lang="en-US" sz="16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  <a:p>
            <a:pPr marL="0" indent="0"/>
            <a:endParaRPr lang="en-US" sz="1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3289011"/>
      </p:ext>
    </p:extLst>
  </p:cSld>
  <p:clrMapOvr>
    <a:masterClrMapping/>
  </p:clrMapOvr>
</p:sld>
</file>

<file path=ppt/slides/slide1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268 (PHY-Misc-1)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the resolution for CID 4554 as shown in </a:t>
            </a:r>
            <a:r>
              <a:rPr lang="en-US" sz="1400" dirty="0">
                <a:solidFill>
                  <a:schemeClr val="tx1"/>
                </a:solidFill>
                <a:hlinkClick r:id="rId2"/>
              </a:rPr>
              <a:t>1212r1</a:t>
            </a:r>
            <a:r>
              <a:rPr lang="en-US" sz="1400" dirty="0">
                <a:solidFill>
                  <a:schemeClr val="tx1"/>
                </a:solidFill>
              </a:rPr>
              <a:t> and incorporate the text changes to the latest TGbe draft. </a:t>
            </a:r>
            <a:endParaRPr lang="en-US" sz="1400" dirty="0"/>
          </a:p>
          <a:p>
            <a:pPr marL="0" indent="0"/>
            <a:r>
              <a:rPr lang="en-US" sz="1400" b="0" dirty="0"/>
              <a:t>Note: Resolution for CID 4554 is present in </a:t>
            </a:r>
            <a:r>
              <a:rPr lang="en-US" sz="1400" b="0" dirty="0">
                <a:hlinkClick r:id="rId2"/>
              </a:rPr>
              <a:t>1212r1</a:t>
            </a:r>
            <a:r>
              <a:rPr lang="en-US" sz="1400" b="0" dirty="0"/>
              <a:t> which was part of Motion 236 but there was a typo on the CID number in the motion itself. It should have been CID 4554 instead of CID 4544. There is no impact to the existing resolution for CID 4544.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Edward Au 				Second: Bin Tian 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pPr marL="0" indent="0"/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76951721"/>
      </p:ext>
    </p:extLst>
  </p:cSld>
  <p:clrMapOvr>
    <a:masterClrMapping/>
  </p:clrMapOvr>
</p:sld>
</file>

<file path=ppt/slides/slide1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269 (MAC-5)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6630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1561r1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4234, 4834, 6318, 8041, 8209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1417r1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[5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Jason Guo				Second: Po-Kai Huang</a:t>
            </a:r>
          </a:p>
          <a:p>
            <a:pPr marL="0" indent="0"/>
            <a:r>
              <a:rPr lang="en-US" sz="1400" dirty="0"/>
              <a:t>Discussion: None.</a:t>
            </a:r>
            <a:endParaRPr lang="en-US" sz="1400" b="0" dirty="0"/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MAC Monday ad-hoc session.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82965290"/>
      </p:ext>
    </p:extLst>
  </p:cSld>
  <p:clrMapOvr>
    <a:masterClrMapping/>
  </p:clrMapOvr>
</p:sld>
</file>

<file path=ppt/slides/slide1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270 (PHY-5)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>
                <a:solidFill>
                  <a:schemeClr val="tx1"/>
                </a:solidFill>
              </a:rPr>
              <a:t>6998 in </a:t>
            </a:r>
            <a:r>
              <a:rPr lang="en-US" sz="1400" b="0" dirty="0">
                <a:solidFill>
                  <a:schemeClr val="tx1"/>
                </a:solidFill>
                <a:hlinkClick r:id="rId2"/>
              </a:rPr>
              <a:t>1473r3</a:t>
            </a:r>
            <a:r>
              <a:rPr lang="en-US" sz="1400" b="0" dirty="0">
                <a:solidFill>
                  <a:schemeClr val="tx1"/>
                </a:solidFill>
              </a:rPr>
              <a:t> and 4598 in </a:t>
            </a:r>
            <a:r>
              <a:rPr lang="en-US" sz="1400" b="0" dirty="0">
                <a:solidFill>
                  <a:schemeClr val="tx1"/>
                </a:solidFill>
                <a:hlinkClick r:id="rId3"/>
              </a:rPr>
              <a:t>1568r1</a:t>
            </a:r>
            <a:r>
              <a:rPr lang="en-US" sz="1400" b="0" dirty="0">
                <a:solidFill>
                  <a:schemeClr val="tx1"/>
                </a:solidFill>
              </a:rPr>
              <a:t> </a:t>
            </a:r>
            <a:r>
              <a:rPr lang="en-US" sz="1400" b="0" i="1" dirty="0">
                <a:solidFill>
                  <a:schemeClr val="tx1"/>
                </a:solidFill>
              </a:rPr>
              <a:t>[2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>
                <a:solidFill>
                  <a:schemeClr val="tx1"/>
                </a:solidFill>
              </a:rPr>
              <a:t>4646, 4647, 5096, 7479, 8139 in </a:t>
            </a:r>
            <a:r>
              <a:rPr lang="en-US" sz="1400" b="0" dirty="0">
                <a:solidFill>
                  <a:schemeClr val="tx1"/>
                </a:solidFill>
                <a:hlinkClick r:id="rId4"/>
              </a:rPr>
              <a:t>1515r4</a:t>
            </a:r>
            <a:r>
              <a:rPr lang="en-US" sz="1400" b="0" dirty="0">
                <a:solidFill>
                  <a:schemeClr val="tx1"/>
                </a:solidFill>
              </a:rPr>
              <a:t> </a:t>
            </a:r>
            <a:r>
              <a:rPr lang="en-US" sz="1400" b="0" i="1" dirty="0">
                <a:solidFill>
                  <a:schemeClr val="tx1"/>
                </a:solidFill>
              </a:rPr>
              <a:t>[5 CIDs]</a:t>
            </a:r>
            <a:endParaRPr lang="en-US" sz="14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>
                <a:solidFill>
                  <a:schemeClr val="tx1"/>
                </a:solidFill>
              </a:rPr>
              <a:t>4561, 4563, 4564, 4565, 4566, 4567, 5724, 6081 in </a:t>
            </a:r>
            <a:r>
              <a:rPr lang="en-US" sz="1400" b="0" dirty="0">
                <a:solidFill>
                  <a:schemeClr val="tx1"/>
                </a:solidFill>
                <a:hlinkClick r:id="rId5"/>
              </a:rPr>
              <a:t>1520r3</a:t>
            </a:r>
            <a:r>
              <a:rPr lang="en-US" sz="1400" b="0" dirty="0">
                <a:solidFill>
                  <a:schemeClr val="tx1"/>
                </a:solidFill>
              </a:rPr>
              <a:t> </a:t>
            </a:r>
            <a:r>
              <a:rPr lang="en-US" sz="1400" b="0" i="1" dirty="0">
                <a:solidFill>
                  <a:schemeClr val="tx1"/>
                </a:solidFill>
              </a:rPr>
              <a:t>[8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>
                <a:solidFill>
                  <a:schemeClr val="tx1"/>
                </a:solidFill>
              </a:rPr>
              <a:t>4909, 7248, 8136 in </a:t>
            </a:r>
            <a:r>
              <a:rPr lang="en-US" sz="1400" b="0" dirty="0">
                <a:solidFill>
                  <a:schemeClr val="tx1"/>
                </a:solidFill>
                <a:hlinkClick r:id="rId6"/>
              </a:rPr>
              <a:t>1537r2</a:t>
            </a:r>
            <a:r>
              <a:rPr lang="en-US" sz="1400" b="0" dirty="0">
                <a:solidFill>
                  <a:schemeClr val="tx1"/>
                </a:solidFill>
              </a:rPr>
              <a:t>  </a:t>
            </a:r>
            <a:r>
              <a:rPr lang="en-US" sz="1400" b="0" i="1" dirty="0">
                <a:solidFill>
                  <a:schemeClr val="tx1"/>
                </a:solidFill>
              </a:rPr>
              <a:t>[3 CIDs]</a:t>
            </a:r>
            <a:endParaRPr lang="en-US" sz="14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>
                <a:solidFill>
                  <a:schemeClr val="tx1"/>
                </a:solidFill>
              </a:rPr>
              <a:t>4526, 4527, 4896, 5456, 5457, 5458, 5804, 6097, 6911, 7644, 7645, 7646, 7978, 7979, 8084, 8085 in </a:t>
            </a:r>
            <a:r>
              <a:rPr lang="en-US" sz="1400" b="0" dirty="0">
                <a:solidFill>
                  <a:schemeClr val="tx1"/>
                </a:solidFill>
                <a:hlinkClick r:id="rId7"/>
              </a:rPr>
              <a:t>1667r3</a:t>
            </a:r>
            <a:r>
              <a:rPr lang="en-US" sz="1400" b="0" dirty="0">
                <a:solidFill>
                  <a:schemeClr val="tx1"/>
                </a:solidFill>
              </a:rPr>
              <a:t> </a:t>
            </a:r>
            <a:r>
              <a:rPr lang="en-US" sz="1400" b="0" i="1" dirty="0">
                <a:solidFill>
                  <a:schemeClr val="tx1"/>
                </a:solidFill>
              </a:rPr>
              <a:t>[16 CIDs]</a:t>
            </a:r>
            <a:endParaRPr lang="en-US" sz="1400" b="0" dirty="0">
              <a:solidFill>
                <a:schemeClr val="tx1"/>
              </a:solidFill>
            </a:endParaRP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Mike Montemurro			Second: Bin Tian</a:t>
            </a:r>
          </a:p>
          <a:p>
            <a:pPr marL="0" indent="0"/>
            <a:r>
              <a:rPr lang="en-US" sz="1400" dirty="0"/>
              <a:t>Discussion: None.</a:t>
            </a:r>
            <a:endParaRPr lang="en-US" sz="1400" b="0" dirty="0"/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PHY Monday/Thursday ad-hoc sessions.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47351596"/>
      </p:ext>
    </p:extLst>
  </p:cSld>
  <p:clrMapOvr>
    <a:masterClrMapping/>
  </p:clrMapOvr>
</p:sld>
</file>

<file path=ppt/slides/slide1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271 (Joint-2)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>
                <a:solidFill>
                  <a:schemeClr val="tx1"/>
                </a:solidFill>
              </a:rPr>
              <a:t> 7409 in </a:t>
            </a:r>
            <a:r>
              <a:rPr lang="en-US" sz="1400" b="0" dirty="0">
                <a:solidFill>
                  <a:schemeClr val="tx1"/>
                </a:solidFill>
                <a:hlinkClick r:id="rId2"/>
              </a:rPr>
              <a:t>1615r2</a:t>
            </a:r>
            <a:r>
              <a:rPr lang="en-US" sz="1400" b="0" dirty="0">
                <a:solidFill>
                  <a:schemeClr val="tx1"/>
                </a:solidFill>
              </a:rPr>
              <a:t> </a:t>
            </a:r>
            <a:r>
              <a:rPr lang="en-US" sz="1400" b="0" i="1" dirty="0">
                <a:solidFill>
                  <a:schemeClr val="tx1"/>
                </a:solidFill>
              </a:rPr>
              <a:t>[1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>
                <a:solidFill>
                  <a:schemeClr val="tx1"/>
                </a:solidFill>
              </a:rPr>
              <a:t>4819, 6367, 4968, 4509, 4512, 4510, 4969, 7905, 5547, 7042, 7043, </a:t>
            </a:r>
            <a:r>
              <a:rPr lang="en-US" sz="1400" b="0" strike="sngStrike" dirty="0">
                <a:solidFill>
                  <a:srgbClr val="FF0000"/>
                </a:solidFill>
              </a:rPr>
              <a:t>5444, </a:t>
            </a:r>
            <a:r>
              <a:rPr lang="en-US" sz="1400" b="0" dirty="0">
                <a:solidFill>
                  <a:schemeClr val="tx1"/>
                </a:solidFill>
              </a:rPr>
              <a:t>5711, 4513, 4514, 6607, 5709, 4515, 5445, 5710, 7047, 4349, 7044, 7045, </a:t>
            </a:r>
            <a:r>
              <a:rPr lang="en-US" sz="1400" b="0" strike="sngStrike" dirty="0">
                <a:solidFill>
                  <a:srgbClr val="FF0000"/>
                </a:solidFill>
              </a:rPr>
              <a:t>7046</a:t>
            </a:r>
            <a:r>
              <a:rPr lang="en-US" sz="1400" b="0" dirty="0">
                <a:solidFill>
                  <a:schemeClr val="tx1"/>
                </a:solidFill>
              </a:rPr>
              <a:t>, 5712 in </a:t>
            </a:r>
            <a:r>
              <a:rPr lang="en-US" sz="1400" b="0" dirty="0">
                <a:solidFill>
                  <a:schemeClr val="tx1"/>
                </a:solidFill>
                <a:hlinkClick r:id="rId3"/>
              </a:rPr>
              <a:t>1579r5</a:t>
            </a:r>
            <a:r>
              <a:rPr lang="en-US" sz="1400" b="0" dirty="0">
                <a:solidFill>
                  <a:schemeClr val="tx1"/>
                </a:solidFill>
              </a:rPr>
              <a:t> </a:t>
            </a:r>
            <a:r>
              <a:rPr lang="en-US" sz="1400" b="0" i="1" dirty="0">
                <a:solidFill>
                  <a:schemeClr val="tx1"/>
                </a:solidFill>
              </a:rPr>
              <a:t>[24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>
                <a:solidFill>
                  <a:schemeClr val="tx1"/>
                </a:solidFill>
              </a:rPr>
              <a:t>5444, 7046 in </a:t>
            </a:r>
            <a:r>
              <a:rPr lang="en-US" sz="1400" b="0" dirty="0">
                <a:solidFill>
                  <a:schemeClr val="tx1"/>
                </a:solidFill>
                <a:hlinkClick r:id="rId3"/>
              </a:rPr>
              <a:t>1579r6</a:t>
            </a:r>
            <a:r>
              <a:rPr lang="en-US" sz="1400" b="0" dirty="0">
                <a:solidFill>
                  <a:schemeClr val="tx1"/>
                </a:solidFill>
              </a:rPr>
              <a:t> </a:t>
            </a:r>
            <a:r>
              <a:rPr lang="en-US" sz="1400" b="0" i="1" dirty="0">
                <a:solidFill>
                  <a:schemeClr val="tx1"/>
                </a:solidFill>
              </a:rPr>
              <a:t>[2 CIDs]</a:t>
            </a:r>
            <a:endParaRPr lang="en-US" sz="1400" b="0" dirty="0">
              <a:solidFill>
                <a:schemeClr val="tx1"/>
              </a:solidFill>
            </a:endParaRP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Stephen McCann			Second: Bin Tian</a:t>
            </a:r>
          </a:p>
          <a:p>
            <a:pPr marL="0" indent="0"/>
            <a:r>
              <a:rPr lang="en-US" sz="1400" dirty="0"/>
              <a:t>Discussion: None.</a:t>
            </a:r>
            <a:endParaRPr lang="en-US" sz="1400" b="0" dirty="0"/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Wednesday Joint session.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9418791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153 (PHY-1)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pt-BR" sz="1600" dirty="0"/>
              <a:t>1377, 1378, 1622, 1970, 3049, 3184, 3185, 3293, 3294 in </a:t>
            </a:r>
            <a:r>
              <a:rPr lang="pt-BR" sz="1600" dirty="0">
                <a:hlinkClick r:id="rId2"/>
              </a:rPr>
              <a:t>235r1</a:t>
            </a:r>
            <a:r>
              <a:rPr lang="pt-BR" sz="1600" dirty="0"/>
              <a:t> </a:t>
            </a:r>
            <a:r>
              <a:rPr lang="pt-BR" sz="1600" i="1" dirty="0"/>
              <a:t>[9 CIDs]</a:t>
            </a:r>
            <a:endParaRPr lang="en-US" sz="1600" i="1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1394, 1395, 1396, 1397, 1398, 1402, 1403, 1564, 1565, 1623, 2404, 2405, 2406, 2407, 2408, 2409, 2682, 2683, 2684, 2685, 2810, 3107, 3186, 3188, 3192, 3295, 3296, 3297, 3298, 3299, 3300, 3301, 3302, 3303, 3304, 3305 in </a:t>
            </a:r>
            <a:r>
              <a:rPr lang="en-US" sz="1600" dirty="0">
                <a:hlinkClick r:id="rId3"/>
              </a:rPr>
              <a:t>236r1</a:t>
            </a:r>
            <a:r>
              <a:rPr lang="en-US" sz="1600" dirty="0"/>
              <a:t> </a:t>
            </a:r>
            <a:r>
              <a:rPr lang="en-US" sz="1600" i="1" dirty="0"/>
              <a:t>[36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1252, 1302, 1304, 1305, 1553, 2698, 2992, 3276, 3277, 3278 in </a:t>
            </a:r>
            <a:r>
              <a:rPr lang="en-US" sz="1600" dirty="0">
                <a:hlinkClick r:id="rId4"/>
              </a:rPr>
              <a:t>273r1</a:t>
            </a:r>
            <a:r>
              <a:rPr lang="en-US" sz="1600" dirty="0"/>
              <a:t> </a:t>
            </a:r>
            <a:r>
              <a:rPr lang="en-US" sz="1600" i="1" dirty="0"/>
              <a:t>[10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2662, 2815, 3076, 3110, 3113, 3114, 3312 in </a:t>
            </a:r>
            <a:r>
              <a:rPr lang="en-US" sz="1600" dirty="0">
                <a:hlinkClick r:id="rId5"/>
              </a:rPr>
              <a:t>274r0</a:t>
            </a:r>
            <a:r>
              <a:rPr lang="en-US" sz="1600" dirty="0"/>
              <a:t> </a:t>
            </a:r>
            <a:r>
              <a:rPr lang="en-US" sz="1600" i="1" dirty="0"/>
              <a:t>[7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1406, 1624, 1625, 3004, 3081, 3194 in </a:t>
            </a:r>
            <a:r>
              <a:rPr lang="en-US" sz="1600" dirty="0">
                <a:hlinkClick r:id="rId6"/>
              </a:rPr>
              <a:t>275r0</a:t>
            </a:r>
            <a:r>
              <a:rPr lang="en-US" sz="1600" dirty="0"/>
              <a:t> </a:t>
            </a:r>
            <a:r>
              <a:rPr lang="en-US" sz="1600" i="1" dirty="0"/>
              <a:t>[6 CIDs]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Edward Au	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5019533"/>
      </p:ext>
    </p:extLst>
  </p:cSld>
  <p:clrMapOvr>
    <a:masterClrMapping/>
  </p:clrMapOvr>
</p:sld>
</file>

<file path=ppt/slides/slide1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272 (Joint-3)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4173, 4174, 4175, 4436, 4437, 4438, 4439, 4440, 4441, 4442, 4443, 4444, 4445, 4446, 4447, 4448, 4494, 4495, 4496, 4497, 4498, 4499, 5228, 5620, 5622, 5623, 5625, 5856, 5858, 5860, 5861, 5862, 5863, 5864, 5865, 5866, 5867, 5869, 7529, 7538, 7544, 7545, 7672, 7731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1238r5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[44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Subir Das			Second: Arik Klein</a:t>
            </a:r>
          </a:p>
          <a:p>
            <a:pPr marL="0" indent="0"/>
            <a:r>
              <a:rPr lang="en-US" sz="1400" dirty="0"/>
              <a:t>Discussion: None.</a:t>
            </a:r>
            <a:endParaRPr lang="en-US" sz="1400" b="0" dirty="0"/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Monday Joint session.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41236799"/>
      </p:ext>
    </p:extLst>
  </p:cSld>
  <p:clrMapOvr>
    <a:masterClrMapping/>
  </p:clrMapOvr>
</p:sld>
</file>

<file path=ppt/slides/slide1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273 (Joint-4)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4918, 5950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1407r3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Duncan Ho		Second: George Cherian</a:t>
            </a:r>
          </a:p>
          <a:p>
            <a:pPr marL="0" indent="0"/>
            <a:r>
              <a:rPr lang="en-US" sz="1400" dirty="0"/>
              <a:t>Discussion: None. Requested poll.</a:t>
            </a:r>
          </a:p>
          <a:p>
            <a:pPr marL="0" indent="0"/>
            <a:r>
              <a:rPr lang="en-US" sz="1400" dirty="0"/>
              <a:t>Preliminary Result: 73Y, 21N, 23A (preliminary passes)</a:t>
            </a:r>
          </a:p>
          <a:p>
            <a:pPr marL="0" indent="0"/>
            <a:r>
              <a:rPr lang="en-US" sz="1400" dirty="0">
                <a:highlight>
                  <a:srgbClr val="00FF00"/>
                </a:highlight>
              </a:rPr>
              <a:t>Result: 72Y, 21N, 22A (passes) </a:t>
            </a:r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Monday Joint session.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31264577"/>
      </p:ext>
    </p:extLst>
  </p:cSld>
  <p:clrMapOvr>
    <a:masterClrMapping/>
  </p:clrMapOvr>
</p:sld>
</file>

<file path=ppt/slides/slide1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274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instruct the TGbe Editor to create IEEE802.11be D1.3 draft after incorporating the approved changes as specified in </a:t>
            </a:r>
            <a:r>
              <a:rPr lang="en-US" sz="1600" dirty="0">
                <a:solidFill>
                  <a:schemeClr val="tx1"/>
                </a:solidFill>
              </a:rPr>
              <a:t>Motions 254 to 273 (motions with numerical values)</a:t>
            </a:r>
            <a:r>
              <a:rPr lang="en-US" sz="1600" dirty="0"/>
              <a:t>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Matthew Fischer		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63715395"/>
      </p:ext>
    </p:extLst>
  </p:cSld>
  <p:clrMapOvr>
    <a:masterClrMapping/>
  </p:clrMapOvr>
</p:sld>
</file>

<file path=ppt/slides/slide1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DECEMBER 15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December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94279791"/>
      </p:ext>
    </p:extLst>
  </p:cSld>
  <p:clrMapOvr>
    <a:masterClrMapping/>
  </p:clrMapOvr>
</p:sld>
</file>

<file path=ppt/slides/slide1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275 (MAC-1)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4385, 4462, 4463, 4464, 5035, 5036, 5037, 5062, 5218, </a:t>
            </a:r>
            <a:r>
              <a:rPr lang="en-US" sz="1200" b="0" strike="sngStrike" dirty="0">
                <a:solidFill>
                  <a:srgbClr val="FF0000"/>
                </a:solidFill>
              </a:rPr>
              <a:t>5258</a:t>
            </a:r>
            <a:r>
              <a:rPr lang="en-US" sz="1200" b="0" dirty="0">
                <a:solidFill>
                  <a:schemeClr val="tx1"/>
                </a:solidFill>
              </a:rPr>
              <a:t>, 5690, 5691, 5838, 5925, 5989, 6099, 6209, 6298, 6299, 6491, 6492, 6671, 7373, 7374, 7443, 7820, 7854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1562r6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6155, 4091, 7675, 4804, 7483, 6156, 5652 6117, 4172, 6119, 7526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1704r2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[11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6254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1714r3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7812 in </a:t>
            </a:r>
            <a:r>
              <a:rPr lang="en-US" sz="1200" b="0" dirty="0">
                <a:solidFill>
                  <a:schemeClr val="tx1"/>
                </a:solidFill>
                <a:hlinkClick r:id="rId5"/>
              </a:rPr>
              <a:t>1176r9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6050, 6052, 6934 in </a:t>
            </a:r>
            <a:r>
              <a:rPr lang="en-US" sz="1200" b="0" dirty="0">
                <a:solidFill>
                  <a:schemeClr val="tx1"/>
                </a:solidFill>
                <a:hlinkClick r:id="rId6"/>
              </a:rPr>
              <a:t>1657r3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[3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Mike Montemurro			Second: Subir Das</a:t>
            </a:r>
          </a:p>
          <a:p>
            <a:pPr marL="0" indent="0"/>
            <a:r>
              <a:rPr lang="en-US" sz="1400" dirty="0"/>
              <a:t>Discussion: None.</a:t>
            </a:r>
            <a:endParaRPr lang="en-US" sz="1400" b="0" dirty="0"/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MAC ad-hoc conf calls.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December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05906186"/>
      </p:ext>
    </p:extLst>
  </p:cSld>
  <p:clrMapOvr>
    <a:masterClrMapping/>
  </p:clrMapOvr>
</p:sld>
</file>

<file path=ppt/slides/slide1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276 (MAC-2)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7437, 7438, 5594, 6229, 5321, 4259, 6010, 4258, 6231, 7806, 6232, 6970, 7700, 8275, 5122, 8163, 8276, 5123, 8164, 8277, 4099, 6233, 4260, 5368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1710r3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[24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6687, 4740, 4045, 4741, 4046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1086r1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[5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Stephen McCann 				Second: Subir Das</a:t>
            </a:r>
          </a:p>
          <a:p>
            <a:pPr marL="0" indent="0"/>
            <a:r>
              <a:rPr lang="en-US" sz="1400" dirty="0"/>
              <a:t>Discussion: None.</a:t>
            </a:r>
            <a:endParaRPr lang="en-US" sz="1400" b="0" dirty="0"/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MAC ad-hoc conf calls.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December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35653331"/>
      </p:ext>
    </p:extLst>
  </p:cSld>
  <p:clrMapOvr>
    <a:masterClrMapping/>
  </p:clrMapOvr>
</p:sld>
</file>

<file path=ppt/slides/slide1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277 (PHY-1)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4575, 5492, 6826, 7296, 5493, 5494, 6828, 4576, 6827, 7292, 6829, 7303, 7010, 7288, 7290, 7295, 7297, 7298, 7291, 7293, 7289, 7294, 7299, 7300, 7302, 7304, 7305, 7306, 7657, </a:t>
            </a:r>
            <a:r>
              <a:rPr lang="en-US" sz="1200" b="0" u="sng" dirty="0">
                <a:solidFill>
                  <a:schemeClr val="tx1"/>
                </a:solidFill>
              </a:rPr>
              <a:t>7301</a:t>
            </a:r>
            <a:r>
              <a:rPr lang="en-US" sz="1200" b="0" dirty="0">
                <a:solidFill>
                  <a:schemeClr val="tx1"/>
                </a:solidFill>
              </a:rPr>
              <a:t>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1614r1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[30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5421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1513r1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4636, 4637, 4638, 4680, 4790, 5401, 5402, 5403, 5404, 5463, 6782, 7132, 7133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1677r1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[13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4591, 4654, 4688, 4802, 5092, 5400, 5468, 5469, 6899 in </a:t>
            </a:r>
            <a:r>
              <a:rPr lang="en-US" sz="1200" b="0" dirty="0">
                <a:solidFill>
                  <a:schemeClr val="tx1"/>
                </a:solidFill>
                <a:hlinkClick r:id="rId5"/>
              </a:rPr>
              <a:t>1712r1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[9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5496 in </a:t>
            </a:r>
            <a:r>
              <a:rPr lang="en-US" sz="1200" b="0" dirty="0">
                <a:solidFill>
                  <a:schemeClr val="tx1"/>
                </a:solidFill>
                <a:hlinkClick r:id="rId6"/>
              </a:rPr>
              <a:t>1578r1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 CID]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Yan Xin				Second: Bin Tian</a:t>
            </a:r>
          </a:p>
          <a:p>
            <a:pPr marL="0" indent="0"/>
            <a:r>
              <a:rPr lang="en-US" sz="1400" dirty="0"/>
              <a:t>Discussion: None.</a:t>
            </a:r>
            <a:endParaRPr lang="en-US" sz="1400" b="0" dirty="0"/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PHY ad-hoc conf calls.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December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46715546"/>
      </p:ext>
    </p:extLst>
  </p:cSld>
  <p:clrMapOvr>
    <a:masterClrMapping/>
  </p:clrMapOvr>
</p:sld>
</file>

<file path=ppt/slides/slide1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278 (PHY-2)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5532, 8141, 4911, 5569, 6903, 4694, 5019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1693r1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[7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7252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1694r1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4665, 6902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1696r1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5471, 8095, 4619, 4620, 4547, 5472, 5527, 4549 in </a:t>
            </a:r>
            <a:r>
              <a:rPr lang="en-US" sz="1200" b="0" dirty="0">
                <a:solidFill>
                  <a:schemeClr val="tx1"/>
                </a:solidFill>
                <a:hlinkClick r:id="rId5"/>
              </a:rPr>
              <a:t>1733r1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[8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7009 in </a:t>
            </a:r>
            <a:r>
              <a:rPr lang="en-US" sz="1200" b="0" dirty="0">
                <a:solidFill>
                  <a:schemeClr val="tx1"/>
                </a:solidFill>
                <a:hlinkClick r:id="rId6"/>
              </a:rPr>
              <a:t>1725r0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 CID]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Ross Jian Yu 				Second: Rui Cao</a:t>
            </a:r>
          </a:p>
          <a:p>
            <a:pPr marL="0" indent="0"/>
            <a:r>
              <a:rPr lang="en-US" sz="1400" dirty="0"/>
              <a:t>Discussion: None.</a:t>
            </a:r>
            <a:endParaRPr lang="en-US" sz="1400" b="0" dirty="0"/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PHY ad-hoc conf calls.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December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96488519"/>
      </p:ext>
    </p:extLst>
  </p:cSld>
  <p:clrMapOvr>
    <a:masterClrMapping/>
  </p:clrMapOvr>
</p:sld>
</file>

<file path=ppt/slides/slide1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279 (PHY-3)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7004, 7239, 7240, 7241, 7753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1726r0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[5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Bin Tian				Second: Ross Jian Yu</a:t>
            </a:r>
          </a:p>
          <a:p>
            <a:pPr marL="0" indent="0"/>
            <a:r>
              <a:rPr lang="en-US" sz="1400" dirty="0"/>
              <a:t>Discussion: None.</a:t>
            </a:r>
            <a:endParaRPr lang="en-US" sz="1400" b="0" dirty="0"/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PHY ad-hoc conf calls.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December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77012659"/>
      </p:ext>
    </p:extLst>
  </p:cSld>
  <p:clrMapOvr>
    <a:masterClrMapping/>
  </p:clrMapOvr>
</p:sld>
</file>

<file path=ppt/slides/slide1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280 (Joint-1)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5559, 5560, 5561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1925r0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7619 in slide 2 of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1900r2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 CID]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4970, 5783, 5784, 5785, 6368, 7048, 7049, 7050, 7051, 7052, 7053, 8172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1933r0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[12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Stephen McCann				Second: Ross Jian Yu </a:t>
            </a:r>
          </a:p>
          <a:p>
            <a:pPr marL="0" indent="0"/>
            <a:r>
              <a:rPr lang="en-US" sz="1400" dirty="0"/>
              <a:t>Discussion: None.</a:t>
            </a:r>
            <a:endParaRPr lang="en-US" sz="1400" b="0" dirty="0"/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Joint sessions.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December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8172683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154 (PHY-2)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3054, 3056, 3057, 3058, 3059, 3060, 3061, 3062, 3064 in </a:t>
            </a:r>
            <a:r>
              <a:rPr lang="en-US" sz="1600" dirty="0">
                <a:hlinkClick r:id="rId2"/>
              </a:rPr>
              <a:t>289r0</a:t>
            </a:r>
            <a:r>
              <a:rPr lang="en-US" sz="1600" dirty="0"/>
              <a:t> </a:t>
            </a:r>
            <a:r>
              <a:rPr lang="en-US" sz="1600" i="1" dirty="0"/>
              <a:t>[9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1256, 2609, 1257, 1325, 1327, 1326, 1258, 1558, 1317, 2608, 1320, 1322, 1323, 1324, 1328, 3285, 1611 in </a:t>
            </a:r>
            <a:r>
              <a:rPr lang="en-US" sz="1600" dirty="0">
                <a:hlinkClick r:id="rId3"/>
              </a:rPr>
              <a:t>328r1</a:t>
            </a:r>
            <a:r>
              <a:rPr lang="en-US" sz="1600" dirty="0"/>
              <a:t> </a:t>
            </a:r>
            <a:r>
              <a:rPr lang="en-US" sz="1600" i="1" dirty="0"/>
              <a:t>[17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1629, 2812, 2813, 2814, 3066, 3067, 3108, 3109, 3307, 3308, 3309, 3310, 3311 in </a:t>
            </a:r>
            <a:r>
              <a:rPr lang="en-US" sz="1600" dirty="0">
                <a:hlinkClick r:id="rId4"/>
              </a:rPr>
              <a:t>322r1</a:t>
            </a:r>
            <a:r>
              <a:rPr lang="en-US" sz="1600" dirty="0"/>
              <a:t> </a:t>
            </a:r>
            <a:r>
              <a:rPr lang="en-US" sz="1600" i="1" dirty="0"/>
              <a:t>[13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1343, 1344, 2789, 3000, 3102 in </a:t>
            </a:r>
            <a:r>
              <a:rPr lang="en-US" sz="1600" dirty="0">
                <a:hlinkClick r:id="rId5"/>
              </a:rPr>
              <a:t>294r0</a:t>
            </a:r>
            <a:r>
              <a:rPr lang="en-US" sz="1600" dirty="0"/>
              <a:t> </a:t>
            </a:r>
            <a:r>
              <a:rPr lang="en-US" sz="1600" i="1" dirty="0"/>
              <a:t>[5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2027, 2028, 2029, 2030, 2031, 2219 in </a:t>
            </a:r>
            <a:r>
              <a:rPr lang="en-US" sz="1600" dirty="0">
                <a:hlinkClick r:id="rId6"/>
              </a:rPr>
              <a:t>297r1</a:t>
            </a:r>
            <a:r>
              <a:rPr lang="en-US" sz="1600" dirty="0"/>
              <a:t> </a:t>
            </a:r>
            <a:r>
              <a:rPr lang="en-US" sz="1600" i="1" dirty="0"/>
              <a:t>[6 CIDs]</a:t>
            </a:r>
          </a:p>
          <a:p>
            <a:pPr marL="457200" lvl="1" indent="0"/>
            <a:endParaRPr lang="en-US" sz="1200" dirty="0"/>
          </a:p>
          <a:p>
            <a:pPr marL="0" indent="0"/>
            <a:r>
              <a:rPr lang="en-US" sz="1600" dirty="0"/>
              <a:t>Move: Edward Au				Second: Rojan Chitrakar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7624531"/>
      </p:ext>
    </p:extLst>
  </p:cSld>
  <p:clrMapOvr>
    <a:masterClrMapping/>
  </p:clrMapOvr>
</p:sld>
</file>

<file path=ppt/slides/slide1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281 (No Consensus)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“Rejected”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6184, 5191 as shown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1018r26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 CIDs]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Mike Montemurro				Second: Stephen McCann</a:t>
            </a:r>
          </a:p>
          <a:p>
            <a:pPr marL="0" indent="0"/>
            <a:r>
              <a:rPr lang="en-US" sz="1400" dirty="0"/>
              <a:t>Discussion: Some discussion on procedure.</a:t>
            </a:r>
            <a:endParaRPr lang="en-US" sz="1400" b="0" dirty="0"/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resolutions to CIDs for which the MAC ad-hoc group could not reach consensus on a resolution to resolve the comment (i.e., these CIDs did not obtain ≥ 75% in the straw poll ran during the MAC ad-hoc conf calls).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December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42715804"/>
      </p:ext>
    </p:extLst>
  </p:cSld>
  <p:clrMapOvr>
    <a:masterClrMapping/>
  </p:clrMapOvr>
</p:sld>
</file>

<file path=ppt/slides/slide1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282 (Withdrawal)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“Rejected”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5098</a:t>
            </a:r>
          </a:p>
          <a:p>
            <a:pPr marL="0" indent="0"/>
            <a:r>
              <a:rPr lang="en-US" sz="1400" dirty="0">
                <a:solidFill>
                  <a:schemeClr val="tx1"/>
                </a:solidFill>
              </a:rPr>
              <a:t>With the following rejection reason: “The commenter has withdrawn the comment”. 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Mike Montemurro				Second: Jon Rosdahl</a:t>
            </a:r>
          </a:p>
          <a:p>
            <a:pPr marL="0" indent="0"/>
            <a:r>
              <a:rPr lang="en-US" sz="1400" dirty="0"/>
              <a:t>Discussion: None.</a:t>
            </a:r>
            <a:endParaRPr lang="en-US" sz="1400" b="0" dirty="0"/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December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56981690"/>
      </p:ext>
    </p:extLst>
  </p:cSld>
  <p:clrMapOvr>
    <a:masterClrMapping/>
  </p:clrMapOvr>
</p:sld>
</file>

<file path=ppt/slides/slide1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B0BC3F-8648-4F82-89A0-9275501F01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283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B637E8-CBB7-43CD-990A-C76FDDC1AE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>
                <a:solidFill>
                  <a:schemeClr val="tx1"/>
                </a:solidFill>
              </a:rPr>
              <a:t>7470, 4161, 6337, 6338, 4490, 4435, 6745, 4089, 4784 in </a:t>
            </a:r>
            <a:r>
              <a:rPr lang="en-US" sz="1400" b="0" dirty="0">
                <a:solidFill>
                  <a:schemeClr val="tx1"/>
                </a:solidFill>
                <a:hlinkClick r:id="rId2"/>
              </a:rPr>
              <a:t>1698r2</a:t>
            </a:r>
            <a:r>
              <a:rPr lang="en-US" sz="1400" b="0" dirty="0">
                <a:solidFill>
                  <a:schemeClr val="tx1"/>
                </a:solidFill>
              </a:rPr>
              <a:t> </a:t>
            </a:r>
            <a:r>
              <a:rPr lang="en-US" sz="1400" b="0" i="1" dirty="0">
                <a:solidFill>
                  <a:schemeClr val="tx1"/>
                </a:solidFill>
              </a:rPr>
              <a:t>[9 CIDs]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  <a:endParaRPr lang="en-US" sz="16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George Cherian				Second: Youhan Kim</a:t>
            </a:r>
          </a:p>
          <a:p>
            <a:pPr marL="0" indent="0"/>
            <a:r>
              <a:rPr lang="en-US" sz="1600" dirty="0"/>
              <a:t>Discussion: Yes. </a:t>
            </a:r>
            <a:endParaRPr lang="en-US" sz="1600" b="0" dirty="0"/>
          </a:p>
          <a:p>
            <a:r>
              <a:rPr lang="en-US" sz="1600" dirty="0"/>
              <a:t>Preliminary Result: 45Y, 58N, 33A </a:t>
            </a:r>
            <a:r>
              <a:rPr lang="en-US" sz="1600"/>
              <a:t>(fails)</a:t>
            </a:r>
            <a:endParaRPr lang="en-US" sz="1600" dirty="0"/>
          </a:p>
          <a:p>
            <a:r>
              <a:rPr lang="en-US" sz="1600" dirty="0">
                <a:solidFill>
                  <a:schemeClr val="tx1"/>
                </a:solidFill>
                <a:highlight>
                  <a:srgbClr val="FF0000"/>
                </a:highlight>
              </a:rPr>
              <a:t>Result: 44Y, 58N, 32A (fails)</a:t>
            </a:r>
          </a:p>
          <a:p>
            <a:pPr marL="0" indent="0"/>
            <a:r>
              <a:rPr lang="en-US" sz="1600" i="1" dirty="0"/>
              <a:t>Note: This is a comment resolution document that obtained ≥ 75% support during the straw poll phase during the MAC ad-hoc conf calls and that have received a request for further discussion. </a:t>
            </a:r>
          </a:p>
          <a:p>
            <a:pPr marL="0" indent="0"/>
            <a:r>
              <a:rPr lang="en-US" sz="1600" i="1" dirty="0"/>
              <a:t>[SP result: 42Y, 7N, 16A]</a:t>
            </a:r>
          </a:p>
          <a:p>
            <a:endParaRPr lang="en-US" sz="1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5C4FA9A-4861-417A-BFDA-2EB81358C51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5EE859-2A11-4222-895E-5BA479E857A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CAFB17F-75ED-4D15-84D3-1B788E29A35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95964498"/>
      </p:ext>
    </p:extLst>
  </p:cSld>
  <p:clrMapOvr>
    <a:masterClrMapping/>
  </p:clrMapOvr>
</p:sld>
</file>

<file path=ppt/slides/slide1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</a:t>
            </a:r>
            <a:r>
              <a:rPr lang="en-US">
                <a:solidFill>
                  <a:schemeClr val="tx1"/>
                </a:solidFill>
              </a:rPr>
              <a:t>January 19</a:t>
            </a:r>
            <a:r>
              <a:rPr lang="en-US" baseline="3000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January 2022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67988169"/>
      </p:ext>
    </p:extLst>
  </p:cSld>
  <p:clrMapOvr>
    <a:masterClrMapping/>
  </p:clrMapOvr>
</p:sld>
</file>

<file path=ppt/slides/slide1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8F38CB46-9E51-42AB-AF85-51291545AF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Approve TG Minutes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30ECE423-DD38-4A25-AD6E-26DF5AC618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Move to approve TGbe minutes of teleconferences listed below: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November Electronic: </a:t>
            </a:r>
            <a:r>
              <a:rPr lang="en-US" sz="1800" dirty="0">
                <a:solidFill>
                  <a:srgbClr val="6B9F25"/>
                </a:solidFill>
                <a:hlinkClick r:id="rId2"/>
              </a:rPr>
              <a:t>https://mentor.ieee.org/802.11/dcn/21/11-21-1888-02-00be-tgbe-nov-2021-meeting-minutes.docx</a:t>
            </a:r>
            <a:endParaRPr lang="en-US" sz="1800" dirty="0">
              <a:solidFill>
                <a:srgbClr val="6B9F25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Teleconferences Nov-Jan.: </a:t>
            </a:r>
            <a:r>
              <a:rPr lang="en-US" sz="1800" dirty="0">
                <a:solidFill>
                  <a:srgbClr val="6B9F25"/>
                </a:solidFill>
                <a:hlinkClick r:id="rId3"/>
              </a:rPr>
              <a:t>https://mentor.ieee.org/802.11/dcn/21/11-21-1952-03-00be-nov-jan-tgbe-teleconference-minutes.docx</a:t>
            </a:r>
            <a:endParaRPr lang="en-US" sz="1800" dirty="0">
              <a:solidFill>
                <a:srgbClr val="6B9F25"/>
              </a:solidFill>
            </a:endParaRPr>
          </a:p>
          <a:p>
            <a:endParaRPr lang="en-US" sz="1800" dirty="0"/>
          </a:p>
          <a:p>
            <a:r>
              <a:rPr lang="en-US" sz="1800" dirty="0"/>
              <a:t>Move: Dennis Sundman			Second: Edward Au </a:t>
            </a:r>
          </a:p>
          <a:p>
            <a:r>
              <a:rPr lang="en-US" sz="1800" dirty="0"/>
              <a:t>Discussion: None.</a:t>
            </a:r>
          </a:p>
          <a:p>
            <a:r>
              <a:rPr lang="en-US" sz="1800" dirty="0">
                <a:highlight>
                  <a:srgbClr val="00FF00"/>
                </a:highlight>
              </a:rPr>
              <a:t>Result: Approved with unanimous consent.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65DDEE-9D5F-4936-A675-FD31462ED8D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174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903F5F-A734-41D2-B948-6A3F3F0DC9E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35E98F-CD54-45CC-B242-37886F48A52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35770246"/>
      </p:ext>
    </p:extLst>
  </p:cSld>
  <p:clrMapOvr>
    <a:masterClrMapping/>
  </p:clrMapOvr>
</p:sld>
</file>

<file path=ppt/slides/slide1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284 (PHY-1)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4630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1538r3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4859, 4860, 5481, 6437, 8121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1759r0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[5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4535, 5462, 5715, 5809, 5810, 6825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1763r0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[6 CID]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4521, 4523, 4940, 4942, 6462, 6464, 6907, 7095, 7958, 7962, 7964 in </a:t>
            </a:r>
            <a:r>
              <a:rPr lang="en-US" sz="1200" b="0" dirty="0">
                <a:solidFill>
                  <a:schemeClr val="tx1"/>
                </a:solidFill>
                <a:hlinkClick r:id="rId5"/>
              </a:rPr>
              <a:t>1760r0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[11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7019, 7378 in </a:t>
            </a:r>
            <a:r>
              <a:rPr lang="en-US" sz="1200" b="0" dirty="0">
                <a:solidFill>
                  <a:schemeClr val="tx1"/>
                </a:solidFill>
                <a:hlinkClick r:id="rId6"/>
              </a:rPr>
              <a:t>1740r1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Bo Gong				Second: Bin Tian</a:t>
            </a:r>
          </a:p>
          <a:p>
            <a:pPr marL="0" indent="0"/>
            <a:r>
              <a:rPr lang="en-US" sz="1400" dirty="0"/>
              <a:t>Discussion: None.</a:t>
            </a:r>
            <a:endParaRPr lang="en-US" sz="1400" b="0" dirty="0"/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PHY ad-hoc conf calls.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0073603"/>
      </p:ext>
    </p:extLst>
  </p:cSld>
  <p:clrMapOvr>
    <a:masterClrMapping/>
  </p:clrMapOvr>
</p:sld>
</file>

<file path=ppt/slides/slide1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285 (PHY-2)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5099, 5100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1777r0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4983, 6426, 4984, 5405, 5464, 5524, 5811, 6424, 6425, 6427, 6783, 6784, 7143, 7134, 7135, 7136, 7137, 7141, 7746, 8092, 7138, 7139, 7140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1600r2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4624, 7129, 7130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1762r2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7104 in </a:t>
            </a:r>
            <a:r>
              <a:rPr lang="en-US" sz="1200" b="0" dirty="0">
                <a:solidFill>
                  <a:schemeClr val="tx1"/>
                </a:solidFill>
                <a:hlinkClick r:id="rId5"/>
              </a:rPr>
              <a:t>1781r0</a:t>
            </a:r>
            <a:r>
              <a:rPr lang="en-US" sz="1200" b="0" dirty="0">
                <a:solidFill>
                  <a:schemeClr val="tx1"/>
                </a:solidFill>
              </a:rPr>
              <a:t>* </a:t>
            </a:r>
            <a:r>
              <a:rPr lang="en-US" sz="1200" b="0" i="1" dirty="0">
                <a:solidFill>
                  <a:schemeClr val="tx1"/>
                </a:solidFill>
              </a:rPr>
              <a:t>[1 CID]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4550, 4657, 4995, 4996, 5813, 5814, 6822, 6925, 7190, 7191, 7193, 7312, 8100, 8101 in </a:t>
            </a:r>
            <a:r>
              <a:rPr lang="en-US" sz="1200" b="0" dirty="0">
                <a:solidFill>
                  <a:schemeClr val="tx1"/>
                </a:solidFill>
                <a:hlinkClick r:id="rId6"/>
              </a:rPr>
              <a:t>1893r1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[14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</a:p>
          <a:p>
            <a:pPr marL="0" indent="0"/>
            <a:r>
              <a:rPr lang="en-US" sz="1200" b="0" dirty="0"/>
              <a:t>*This resolution replaces the resolution previously proposed in 11-21/1167r1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Ross Jian Yu				Second: Bin Tian</a:t>
            </a:r>
          </a:p>
          <a:p>
            <a:pPr marL="0" indent="0"/>
            <a:r>
              <a:rPr lang="en-US" sz="1400" dirty="0"/>
              <a:t>Discussion: None.</a:t>
            </a:r>
            <a:endParaRPr lang="en-US" sz="1400" b="0" dirty="0"/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PHY ad-hoc conf calls.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8892440"/>
      </p:ext>
    </p:extLst>
  </p:cSld>
  <p:clrMapOvr>
    <a:masterClrMapping/>
  </p:clrMapOvr>
</p:sld>
</file>

<file path=ppt/slides/slide1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286 (PHY-3)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7237, 7238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1912r1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4558, 4562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1903r1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4868, 4869, </a:t>
            </a:r>
            <a:r>
              <a:rPr lang="en-US" sz="1200" b="0" u="sng" dirty="0">
                <a:solidFill>
                  <a:srgbClr val="FF0000"/>
                </a:solidFill>
              </a:rPr>
              <a:t>5435</a:t>
            </a:r>
            <a:r>
              <a:rPr lang="en-US" sz="1200" b="0" dirty="0">
                <a:solidFill>
                  <a:schemeClr val="tx1"/>
                </a:solidFill>
              </a:rPr>
              <a:t>, 5436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1922r0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[4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4534, 5460, 6781, 6923, 7124, 7989, 7653 in </a:t>
            </a:r>
            <a:r>
              <a:rPr lang="en-US" sz="1200" b="0" dirty="0">
                <a:solidFill>
                  <a:schemeClr val="tx1"/>
                </a:solidFill>
                <a:hlinkClick r:id="rId5"/>
              </a:rPr>
              <a:t>1947r0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[7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1200" b="0" dirty="0">
                <a:solidFill>
                  <a:schemeClr val="tx1"/>
                </a:solidFill>
              </a:rPr>
              <a:t>5815, 7658, 7659, 8098 in </a:t>
            </a:r>
            <a:r>
              <a:rPr lang="pt-BR" sz="1200" b="0" dirty="0">
                <a:solidFill>
                  <a:schemeClr val="tx1"/>
                </a:solidFill>
                <a:hlinkClick r:id="rId6"/>
              </a:rPr>
              <a:t>1893r2</a:t>
            </a:r>
            <a:r>
              <a:rPr lang="pt-BR" sz="1200" b="0" dirty="0">
                <a:solidFill>
                  <a:schemeClr val="tx1"/>
                </a:solidFill>
              </a:rPr>
              <a:t> </a:t>
            </a:r>
            <a:r>
              <a:rPr lang="pt-BR" sz="1200" b="0" i="1" dirty="0">
                <a:solidFill>
                  <a:schemeClr val="tx1"/>
                </a:solidFill>
              </a:rPr>
              <a:t>[4 CIDs]</a:t>
            </a:r>
            <a:endParaRPr lang="en-US" sz="1200" b="0" i="1" dirty="0">
              <a:solidFill>
                <a:schemeClr val="tx1"/>
              </a:solidFill>
            </a:endParaRP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Edward Au			Second: Bin Tian</a:t>
            </a:r>
          </a:p>
          <a:p>
            <a:pPr marL="0" indent="0"/>
            <a:r>
              <a:rPr lang="en-US" sz="1400" dirty="0"/>
              <a:t>Discussion: None.</a:t>
            </a:r>
            <a:endParaRPr lang="en-US" sz="1400" b="0" dirty="0"/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PHY ad-hoc conf calls.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63215924"/>
      </p:ext>
    </p:extLst>
  </p:cSld>
  <p:clrMapOvr>
    <a:masterClrMapping/>
  </p:clrMapOvr>
</p:sld>
</file>

<file path=ppt/slides/slide1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287 (PHY-4)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4846, 7755, 8140, 4635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0001r2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[4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6904, 6905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0003r2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7192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1893r4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4633, 4649, 4650 in </a:t>
            </a:r>
            <a:r>
              <a:rPr lang="en-US" sz="1200" b="0" dirty="0">
                <a:solidFill>
                  <a:schemeClr val="tx1"/>
                </a:solidFill>
                <a:hlinkClick r:id="rId5"/>
              </a:rPr>
              <a:t>2021r1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4993 in </a:t>
            </a:r>
            <a:r>
              <a:rPr lang="en-US" sz="1200" b="0" dirty="0">
                <a:solidFill>
                  <a:schemeClr val="tx1"/>
                </a:solidFill>
                <a:hlinkClick r:id="rId6"/>
              </a:rPr>
              <a:t>0022r0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 CID]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Bin Tian				Second: Wook Bong Lee</a:t>
            </a:r>
          </a:p>
          <a:p>
            <a:pPr marL="0" indent="0"/>
            <a:r>
              <a:rPr lang="en-US" sz="1400" dirty="0"/>
              <a:t>Discussion: None.</a:t>
            </a:r>
            <a:endParaRPr lang="en-US" sz="1400" b="0" dirty="0"/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PHY ad-hoc conf calls.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53960511"/>
      </p:ext>
    </p:extLst>
  </p:cSld>
  <p:clrMapOvr>
    <a:masterClrMapping/>
  </p:clrMapOvr>
</p:sld>
</file>

<file path=ppt/slides/slide1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288 (MAC-1)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4048, 5054, 6269, 5053, 4255, 4256, 7407, 5051, 5369, 5979, 6199, 6200, 6263, 6267, 6604, 7669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1713r1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5322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1710r5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5180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1254r4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7527, 4170, 5616, 4171, 5617, 5854, 5855, 7523, 7092, 7524, 4491, 4492, 4493, 5618 in </a:t>
            </a:r>
            <a:r>
              <a:rPr lang="en-US" sz="1200" b="0" dirty="0">
                <a:solidFill>
                  <a:schemeClr val="tx1"/>
                </a:solidFill>
                <a:hlinkClick r:id="rId5"/>
              </a:rPr>
              <a:t>1907r2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[14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u="sng" dirty="0">
                <a:solidFill>
                  <a:srgbClr val="FF0000"/>
                </a:solidFill>
              </a:rPr>
              <a:t>4659</a:t>
            </a:r>
            <a:r>
              <a:rPr lang="en-US" sz="1200" b="0" dirty="0">
                <a:solidFill>
                  <a:schemeClr val="tx1"/>
                </a:solidFill>
              </a:rPr>
              <a:t>, 5305, 6587, 6641, 6728, 5917 in </a:t>
            </a:r>
            <a:r>
              <a:rPr lang="en-US" sz="1200" b="0" dirty="0">
                <a:solidFill>
                  <a:schemeClr val="tx1"/>
                </a:solidFill>
                <a:hlinkClick r:id="rId6"/>
              </a:rPr>
              <a:t>534r13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[6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Ming Gan				Second: Subir Das</a:t>
            </a:r>
          </a:p>
          <a:p>
            <a:pPr marL="0" indent="0"/>
            <a:r>
              <a:rPr lang="en-US" sz="1400" dirty="0"/>
              <a:t>Discussion: None.</a:t>
            </a:r>
            <a:endParaRPr lang="en-US" sz="1400" b="0" dirty="0"/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MAC ad-hoc conf calls.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6612297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155 (PHY-3)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1309, 1311, 1963, 1964, 2762, 3043, 3156, 3157, 3158, 3168 in </a:t>
            </a:r>
            <a:r>
              <a:rPr lang="en-US" sz="1600" dirty="0">
                <a:hlinkClick r:id="rId2"/>
              </a:rPr>
              <a:t>293r2</a:t>
            </a:r>
            <a:r>
              <a:rPr lang="en-US" sz="1600" dirty="0"/>
              <a:t> </a:t>
            </a:r>
            <a:r>
              <a:rPr lang="en-US" sz="1600" i="1" dirty="0"/>
              <a:t>[10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2410 in </a:t>
            </a:r>
            <a:r>
              <a:rPr lang="en-US" sz="1600" dirty="0">
                <a:hlinkClick r:id="rId3"/>
              </a:rPr>
              <a:t>337r0</a:t>
            </a:r>
            <a:r>
              <a:rPr lang="en-US" sz="1600" dirty="0"/>
              <a:t> </a:t>
            </a:r>
            <a:r>
              <a:rPr lang="en-US" sz="1600" i="1" dirty="0"/>
              <a:t>[1 CID]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2956, 2957 in </a:t>
            </a:r>
            <a:r>
              <a:rPr lang="en-US" sz="1600" dirty="0">
                <a:hlinkClick r:id="rId4"/>
              </a:rPr>
              <a:t>358r0</a:t>
            </a:r>
            <a:r>
              <a:rPr lang="en-US" sz="1600" dirty="0"/>
              <a:t> </a:t>
            </a:r>
            <a:r>
              <a:rPr lang="en-US" sz="1600" i="1" dirty="0"/>
              <a:t>[2 CIDs]</a:t>
            </a:r>
          </a:p>
          <a:p>
            <a:pPr marL="457200" lvl="1" indent="0"/>
            <a:endParaRPr lang="en-US" sz="1200" dirty="0"/>
          </a:p>
          <a:p>
            <a:pPr marL="0" indent="0"/>
            <a:r>
              <a:rPr lang="en-US" sz="1600" dirty="0"/>
              <a:t>Move: Edward Au				Second: Ross Jian Yu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2212716"/>
      </p:ext>
    </p:extLst>
  </p:cSld>
  <p:clrMapOvr>
    <a:masterClrMapping/>
  </p:clrMapOvr>
</p:sld>
</file>

<file path=ppt/slides/slide1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289 (MAC-2)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2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6123, 6128, 6133, 6124, 7588, 7706, 8292, 8293, 5708, 7809, 7810, 8318, 5153, 5237, 5518, 5734, 7558, 8322, 8323, 8324, 8327, 4193 in </a:t>
            </a:r>
            <a:r>
              <a:rPr lang="en-US" sz="1100" b="0" dirty="0">
                <a:solidFill>
                  <a:schemeClr val="tx1"/>
                </a:solidFill>
                <a:hlinkClick r:id="rId2"/>
              </a:rPr>
              <a:t>1731r4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[22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6171, 8304, 7591, 5631, 5634, 5635, 6033, 5636, 5637, 5644, 5645, 5646, 5920, 4372, 8305, 8306, 7380, 6034, 6035, 5294, 5295, 5296, 8307, 8309, 7367, 7441, 4352, 4373, 6038, 7385, 5300, 5316, 5345, 6640, 7433, 6585, 7513, 8310, 8311 in </a:t>
            </a:r>
            <a:r>
              <a:rPr lang="en-US" sz="1100" b="0" dirty="0">
                <a:solidFill>
                  <a:schemeClr val="tx1"/>
                </a:solidFill>
                <a:hlinkClick r:id="rId3"/>
              </a:rPr>
              <a:t>1978r1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[39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5244, 5607, 6549, 4825, 7060, 5754, 6730, 5213, 6280, 4051, 5245, 5682, 6577, 4050, 5365, 6282, 8236, 6887, 5683, 5778, 5144, 6281, 6361, 6455, 8237, 8340, 4451, 5749, 5750, 5751, 5752, 5753, 4052, 5077, 4053, 5608, 8341, 5684</a:t>
            </a:r>
            <a:r>
              <a:rPr lang="en-US" sz="1100" b="0" strike="sngStrike" dirty="0">
                <a:solidFill>
                  <a:srgbClr val="FF0000"/>
                </a:solidFill>
              </a:rPr>
              <a:t>, 4054, 5685</a:t>
            </a:r>
            <a:r>
              <a:rPr lang="en-US" sz="1100" b="0" dirty="0">
                <a:solidFill>
                  <a:srgbClr val="FF0000"/>
                </a:solidFill>
              </a:rPr>
              <a:t> </a:t>
            </a:r>
            <a:r>
              <a:rPr lang="en-US" sz="1100" b="0" dirty="0">
                <a:solidFill>
                  <a:schemeClr val="tx1"/>
                </a:solidFill>
              </a:rPr>
              <a:t>in </a:t>
            </a:r>
            <a:r>
              <a:rPr lang="en-US" sz="1100" b="0" dirty="0">
                <a:solidFill>
                  <a:schemeClr val="tx1"/>
                </a:solidFill>
                <a:hlinkClick r:id="rId4"/>
              </a:rPr>
              <a:t>1898r7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[38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4758, 6351, 6343, 6344, 7466, 5222, 6068, 6346 in </a:t>
            </a:r>
            <a:r>
              <a:rPr lang="en-US" sz="1100" b="0" dirty="0">
                <a:solidFill>
                  <a:schemeClr val="tx1"/>
                </a:solidFill>
                <a:hlinkClick r:id="rId5"/>
              </a:rPr>
              <a:t>287r9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[8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4021, 4023, 4024, 4267, 5132, 5134, 5371, 5686, 5687, 6023, 6024, 6364, 6369, 6539, 6558, 6665, 6666, 6668, 6759, 6888, 7707, 8295 in </a:t>
            </a:r>
            <a:r>
              <a:rPr lang="en-US" sz="1100" b="0" dirty="0">
                <a:solidFill>
                  <a:schemeClr val="tx1"/>
                </a:solidFill>
                <a:hlinkClick r:id="rId6"/>
              </a:rPr>
              <a:t>1894r1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[22 CIDs]</a:t>
            </a:r>
          </a:p>
          <a:p>
            <a:pPr marL="0" indent="0"/>
            <a:r>
              <a:rPr lang="en-US" altLang="en-US" sz="1200" b="1" dirty="0"/>
              <a:t>and incorporate the text changes into the latest TGbe draft.</a:t>
            </a:r>
            <a:endParaRPr lang="en-US" sz="1200" dirty="0"/>
          </a:p>
          <a:p>
            <a:pPr marL="0" indent="0"/>
            <a:endParaRPr lang="en-US" sz="1200" dirty="0"/>
          </a:p>
          <a:p>
            <a:pPr marL="0" indent="0"/>
            <a:r>
              <a:rPr lang="en-US" sz="1200" dirty="0"/>
              <a:t>Move: Ming Gan				Second: George Cherian</a:t>
            </a:r>
          </a:p>
          <a:p>
            <a:pPr marL="0" indent="0"/>
            <a:r>
              <a:rPr lang="en-US" sz="1200" dirty="0"/>
              <a:t>Discussion: None.</a:t>
            </a:r>
            <a:endParaRPr lang="en-US" sz="1200" b="0" dirty="0"/>
          </a:p>
          <a:p>
            <a:r>
              <a:rPr lang="en-US" sz="12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200" dirty="0"/>
          </a:p>
          <a:p>
            <a:pPr marL="0" indent="0"/>
            <a:r>
              <a:rPr lang="en-US" sz="1200" i="1" dirty="0"/>
              <a:t>Note: These are comment resolution documents that obtained ≥ 75% support during the straw poll phase during the MAC ad-hoc conf calls.</a:t>
            </a:r>
          </a:p>
          <a:p>
            <a:pPr marL="0" indent="0"/>
            <a:endParaRPr lang="en-US" sz="12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99153423"/>
      </p:ext>
    </p:extLst>
  </p:cSld>
  <p:clrMapOvr>
    <a:masterClrMapping/>
  </p:clrMapOvr>
</p:sld>
</file>

<file path=ppt/slides/slide1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290 (MAC-3)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2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6497 in slide 3 of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1990r1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 CID]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6608, 6713, 8308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1978r2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[3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4812, 5888, 5889. 5890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1511r3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[4 CIDs]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pt-BR" sz="1200" b="0" dirty="0">
                <a:solidFill>
                  <a:schemeClr val="tx1"/>
                </a:solidFill>
              </a:rPr>
              <a:t>5320, 5681, 7841, 8265, 8266, 8267, 8268, 8269, 8270, 5372, 5895, 6026, 6709, 6760, 8177, 8182, 8298, 8299, 8300 in </a:t>
            </a:r>
            <a:r>
              <a:rPr lang="pt-BR" sz="1200" b="0" dirty="0">
                <a:solidFill>
                  <a:schemeClr val="tx1"/>
                </a:solidFill>
                <a:hlinkClick r:id="rId5"/>
              </a:rPr>
              <a:t>1894r2</a:t>
            </a:r>
            <a:r>
              <a:rPr lang="pt-BR" sz="1200" b="0" dirty="0">
                <a:solidFill>
                  <a:schemeClr val="tx1"/>
                </a:solidFill>
              </a:rPr>
              <a:t> [19 CIDs]</a:t>
            </a:r>
          </a:p>
          <a:p>
            <a:pPr marL="0" indent="0"/>
            <a:r>
              <a:rPr lang="en-US" altLang="en-US" sz="1200" b="1" dirty="0"/>
              <a:t>and incorporate the text changes into the latest TGbe draft.</a:t>
            </a:r>
            <a:endParaRPr lang="en-US" sz="1200" dirty="0"/>
          </a:p>
          <a:p>
            <a:pPr marL="0" indent="0"/>
            <a:endParaRPr lang="en-US" sz="1200" dirty="0"/>
          </a:p>
          <a:p>
            <a:pPr marL="0" indent="0"/>
            <a:r>
              <a:rPr lang="en-US" sz="1200" dirty="0"/>
              <a:t>Move: Mike Montemurro 				Second: George Cherian</a:t>
            </a:r>
          </a:p>
          <a:p>
            <a:pPr marL="0" indent="0"/>
            <a:r>
              <a:rPr lang="en-US" sz="1200" dirty="0"/>
              <a:t>Discussion: None.</a:t>
            </a:r>
            <a:endParaRPr lang="en-US" sz="1200" b="0" dirty="0"/>
          </a:p>
          <a:p>
            <a:r>
              <a:rPr lang="en-US" sz="12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200" dirty="0"/>
          </a:p>
          <a:p>
            <a:pPr marL="0" indent="0"/>
            <a:r>
              <a:rPr lang="en-US" sz="1200" i="1" dirty="0"/>
              <a:t>Note: These are comment resolution documents that obtained ≥ 75% support during the straw poll phase during the MAC ad-hoc conf calls.</a:t>
            </a:r>
          </a:p>
          <a:p>
            <a:pPr marL="0" indent="0"/>
            <a:endParaRPr lang="en-US" sz="12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75267673"/>
      </p:ext>
    </p:extLst>
  </p:cSld>
  <p:clrMapOvr>
    <a:masterClrMapping/>
  </p:clrMapOvr>
</p:sld>
</file>

<file path=ppt/slides/slide1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291 (JOINT-1)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7880, 5959, 4181, 7909, 5555, 6685, 5556, 7910, 5206, 7791, 4167, 7861, 7862, 4168, 4169, 5111, 7364, 7091 in </a:t>
            </a:r>
            <a:r>
              <a:rPr lang="en-US" sz="12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hlinkClick r:id="rId2"/>
              </a:rPr>
              <a:t>1700r1</a:t>
            </a:r>
            <a:r>
              <a:rPr lang="en-US" sz="1200" b="0" i="1" dirty="0">
                <a:solidFill>
                  <a:schemeClr val="tx1"/>
                </a:solidFill>
              </a:rPr>
              <a:t> [18 CIDs]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en-US" sz="1200" b="0" dirty="0">
                <a:solidFill>
                  <a:schemeClr val="tx1"/>
                </a:solidFill>
              </a:rPr>
              <a:t>4488, 5453, 5803, 5853, 7068, 7069, 7070, 7071, 7674, 7919, 7920, 7922, 7925, 8363 in </a:t>
            </a:r>
            <a:r>
              <a:rPr lang="en-US" sz="12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hlinkClick r:id="rId3"/>
              </a:rPr>
              <a:t>1942r2</a:t>
            </a:r>
            <a:r>
              <a:rPr lang="en-US" sz="1200" b="0" i="1" dirty="0">
                <a:solidFill>
                  <a:schemeClr val="tx1"/>
                </a:solidFill>
              </a:rPr>
              <a:t> [14 CIDs]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en-US" sz="1200" b="0" dirty="0">
                <a:solidFill>
                  <a:schemeClr val="tx1"/>
                </a:solidFill>
              </a:rPr>
              <a:t>5499, 5572, 6107, 7348, 7491, 7492, 5653, 5655, 7496, 7498, 7499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2038r0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[11 CIDs]</a:t>
            </a:r>
            <a:endParaRPr lang="en-US" altLang="en-US" sz="1200" b="0" i="1" dirty="0">
              <a:solidFill>
                <a:schemeClr val="tx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en-US" sz="1200" b="0" dirty="0">
                <a:solidFill>
                  <a:schemeClr val="tx1"/>
                </a:solidFill>
              </a:rPr>
              <a:t>7072, 7075 in </a:t>
            </a:r>
            <a:r>
              <a:rPr lang="en-US" sz="1200" b="0" dirty="0">
                <a:solidFill>
                  <a:schemeClr val="tx1"/>
                </a:solidFill>
                <a:hlinkClick r:id="rId5"/>
              </a:rPr>
              <a:t>2013r0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 CIDs]</a:t>
            </a:r>
            <a:endParaRPr lang="en-US" altLang="en-US" sz="1200" b="0" i="1" dirty="0">
              <a:solidFill>
                <a:schemeClr val="tx1"/>
              </a:solidFill>
            </a:endParaRP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Zinan Lin				Second: Ray Yang</a:t>
            </a:r>
          </a:p>
          <a:p>
            <a:pPr marL="0" indent="0"/>
            <a:r>
              <a:rPr lang="en-US" sz="1400" dirty="0"/>
              <a:t>Discussion: None.</a:t>
            </a:r>
            <a:endParaRPr lang="en-US" sz="1400" b="0" dirty="0"/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Joint conf calls.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02438143"/>
      </p:ext>
    </p:extLst>
  </p:cSld>
  <p:clrMapOvr>
    <a:masterClrMapping/>
  </p:clrMapOvr>
</p:sld>
</file>

<file path=ppt/slides/slide1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292 (PDT)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b="1" dirty="0"/>
              <a:t>PHY:</a:t>
            </a:r>
            <a:r>
              <a:rPr lang="en-US" sz="1400" dirty="0"/>
              <a:t> </a:t>
            </a:r>
            <a:r>
              <a:rPr lang="en-US" sz="1400" dirty="0">
                <a:hlinkClick r:id="rId2"/>
              </a:rPr>
              <a:t>1583r2</a:t>
            </a:r>
            <a:r>
              <a:rPr lang="en-US" sz="1400" dirty="0"/>
              <a:t>, </a:t>
            </a:r>
            <a:r>
              <a:rPr lang="en-US" sz="1400" dirty="0">
                <a:hlinkClick r:id="rId3"/>
              </a:rPr>
              <a:t>1987r1</a:t>
            </a:r>
            <a:endParaRPr lang="en-US" sz="14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Ross Jian Yu 		Second: Mahmoud Kamel 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pPr marL="0" indent="0"/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pPr marL="0" indent="0"/>
            <a:endParaRPr lang="en-US" sz="1600" dirty="0"/>
          </a:p>
          <a:p>
            <a:pPr marL="0" indent="0"/>
            <a:endParaRPr lang="en-US" sz="16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  <a:p>
            <a:pPr marL="0" indent="0"/>
            <a:endParaRPr lang="en-US" sz="1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46867825"/>
      </p:ext>
    </p:extLst>
  </p:cSld>
  <p:clrMapOvr>
    <a:masterClrMapping/>
  </p:clrMapOvr>
</p:sld>
</file>

<file path=ppt/slides/slide1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293 (MAC-4)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2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4305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1918r2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 CID]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4157, 4434, 6950, 4723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1929r4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[4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4160, 4706, 4937, 4939, 5075, 6336, 6545, 6546, 6744, 6969, 8216, 8217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1930r2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[12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6168, 7530, 5227, 7093, 5630, 7356, 5597, 5598, 6622, 7347, 7528, 5284, 7522 in </a:t>
            </a:r>
            <a:r>
              <a:rPr lang="en-US" sz="1200" b="0" dirty="0">
                <a:solidFill>
                  <a:schemeClr val="tx1"/>
                </a:solidFill>
                <a:hlinkClick r:id="rId5"/>
              </a:rPr>
              <a:t>1911r2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[13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0" indent="0"/>
            <a:r>
              <a:rPr lang="en-US" altLang="en-US" sz="1200" b="1" dirty="0"/>
              <a:t>and incorporate the text changes into the latest TGbe draft.</a:t>
            </a:r>
            <a:endParaRPr lang="en-US" sz="1200" dirty="0"/>
          </a:p>
          <a:p>
            <a:pPr marL="0" indent="0"/>
            <a:endParaRPr lang="en-US" sz="1200" dirty="0"/>
          </a:p>
          <a:p>
            <a:pPr marL="0" indent="0"/>
            <a:r>
              <a:rPr lang="en-US" sz="1200" dirty="0"/>
              <a:t>Move: Subir Das				Second: Chunyu Hu</a:t>
            </a:r>
          </a:p>
          <a:p>
            <a:pPr marL="0" indent="0"/>
            <a:r>
              <a:rPr lang="en-US" sz="1200" dirty="0"/>
              <a:t>Discussion: None.</a:t>
            </a:r>
            <a:endParaRPr lang="en-US" sz="1200" b="0" dirty="0"/>
          </a:p>
          <a:p>
            <a:r>
              <a:rPr lang="en-US" sz="12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200" dirty="0"/>
          </a:p>
          <a:p>
            <a:pPr marL="0" indent="0"/>
            <a:r>
              <a:rPr lang="en-US" sz="1200" i="1" dirty="0"/>
              <a:t>Note: These are comment resolution documents that obtained ≥ 75% support during the straw poll phase in the Monday MAC ad-hoc conf call.</a:t>
            </a:r>
          </a:p>
          <a:p>
            <a:pPr marL="0" indent="0"/>
            <a:endParaRPr lang="en-US" sz="12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48458183"/>
      </p:ext>
    </p:extLst>
  </p:cSld>
  <p:clrMapOvr>
    <a:masterClrMapping/>
  </p:clrMapOvr>
</p:sld>
</file>

<file path=ppt/slides/slide1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January 24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January 2022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47838087"/>
      </p:ext>
    </p:extLst>
  </p:cSld>
  <p:clrMapOvr>
    <a:masterClrMapping/>
  </p:clrMapOvr>
</p:sld>
</file>

<file path=ppt/slides/slide1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294 (JOINT-1)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en-US" sz="1200" b="0" dirty="0"/>
              <a:t>7073, 7926, 5562, 6060, 5563, 7074, 4428, 7076, 4429, 6061, 7077, 7078, 7927 in </a:t>
            </a:r>
            <a:r>
              <a:rPr lang="en-US" altLang="en-US" sz="1200" b="0" dirty="0">
                <a:hlinkClick r:id="rId2"/>
              </a:rPr>
              <a:t>2012r2</a:t>
            </a:r>
            <a:r>
              <a:rPr lang="en-US" altLang="en-US" sz="1200" b="0" dirty="0"/>
              <a:t> </a:t>
            </a:r>
            <a:r>
              <a:rPr lang="en-US" altLang="en-US" sz="1200" b="0" i="1" dirty="0"/>
              <a:t>[13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en-US" sz="1200" b="0" dirty="0"/>
              <a:t>4244, 4245, 7928, 7079 in </a:t>
            </a:r>
            <a:r>
              <a:rPr lang="en-US" altLang="en-US" sz="1200" b="0" dirty="0">
                <a:hlinkClick r:id="rId3"/>
              </a:rPr>
              <a:t>2013r4</a:t>
            </a:r>
            <a:r>
              <a:rPr lang="en-US" altLang="en-US" sz="1200" b="0" dirty="0"/>
              <a:t> </a:t>
            </a:r>
            <a:r>
              <a:rPr lang="en-US" altLang="en-US" sz="1200" b="0" i="1" dirty="0"/>
              <a:t>[4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en-US" sz="1200" b="0" dirty="0"/>
              <a:t>5675, 7793 in </a:t>
            </a:r>
            <a:r>
              <a:rPr lang="en-US" altLang="en-US" sz="1200" b="0" dirty="0">
                <a:hlinkClick r:id="rId4"/>
              </a:rPr>
              <a:t>2019r5</a:t>
            </a:r>
            <a:r>
              <a:rPr lang="en-US" altLang="en-US" sz="1200" b="0" dirty="0"/>
              <a:t> </a:t>
            </a:r>
            <a:r>
              <a:rPr lang="en-US" altLang="en-US" sz="1200" b="0" i="1" dirty="0"/>
              <a:t>[2 CIDs]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8369</a:t>
            </a: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, </a:t>
            </a:r>
            <a:r>
              <a:rPr kumimoji="0" lang="en-US" sz="1200" b="0" i="0" u="none" strike="sng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8370, </a:t>
            </a: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8214, 8215, 7080, 7930, 7929, 8371, 7931, 4430, </a:t>
            </a:r>
            <a:r>
              <a:rPr kumimoji="0" lang="en-US" sz="1200" b="0" i="0" u="none" strike="sng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7932 </a:t>
            </a: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 in </a:t>
            </a: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MS Gothic"/>
                <a:cs typeface="+mn-cs"/>
                <a:hlinkClick r:id="rId5"/>
              </a:rPr>
              <a:t>2014r1</a:t>
            </a: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 </a:t>
            </a:r>
            <a:r>
              <a:rPr kumimoji="0" lang="en-US" sz="1200" b="0" i="1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[9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en-US" sz="1200" b="0" dirty="0"/>
              <a:t>4111, 5167, 7603, 7604, 7605, </a:t>
            </a:r>
            <a:r>
              <a:rPr lang="en-US" altLang="en-US" sz="1200" b="0" strike="sngStrike" dirty="0">
                <a:solidFill>
                  <a:srgbClr val="FF0000"/>
                </a:solidFill>
              </a:rPr>
              <a:t>4119, 5726, </a:t>
            </a:r>
            <a:r>
              <a:rPr lang="en-US" altLang="en-US" sz="1200" b="0" dirty="0"/>
              <a:t>4746, 5146, 5688, 6489, 7371, 7372, 7413, 7602, 5924, 5988, 6465, 6490, 6623, 6626, 6990 in </a:t>
            </a:r>
            <a:r>
              <a:rPr lang="en-US" altLang="en-US" sz="1200" b="0" dirty="0">
                <a:hlinkClick r:id="rId6"/>
              </a:rPr>
              <a:t>1601r5</a:t>
            </a:r>
            <a:r>
              <a:rPr lang="en-US" altLang="en-US" sz="1200" b="0" dirty="0"/>
              <a:t> </a:t>
            </a:r>
            <a:r>
              <a:rPr lang="en-US" altLang="en-US" sz="1200" b="0" i="1" dirty="0"/>
              <a:t>[20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Edward Au			Second: Rojan Chitrakar</a:t>
            </a:r>
          </a:p>
          <a:p>
            <a:pPr marL="0" indent="0"/>
            <a:r>
              <a:rPr lang="en-US" sz="1400" dirty="0"/>
              <a:t>Discussion: None.</a:t>
            </a:r>
            <a:endParaRPr lang="en-US" sz="1400" b="0" dirty="0"/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Joint conf calls of the electronic interim.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67795088"/>
      </p:ext>
    </p:extLst>
  </p:cSld>
  <p:clrMapOvr>
    <a:masterClrMapping/>
  </p:clrMapOvr>
</p:sld>
</file>

<file path=ppt/slides/slide1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295 (PHY-1)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7973, 4613, 7100, 7956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0066r2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[4 CIDs]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7105, 7642, 7966, 5090, 7112, 7643, 7109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1228r0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[7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4622, 4977, 6147, 6154, 6812, 6813, 6815, 7090, 7733, 7941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0062r0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[10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4125, 4525, 4528, 4529, 4530, 4531, 4532, 4533, 4572, 4573, 4581, 4656, 5455, 5565, 5805, 5806, 5807, 5808, 6090, 6465, 6824, 6913, 6914, 6918, 6919, 6920, 6921, 6922, 6924, 7118, 7120, 7121, 7122, 7123, 7126, 7127, 7128, 7307, 7396, 7397, 7647, 7649, 7650, 7651, 7654, 7655, 7656, </a:t>
            </a:r>
            <a:r>
              <a:rPr lang="en-US" sz="1200" b="0" strike="sngStrike" dirty="0">
                <a:solidFill>
                  <a:srgbClr val="FF0000"/>
                </a:solidFill>
              </a:rPr>
              <a:t>7980,</a:t>
            </a:r>
            <a:r>
              <a:rPr lang="en-US" sz="1200" b="0" dirty="0">
                <a:solidFill>
                  <a:schemeClr val="tx1"/>
                </a:solidFill>
              </a:rPr>
              <a:t> 7981, 7982, 7983, 7984, 7985, 7986, 7987, 7988, 7991, 8014, 8086, 8087, 8088, 8146 in </a:t>
            </a:r>
            <a:r>
              <a:rPr lang="en-US" sz="1200" b="0" dirty="0">
                <a:solidFill>
                  <a:schemeClr val="tx1"/>
                </a:solidFill>
                <a:hlinkClick r:id="rId5"/>
              </a:rPr>
              <a:t>2035r2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[6</a:t>
            </a:r>
            <a:r>
              <a:rPr lang="en-US" sz="1200" b="0" i="1" u="sng" dirty="0">
                <a:solidFill>
                  <a:schemeClr val="tx1"/>
                </a:solidFill>
              </a:rPr>
              <a:t>1</a:t>
            </a:r>
            <a:r>
              <a:rPr lang="en-US" sz="1200" b="0" i="1" strike="sngStrike" dirty="0">
                <a:solidFill>
                  <a:srgbClr val="FF0000"/>
                </a:solidFill>
              </a:rPr>
              <a:t>2</a:t>
            </a:r>
            <a:r>
              <a:rPr lang="en-US" sz="1200" b="0" i="1" dirty="0">
                <a:solidFill>
                  <a:schemeClr val="tx1"/>
                </a:solidFill>
              </a:rPr>
              <a:t>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Bo Sun				Second: Wook Bong Lee</a:t>
            </a:r>
          </a:p>
          <a:p>
            <a:pPr marL="0" indent="0"/>
            <a:r>
              <a:rPr lang="en-US" sz="1400" dirty="0"/>
              <a:t>Discussion: None.</a:t>
            </a:r>
            <a:endParaRPr lang="en-US" sz="1400" b="0" dirty="0"/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in the PHY ad-hoc conf call.</a:t>
            </a:r>
          </a:p>
          <a:p>
            <a:pPr marL="0" indent="0"/>
            <a:endParaRPr lang="en-US" sz="12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76037824"/>
      </p:ext>
    </p:extLst>
  </p:cSld>
  <p:clrMapOvr>
    <a:masterClrMapping/>
  </p:clrMapOvr>
</p:sld>
</file>

<file path=ppt/slides/slide1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296 (MAC-1)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en-US" sz="1200" b="0" dirty="0">
                <a:solidFill>
                  <a:schemeClr val="tx1"/>
                </a:solidFill>
              </a:rPr>
              <a:t>4239, 4240, 4484, 4729, 4731, 4732, 4755, 5318, 5707, 6322, 6926, 6991, 8218, 8219 in </a:t>
            </a:r>
            <a:r>
              <a:rPr lang="en-US" altLang="en-US" sz="1200" b="0" dirty="0">
                <a:solidFill>
                  <a:schemeClr val="tx1"/>
                </a:solidFill>
                <a:hlinkClick r:id="rId2"/>
              </a:rPr>
              <a:t>1685r8</a:t>
            </a:r>
            <a:r>
              <a:rPr lang="en-US" alt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[14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Stephen McCann				Second: Ming Gan</a:t>
            </a:r>
          </a:p>
          <a:p>
            <a:pPr marL="0" indent="0"/>
            <a:r>
              <a:rPr lang="en-US" sz="1400" dirty="0"/>
              <a:t>Discussion: None.</a:t>
            </a:r>
            <a:endParaRPr lang="en-US" sz="1400" b="0" dirty="0"/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in the MAC ad-hoc conf call.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62873962"/>
      </p:ext>
    </p:extLst>
  </p:cSld>
  <p:clrMapOvr>
    <a:masterClrMapping/>
  </p:clrMapOvr>
</p:sld>
</file>

<file path=ppt/slides/slide1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297 (MAC-2)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4719, 4767, 4775, 5728, 5775, 5887, 7471, 5664, 5886, 6410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1802r9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[10 CIDs]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b="0" strike="sngStrike" dirty="0">
                <a:solidFill>
                  <a:srgbClr val="FF0000"/>
                </a:solidFill>
              </a:rPr>
              <a:t>6636,</a:t>
            </a:r>
            <a:r>
              <a:rPr lang="en-US" sz="1200" b="0" dirty="0">
                <a:solidFill>
                  <a:schemeClr val="tx1"/>
                </a:solidFill>
              </a:rPr>
              <a:t> 7488, 5571, 6166, 4093, 4315, 6581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2009r0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[6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Edward Au				Second: George Cherian</a:t>
            </a:r>
          </a:p>
          <a:p>
            <a:pPr marL="0" indent="0"/>
            <a:r>
              <a:rPr lang="en-US" sz="1400" dirty="0"/>
              <a:t>Discussion: None.</a:t>
            </a:r>
            <a:endParaRPr lang="en-US" sz="1400" b="0" dirty="0"/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in the MAC ad-hoc conf call.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0811653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156 (MAC-1)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1027, 2561, 1107, 3411, 1108, 2090, 2282, 2356, 3255, 2325, 1167, 2601, 1695, 3031, 1168, 2252, 3032, 1818, 1696, 3321, 1635, 3203, 2326, 1169 in </a:t>
            </a:r>
            <a:r>
              <a:rPr lang="en-US" sz="1600" dirty="0">
                <a:solidFill>
                  <a:srgbClr val="6B9F25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250r</a:t>
            </a:r>
            <a:r>
              <a:rPr lang="en-US" sz="1600" dirty="0">
                <a:solidFill>
                  <a:srgbClr val="FF00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4</a:t>
            </a:r>
            <a:r>
              <a:rPr lang="en-US" sz="1600" dirty="0"/>
              <a:t> </a:t>
            </a:r>
            <a:r>
              <a:rPr lang="en-US" sz="1600" i="1" dirty="0"/>
              <a:t>[24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1156, 1668, 1779, 1920, 2123, 2493, 2547, 2548, 2827, 2970, 3371, 1158, 2759, 2473, 2588, 1670 in </a:t>
            </a:r>
            <a:r>
              <a:rPr lang="en-US" sz="1600" dirty="0">
                <a:hlinkClick r:id="rId3"/>
              </a:rPr>
              <a:t>296r4</a:t>
            </a:r>
            <a:r>
              <a:rPr lang="en-US" sz="1600" dirty="0"/>
              <a:t> </a:t>
            </a:r>
            <a:r>
              <a:rPr lang="en-US" sz="1600" i="1" dirty="0"/>
              <a:t>[16 CIDs]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Po-Kai Huang				Second: Ming Gan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87828371"/>
      </p:ext>
    </p:extLst>
  </p:cSld>
  <p:clrMapOvr>
    <a:masterClrMapping/>
  </p:clrMapOvr>
</p:sld>
</file>

<file path=ppt/slides/slide1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298 (PDT)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b="1" dirty="0"/>
              <a:t>PHY:</a:t>
            </a:r>
            <a:r>
              <a:rPr lang="en-US" sz="1400" dirty="0"/>
              <a:t> </a:t>
            </a:r>
            <a:r>
              <a:rPr lang="en-US" sz="1400" dirty="0">
                <a:hlinkClick r:id="rId2"/>
              </a:rPr>
              <a:t>0023r3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b="1" dirty="0"/>
              <a:t>MAC:</a:t>
            </a:r>
            <a:r>
              <a:rPr lang="en-US" sz="1400" dirty="0"/>
              <a:t> </a:t>
            </a:r>
            <a:r>
              <a:rPr lang="en-US" sz="1400" u="sng" dirty="0"/>
              <a:t>Part 1a of </a:t>
            </a:r>
            <a:r>
              <a:rPr lang="en-US" sz="1400" u="sng" dirty="0">
                <a:hlinkClick r:id="rId3"/>
              </a:rPr>
              <a:t>1965r8</a:t>
            </a:r>
            <a:endParaRPr lang="en-US" sz="1400" u="sng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Wook Bong Lee		Second: Laurent Cariou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pPr marL="0" indent="0"/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pPr marL="0" indent="0"/>
            <a:endParaRPr lang="en-US" sz="1600" dirty="0"/>
          </a:p>
          <a:p>
            <a:pPr marL="0" indent="0"/>
            <a:endParaRPr lang="en-US" sz="16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  <a:p>
            <a:pPr marL="0" indent="0"/>
            <a:endParaRPr lang="en-US" sz="1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190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70478054"/>
      </p:ext>
    </p:extLst>
  </p:cSld>
  <p:clrMapOvr>
    <a:masterClrMapping/>
  </p:clrMapOvr>
</p:sld>
</file>

<file path=ppt/slides/slide1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299 (JOINT-2)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>
                <a:solidFill>
                  <a:schemeClr val="tx1"/>
                </a:solidFill>
              </a:rPr>
              <a:t>4095, 4291 and 5072 as follows: “REVISED: TGbe editor to make the changes shown in https://mentor.ieee.org/802.11/dcn/21/11-21-1561-01-00be-cc36-cr-for-cid-6630.docx) under all headings that include CID 6630."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Stephen McCann			Second: Po-Kai Huang</a:t>
            </a:r>
          </a:p>
          <a:p>
            <a:pPr marL="0" indent="0"/>
            <a:r>
              <a:rPr lang="en-US" sz="1400" dirty="0"/>
              <a:t>Discussion: None.</a:t>
            </a:r>
            <a:endParaRPr lang="en-US" sz="1400" b="0" dirty="0"/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 from Stephen McCann: CIDs 4095, 4291 and 5072 have been resolved by the resolution to CID 6630, which has been completed. All 4 CIDs are regarding adding a new EHT column to Table 9-34.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191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5092131"/>
      </p:ext>
    </p:extLst>
  </p:cSld>
  <p:clrMapOvr>
    <a:masterClrMapping/>
  </p:clrMapOvr>
</p:sld>
</file>

<file path=ppt/slides/slide1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300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instruct the TGbe Editor to create IEEE802.11be D1.4 draft after incorporating the approved changes as specified in </a:t>
            </a:r>
            <a:r>
              <a:rPr lang="en-US" sz="1600" dirty="0">
                <a:solidFill>
                  <a:schemeClr val="tx1"/>
                </a:solidFill>
              </a:rPr>
              <a:t>Motions 275 to 299 (motions with numerical values)</a:t>
            </a:r>
            <a:r>
              <a:rPr lang="en-US" sz="1600" dirty="0"/>
              <a:t>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Stephen McCann					Second: Laurent Cariou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192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24720401"/>
      </p:ext>
    </p:extLst>
  </p:cSld>
  <p:clrMapOvr>
    <a:masterClrMapping/>
  </p:clrMapOvr>
</p:sld>
</file>

<file path=ppt/slides/slide1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March 9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March 2022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193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36314469"/>
      </p:ext>
    </p:extLst>
  </p:cSld>
  <p:clrMapOvr>
    <a:masterClrMapping/>
  </p:clrMapOvr>
</p:sld>
</file>

<file path=ppt/slides/slide1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8F38CB46-9E51-42AB-AF85-51291545AF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Approve TG Minutes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30ECE423-DD38-4A25-AD6E-26DF5AC618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Move to approve TGbe minutes of teleconferences listed below: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January Electronic: </a:t>
            </a:r>
            <a:r>
              <a:rPr lang="en-US" sz="1800" dirty="0">
                <a:solidFill>
                  <a:srgbClr val="6B9F25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https://mentor.ieee.org/802.11/dcn/22/11-22-0142-</a:t>
            </a:r>
            <a:r>
              <a:rPr lang="en-US" sz="1800" dirty="0">
                <a:solidFill>
                  <a:srgbClr val="FF00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03</a:t>
            </a:r>
            <a:r>
              <a:rPr lang="en-US" sz="1800" dirty="0">
                <a:solidFill>
                  <a:srgbClr val="6B9F25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-00be-tgbe-jan-2022-meeting-minutes.docx</a:t>
            </a:r>
            <a:endParaRPr lang="en-US" sz="1800" dirty="0">
              <a:solidFill>
                <a:srgbClr val="6B9F25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Teleconferences Jan.-March: </a:t>
            </a:r>
            <a:r>
              <a:rPr lang="en-US" sz="1800" dirty="0">
                <a:solidFill>
                  <a:srgbClr val="6B9F25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https://mentor.ieee.org/802.11/dcn/22/11-22-0316-</a:t>
            </a:r>
            <a:r>
              <a:rPr lang="en-US" sz="1800" dirty="0">
                <a:solidFill>
                  <a:srgbClr val="FF000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02</a:t>
            </a:r>
            <a:r>
              <a:rPr lang="en-US" sz="1800" dirty="0">
                <a:solidFill>
                  <a:srgbClr val="6B9F25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-00be-jan-mar-tgbe-teleconference-minutes.docx</a:t>
            </a:r>
            <a:endParaRPr lang="en-US" sz="1800" dirty="0">
              <a:solidFill>
                <a:srgbClr val="6B9F25"/>
              </a:solidFill>
            </a:endParaRPr>
          </a:p>
          <a:p>
            <a:endParaRPr lang="en-US" sz="1800" dirty="0"/>
          </a:p>
          <a:p>
            <a:r>
              <a:rPr lang="en-US" sz="1800" dirty="0"/>
              <a:t>Move: Dennis Sundman			Second: Mike Montemurro</a:t>
            </a:r>
          </a:p>
          <a:p>
            <a:r>
              <a:rPr lang="en-US" sz="1800" dirty="0"/>
              <a:t>Discussion: None.</a:t>
            </a:r>
          </a:p>
          <a:p>
            <a:r>
              <a:rPr lang="en-US" sz="1800" dirty="0">
                <a:highlight>
                  <a:srgbClr val="00FF00"/>
                </a:highlight>
              </a:rPr>
              <a:t>Result: Approved with unanimous consent.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65DDEE-9D5F-4936-A675-FD31462ED8D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194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903F5F-A734-41D2-B948-6A3F3F0DC9E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35E98F-CD54-45CC-B242-37886F48A52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20138393"/>
      </p:ext>
    </p:extLst>
  </p:cSld>
  <p:clrMapOvr>
    <a:masterClrMapping/>
  </p:clrMapOvr>
</p:sld>
</file>

<file path=ppt/slides/slide1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301 (ERRATA)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400" b="0" dirty="0">
                <a:solidFill>
                  <a:schemeClr val="tx1"/>
                </a:solidFill>
              </a:rPr>
              <a:t>6465 in </a:t>
            </a:r>
            <a:r>
              <a:rPr lang="en-US" sz="1400" b="0" i="1" dirty="0">
                <a:solidFill>
                  <a:schemeClr val="tx1"/>
                </a:solidFill>
                <a:hlinkClick r:id="rId2"/>
              </a:rPr>
              <a:t>11-21/2035r2</a:t>
            </a:r>
            <a:endParaRPr lang="en-US" sz="1400" b="0" i="1" dirty="0">
              <a:solidFill>
                <a:schemeClr val="tx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400" b="0" dirty="0">
                <a:solidFill>
                  <a:schemeClr val="tx1"/>
                </a:solidFill>
              </a:rPr>
              <a:t>6365 in</a:t>
            </a:r>
            <a:r>
              <a:rPr lang="en-US" sz="1400" b="0" i="1" dirty="0">
                <a:solidFill>
                  <a:schemeClr val="tx1"/>
                </a:solidFill>
              </a:rPr>
              <a:t> </a:t>
            </a:r>
            <a:r>
              <a:rPr lang="en-US" sz="1400" b="0" i="1" dirty="0">
                <a:solidFill>
                  <a:schemeClr val="tx1"/>
                </a:solidFill>
                <a:hlinkClick r:id="rId3"/>
              </a:rPr>
              <a:t>11-21/1601r5</a:t>
            </a:r>
            <a:endParaRPr lang="en-US" sz="1400" b="0" i="1" dirty="0">
              <a:solidFill>
                <a:schemeClr val="tx1"/>
              </a:solidFill>
            </a:endParaRP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  <a:endParaRPr lang="en-US" sz="16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Mike Montemurro				Second: Subir Das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600" dirty="0"/>
          </a:p>
          <a:p>
            <a:pPr marL="0" indent="0"/>
            <a:endParaRPr lang="en-US" sz="16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195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35701283"/>
      </p:ext>
    </p:extLst>
  </p:cSld>
  <p:clrMapOvr>
    <a:masterClrMapping/>
  </p:clrMapOvr>
</p:sld>
</file>

<file path=ppt/slides/slide1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302 (PHY-1)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>
                <a:solidFill>
                  <a:schemeClr val="tx1"/>
                </a:solidFill>
              </a:rPr>
              <a:t>4518, 4519, 7054, 7732, 7736, 8173 in </a:t>
            </a:r>
            <a:r>
              <a:rPr lang="en-US" sz="1400" b="0" dirty="0">
                <a:solidFill>
                  <a:schemeClr val="tx1"/>
                </a:solidFill>
                <a:hlinkClick r:id="rId2"/>
              </a:rPr>
              <a:t>11-22/0063r1</a:t>
            </a:r>
            <a:r>
              <a:rPr lang="en-US" sz="1400" b="0" dirty="0">
                <a:solidFill>
                  <a:schemeClr val="tx1"/>
                </a:solidFill>
              </a:rPr>
              <a:t> </a:t>
            </a:r>
            <a:r>
              <a:rPr lang="en-US" sz="1400" b="0" i="1" dirty="0">
                <a:solidFill>
                  <a:schemeClr val="tx1"/>
                </a:solidFill>
              </a:rPr>
              <a:t>[6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>
                <a:solidFill>
                  <a:schemeClr val="tx1"/>
                </a:solidFill>
              </a:rPr>
              <a:t>4595, 4944, 4945, 5408, 6434, 6435, 7199, 7200, 7345, 7999, 8000, 8001, 8002, 8003, 8004, 8005 in </a:t>
            </a:r>
            <a:r>
              <a:rPr lang="en-US" sz="1400" b="0" dirty="0">
                <a:solidFill>
                  <a:schemeClr val="tx1"/>
                </a:solidFill>
                <a:hlinkClick r:id="rId3"/>
              </a:rPr>
              <a:t>11-21/1165r1</a:t>
            </a:r>
            <a:r>
              <a:rPr lang="en-US" sz="1400" b="0" dirty="0">
                <a:solidFill>
                  <a:schemeClr val="tx1"/>
                </a:solidFill>
              </a:rPr>
              <a:t> </a:t>
            </a:r>
            <a:r>
              <a:rPr lang="en-US" sz="1400" b="0" i="1" dirty="0">
                <a:solidFill>
                  <a:schemeClr val="tx1"/>
                </a:solidFill>
              </a:rPr>
              <a:t>[16 CIDs]</a:t>
            </a:r>
            <a:endParaRPr lang="en-US" sz="14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>
                <a:solidFill>
                  <a:schemeClr val="tx1"/>
                </a:solidFill>
              </a:rPr>
              <a:t>4596, 4597, 4655, 4608, 4609, 4669, 5412, 5477, 5819, 6436, 6997, 7201, 7204, 7207, 8006 in </a:t>
            </a:r>
            <a:r>
              <a:rPr lang="en-US" sz="1400" b="0" dirty="0">
                <a:solidFill>
                  <a:schemeClr val="tx1"/>
                </a:solidFill>
                <a:hlinkClick r:id="rId4"/>
              </a:rPr>
              <a:t>11-22/0078r2</a:t>
            </a:r>
            <a:r>
              <a:rPr lang="en-US" sz="1400" b="0" dirty="0">
                <a:solidFill>
                  <a:schemeClr val="tx1"/>
                </a:solidFill>
              </a:rPr>
              <a:t> </a:t>
            </a:r>
            <a:r>
              <a:rPr lang="en-US" sz="1400" b="0" i="1" dirty="0">
                <a:solidFill>
                  <a:schemeClr val="tx1"/>
                </a:solidFill>
              </a:rPr>
              <a:t>[15 CIDs]</a:t>
            </a:r>
            <a:endParaRPr lang="en-US" sz="14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>
                <a:solidFill>
                  <a:schemeClr val="tx1"/>
                </a:solidFill>
              </a:rPr>
              <a:t>4985 in </a:t>
            </a:r>
            <a:r>
              <a:rPr lang="en-US" sz="1400" b="0" dirty="0">
                <a:solidFill>
                  <a:schemeClr val="tx1"/>
                </a:solidFill>
                <a:hlinkClick r:id="rId5"/>
              </a:rPr>
              <a:t>11-21/2003r1</a:t>
            </a:r>
            <a:r>
              <a:rPr lang="en-US" sz="1400" b="0" dirty="0">
                <a:solidFill>
                  <a:schemeClr val="tx1"/>
                </a:solidFill>
              </a:rPr>
              <a:t> </a:t>
            </a:r>
            <a:r>
              <a:rPr lang="en-US" sz="1400" b="0" i="1" dirty="0">
                <a:solidFill>
                  <a:schemeClr val="tx1"/>
                </a:solidFill>
              </a:rPr>
              <a:t>[1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>
                <a:solidFill>
                  <a:schemeClr val="tx1"/>
                </a:solidFill>
              </a:rPr>
              <a:t>4570, 4571, 4577, 4578, 4580, 4676, 4864, 4865, 5530, 5531, 5721, 7232, 7747, 8026, 4866, 4953, 5529, 7229, 7648, 4954, 5006, 5094, 5095, 6833, 5007, 5008, 5486, 5722, 6093, 6471, 7000, 7745, 6834, 6835, 6836, 7231, 7230, 7233, 7234 in </a:t>
            </a:r>
            <a:r>
              <a:rPr lang="en-US" sz="1400" b="0" dirty="0">
                <a:solidFill>
                  <a:schemeClr val="tx1"/>
                </a:solidFill>
                <a:hlinkClick r:id="rId6"/>
              </a:rPr>
              <a:t>11-22/0113r2</a:t>
            </a:r>
            <a:r>
              <a:rPr lang="en-US" sz="1400" b="0" dirty="0">
                <a:solidFill>
                  <a:schemeClr val="tx1"/>
                </a:solidFill>
              </a:rPr>
              <a:t> </a:t>
            </a:r>
            <a:r>
              <a:rPr lang="en-US" sz="1400" b="0" i="1" dirty="0">
                <a:solidFill>
                  <a:schemeClr val="tx1"/>
                </a:solidFill>
              </a:rPr>
              <a:t>[39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r>
              <a:rPr lang="en-US" sz="1400" dirty="0"/>
              <a:t>Move: Bin Tian				Second: Ross Jian Yu</a:t>
            </a:r>
          </a:p>
          <a:p>
            <a:pPr marL="0" indent="0"/>
            <a:r>
              <a:rPr lang="en-US" sz="1400" dirty="0"/>
              <a:t>Discussion: None.</a:t>
            </a:r>
            <a:endParaRPr lang="en-US" sz="1400" b="0" dirty="0"/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pPr marL="0" indent="0"/>
            <a:endParaRPr lang="en-US" sz="1400" i="1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in the PHY ad-hoc conf call.</a:t>
            </a:r>
          </a:p>
          <a:p>
            <a:pPr marL="0" indent="0"/>
            <a:endParaRPr lang="en-US" sz="12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196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40205801"/>
      </p:ext>
    </p:extLst>
  </p:cSld>
  <p:clrMapOvr>
    <a:masterClrMapping/>
  </p:clrMapOvr>
</p:sld>
</file>

<file path=ppt/slides/slide1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303 (PHY-2)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400" b="0" dirty="0">
                <a:solidFill>
                  <a:schemeClr val="tx1"/>
                </a:solidFill>
              </a:rPr>
              <a:t>4618, 5012, 8138, 4960, 5011, 7011, 8137 in </a:t>
            </a:r>
            <a:r>
              <a:rPr lang="en-US" sz="1400" b="0" dirty="0">
                <a:solidFill>
                  <a:schemeClr val="tx1"/>
                </a:solidFill>
                <a:hlinkClick r:id="rId2"/>
              </a:rPr>
              <a:t>11-22/0144r1</a:t>
            </a:r>
            <a:r>
              <a:rPr lang="en-US" sz="1400" b="0" dirty="0">
                <a:solidFill>
                  <a:schemeClr val="tx1"/>
                </a:solidFill>
              </a:rPr>
              <a:t> </a:t>
            </a:r>
            <a:r>
              <a:rPr lang="en-US" sz="1400" b="0" i="1" dirty="0">
                <a:solidFill>
                  <a:schemeClr val="tx1"/>
                </a:solidFill>
              </a:rPr>
              <a:t>[7 CIDs]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400" b="0" dirty="0">
                <a:solidFill>
                  <a:schemeClr val="tx1"/>
                </a:solidFill>
              </a:rPr>
              <a:t>4538, 4539, 4632, 4651, 4686, 4990, 5567, 6794, 6795, 6796, 7166, 7167, 7168, 7169, 7170, 7801, 8093 in </a:t>
            </a:r>
            <a:r>
              <a:rPr lang="en-US" sz="1400" b="0" dirty="0">
                <a:solidFill>
                  <a:schemeClr val="tx1"/>
                </a:solidFill>
                <a:hlinkClick r:id="rId3"/>
              </a:rPr>
              <a:t>11-22/0086r3</a:t>
            </a:r>
            <a:r>
              <a:rPr lang="en-US" sz="1400" b="0" dirty="0">
                <a:solidFill>
                  <a:schemeClr val="tx1"/>
                </a:solidFill>
              </a:rPr>
              <a:t> </a:t>
            </a:r>
            <a:r>
              <a:rPr lang="en-US" sz="1400" b="0" i="1" dirty="0">
                <a:solidFill>
                  <a:schemeClr val="tx1"/>
                </a:solidFill>
              </a:rPr>
              <a:t>[17 CIDs]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400" b="0" dirty="0">
                <a:solidFill>
                  <a:schemeClr val="tx1"/>
                </a:solidFill>
              </a:rPr>
              <a:t>4627, 4628, 4629 in </a:t>
            </a:r>
            <a:r>
              <a:rPr lang="en-US" sz="1400" b="0" dirty="0">
                <a:solidFill>
                  <a:schemeClr val="tx1"/>
                </a:solidFill>
                <a:hlinkClick r:id="rId4"/>
              </a:rPr>
              <a:t>11-21/1672r8</a:t>
            </a:r>
            <a:r>
              <a:rPr lang="en-US" sz="1400" b="0" dirty="0">
                <a:solidFill>
                  <a:schemeClr val="tx1"/>
                </a:solidFill>
              </a:rPr>
              <a:t> </a:t>
            </a:r>
            <a:r>
              <a:rPr lang="en-US" sz="1400" b="0" i="1" dirty="0">
                <a:solidFill>
                  <a:schemeClr val="tx1"/>
                </a:solidFill>
              </a:rPr>
              <a:t>[3 CIDs]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400" b="0" dirty="0">
                <a:solidFill>
                  <a:schemeClr val="tx1"/>
                </a:solidFill>
              </a:rPr>
              <a:t>6814, 7734, 7735, 7737, 7738, 7940, 7942, 7943, 7944, 7945, 7946 in </a:t>
            </a:r>
            <a:r>
              <a:rPr lang="en-US" sz="1400" b="0" dirty="0">
                <a:solidFill>
                  <a:schemeClr val="tx1"/>
                </a:solidFill>
                <a:hlinkClick r:id="rId5"/>
              </a:rPr>
              <a:t>11-22/0183r2</a:t>
            </a:r>
            <a:r>
              <a:rPr lang="en-US" sz="1400" b="0" dirty="0">
                <a:solidFill>
                  <a:schemeClr val="tx1"/>
                </a:solidFill>
              </a:rPr>
              <a:t> </a:t>
            </a:r>
            <a:r>
              <a:rPr lang="en-US" sz="1400" b="0" i="1" dirty="0">
                <a:solidFill>
                  <a:schemeClr val="tx1"/>
                </a:solidFill>
              </a:rPr>
              <a:t>[11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Yan Xin				Second: Bin Tian</a:t>
            </a:r>
          </a:p>
          <a:p>
            <a:pPr marL="0" indent="0"/>
            <a:r>
              <a:rPr lang="en-US" sz="1400" dirty="0"/>
              <a:t>Discussion: None.</a:t>
            </a:r>
            <a:endParaRPr lang="en-US" sz="1400" b="0" dirty="0"/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in the PHY ad-hoc conf call.</a:t>
            </a:r>
          </a:p>
          <a:p>
            <a:pPr marL="0" indent="0"/>
            <a:endParaRPr lang="en-US" sz="12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197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27413936"/>
      </p:ext>
    </p:extLst>
  </p:cSld>
  <p:clrMapOvr>
    <a:masterClrMapping/>
  </p:clrMapOvr>
</p:sld>
</file>

<file path=ppt/slides/slide1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304 (PHY-3)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6930, 7115, 4978, 4979, 4524, 4980,5523, 5521, 5522, 4895, 5714, 7321, 7322, 7977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11-21/1220r1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[14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4643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11-22/0195r2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 CID]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5461, 8089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11-22/0133r2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5570 in </a:t>
            </a:r>
            <a:r>
              <a:rPr lang="en-US" sz="1200" b="0" dirty="0">
                <a:solidFill>
                  <a:schemeClr val="tx1"/>
                </a:solidFill>
                <a:hlinkClick r:id="rId5"/>
              </a:rPr>
              <a:t>11-22/0231r0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 CID]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4652, 6432, 7005, 7181, 7182, 7311, 7950 in </a:t>
            </a:r>
            <a:r>
              <a:rPr lang="en-US" sz="1200" b="0" dirty="0">
                <a:solidFill>
                  <a:schemeClr val="tx1"/>
                </a:solidFill>
                <a:hlinkClick r:id="rId6"/>
              </a:rPr>
              <a:t>11-22/0277r1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[7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7281 in </a:t>
            </a:r>
            <a:r>
              <a:rPr lang="en-US" sz="1200" b="0" dirty="0">
                <a:solidFill>
                  <a:schemeClr val="tx1"/>
                </a:solidFill>
                <a:hlinkClick r:id="rId7"/>
              </a:rPr>
              <a:t>11-22/0321r1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 CID]</a:t>
            </a:r>
            <a:endParaRPr lang="en-US" sz="1200" b="0" dirty="0">
              <a:solidFill>
                <a:schemeClr val="tx1"/>
              </a:solidFill>
            </a:endParaRP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Ross Jian Yu				Second: Yan Xin</a:t>
            </a:r>
          </a:p>
          <a:p>
            <a:pPr marL="0" indent="0"/>
            <a:r>
              <a:rPr lang="en-US" sz="1400" dirty="0"/>
              <a:t>Discussion: None.</a:t>
            </a:r>
            <a:endParaRPr lang="en-US" sz="1400" b="0" dirty="0"/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in the Monday PHY ad-hoc session.</a:t>
            </a:r>
          </a:p>
          <a:p>
            <a:pPr marL="0" indent="0"/>
            <a:endParaRPr lang="en-US" sz="12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198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59073234"/>
      </p:ext>
    </p:extLst>
  </p:cSld>
  <p:clrMapOvr>
    <a:masterClrMapping/>
  </p:clrMapOvr>
</p:sld>
</file>

<file path=ppt/slides/slide1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305 (MAC-1)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Tx/>
              <a:buChar char="-"/>
            </a:pPr>
            <a:r>
              <a:rPr lang="en-US" sz="1400" b="0" dirty="0">
                <a:solidFill>
                  <a:schemeClr val="tx1"/>
                </a:solidFill>
              </a:rPr>
              <a:t>4063, 4453, 4454, 4455, 4456, 4457, 4458, 4459, 4460, 5073, 5217, 5352, 5689, 5755, 5756, 6255, 6256, 6294, 6295, 6296, 6297, 6456, 6763, 7460 in </a:t>
            </a:r>
            <a:r>
              <a:rPr lang="en-US" sz="1400" b="0" dirty="0">
                <a:solidFill>
                  <a:schemeClr val="tx1"/>
                </a:solidFill>
                <a:hlinkClick r:id="rId2"/>
              </a:rPr>
              <a:t>11-21/1980r4</a:t>
            </a:r>
            <a:r>
              <a:rPr lang="en-US" sz="1400" b="0" dirty="0">
                <a:solidFill>
                  <a:schemeClr val="tx1"/>
                </a:solidFill>
              </a:rPr>
              <a:t> </a:t>
            </a:r>
            <a:r>
              <a:rPr lang="en-US" sz="1400" b="0" i="1" dirty="0">
                <a:solidFill>
                  <a:schemeClr val="tx1"/>
                </a:solidFill>
              </a:rPr>
              <a:t>[24 CIDs]</a:t>
            </a:r>
          </a:p>
          <a:p>
            <a:pPr marL="285750" indent="-285750">
              <a:buFontTx/>
              <a:buChar char="-"/>
            </a:pPr>
            <a:r>
              <a:rPr lang="en-US" sz="1400" b="0" dirty="0">
                <a:solidFill>
                  <a:schemeClr val="tx1"/>
                </a:solidFill>
              </a:rPr>
              <a:t>4064, 5258, 6639, 5757, 5758 in </a:t>
            </a:r>
            <a:r>
              <a:rPr lang="en-US" sz="1400" b="0" dirty="0">
                <a:solidFill>
                  <a:schemeClr val="tx1"/>
                </a:solidFill>
                <a:hlinkClick r:id="rId3"/>
              </a:rPr>
              <a:t>11-21/1562r11</a:t>
            </a:r>
            <a:r>
              <a:rPr lang="en-US" sz="1400" b="0" dirty="0">
                <a:solidFill>
                  <a:schemeClr val="tx1"/>
                </a:solidFill>
              </a:rPr>
              <a:t> </a:t>
            </a:r>
            <a:r>
              <a:rPr lang="en-US" sz="1400" b="0" i="1" dirty="0">
                <a:solidFill>
                  <a:schemeClr val="tx1"/>
                </a:solidFill>
              </a:rPr>
              <a:t>[5 CIDs]</a:t>
            </a:r>
            <a:endParaRPr lang="en-US" sz="1400" b="0" dirty="0">
              <a:solidFill>
                <a:schemeClr val="tx1"/>
              </a:solidFill>
            </a:endParaRPr>
          </a:p>
          <a:p>
            <a:pPr marL="285750" indent="-285750">
              <a:buFontTx/>
              <a:buChar char="-"/>
            </a:pPr>
            <a:r>
              <a:rPr lang="en-US" sz="1400" b="0" dirty="0">
                <a:solidFill>
                  <a:schemeClr val="tx1"/>
                </a:solidFill>
              </a:rPr>
              <a:t>7534, 5578, 5580, 5588, 5591, 7358, 6027, 7357, 5596, 5857, 7531, 7532, 7533, 7535, 7536, 7537, 7539, 7540, 7541, 7542, 7543, 7546, 6031, 6039 in </a:t>
            </a:r>
            <a:r>
              <a:rPr lang="en-US" sz="1400" b="0" dirty="0">
                <a:solidFill>
                  <a:schemeClr val="tx1"/>
                </a:solidFill>
                <a:hlinkClick r:id="rId4"/>
              </a:rPr>
              <a:t>11-21/2020r2</a:t>
            </a:r>
            <a:r>
              <a:rPr lang="en-US" sz="1400" b="0" dirty="0">
                <a:solidFill>
                  <a:schemeClr val="tx1"/>
                </a:solidFill>
              </a:rPr>
              <a:t> </a:t>
            </a:r>
            <a:r>
              <a:rPr lang="en-US" sz="1400" b="0" i="1" dirty="0">
                <a:solidFill>
                  <a:schemeClr val="tx1"/>
                </a:solidFill>
              </a:rPr>
              <a:t>[24 CIDs]</a:t>
            </a:r>
          </a:p>
          <a:p>
            <a:pPr marL="285750" indent="-285750">
              <a:buFontTx/>
              <a:buChar char="-"/>
            </a:pPr>
            <a:r>
              <a:rPr lang="en-US" sz="1400" b="0" dirty="0">
                <a:solidFill>
                  <a:schemeClr val="tx1"/>
                </a:solidFill>
              </a:rPr>
              <a:t>6414 in </a:t>
            </a:r>
            <a:r>
              <a:rPr lang="en-US" sz="1400" b="0" i="1" dirty="0">
                <a:solidFill>
                  <a:schemeClr val="tx1"/>
                </a:solidFill>
                <a:hlinkClick r:id="rId5"/>
              </a:rPr>
              <a:t>11-21/1768r7</a:t>
            </a:r>
            <a:r>
              <a:rPr lang="en-US" sz="1400" b="0" i="1" dirty="0">
                <a:solidFill>
                  <a:schemeClr val="tx1"/>
                </a:solidFill>
              </a:rPr>
              <a:t> [1 CID]</a:t>
            </a:r>
          </a:p>
          <a:p>
            <a:pPr marL="285750" indent="-285750">
              <a:buFontTx/>
              <a:buChar char="-"/>
            </a:pPr>
            <a:r>
              <a:rPr lang="en-US" sz="1400" b="0" dirty="0">
                <a:solidFill>
                  <a:schemeClr val="tx1"/>
                </a:solidFill>
              </a:rPr>
              <a:t>4088, 4117, 4158, 4159, 4707, 4709 in </a:t>
            </a:r>
            <a:r>
              <a:rPr lang="en-US" sz="1400" b="0" i="1" dirty="0">
                <a:solidFill>
                  <a:schemeClr val="tx1"/>
                </a:solidFill>
                <a:hlinkClick r:id="rId6"/>
              </a:rPr>
              <a:t>11-21/1930r6</a:t>
            </a:r>
            <a:r>
              <a:rPr lang="en-US" sz="1400" b="0" i="1" dirty="0">
                <a:solidFill>
                  <a:schemeClr val="tx1"/>
                </a:solidFill>
              </a:rPr>
              <a:t> [6 CIDs]</a:t>
            </a:r>
            <a:endParaRPr lang="en-US" sz="1400" b="0" dirty="0">
              <a:solidFill>
                <a:schemeClr val="tx1"/>
              </a:solidFill>
            </a:endParaRP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Subir Das				Second: Ming Gan</a:t>
            </a:r>
          </a:p>
          <a:p>
            <a:pPr marL="0" indent="0"/>
            <a:r>
              <a:rPr lang="en-US" sz="1400" dirty="0"/>
              <a:t>Discussion: None.</a:t>
            </a:r>
            <a:endParaRPr lang="en-US" sz="1400" b="0" dirty="0"/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MAC ad-hoc conf calls.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199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918669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0813" cy="1676399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sz="2800" dirty="0">
                <a:solidFill>
                  <a:srgbClr val="0000FF"/>
                </a:solidFill>
                <a:latin typeface="Arial Black" panose="020B0A04020102020204" pitchFamily="34" charset="0"/>
              </a:rPr>
              <a:t>IEEE 802.11 TGbe: Enhancements for Extremely High Throughput (EHT) WLAN Task Group</a:t>
            </a:r>
            <a:endParaRPr lang="en-GB" sz="2800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2743201"/>
            <a:ext cx="7770813" cy="3732212"/>
          </a:xfrm>
          <a:ln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4000" dirty="0">
                <a:latin typeface="Arial" panose="020B0604020202020204" pitchFamily="34" charset="0"/>
              </a:rPr>
              <a:t>Online Teleconferences</a:t>
            </a:r>
          </a:p>
          <a:p>
            <a:pPr algn="ctr">
              <a:lnSpc>
                <a:spcPct val="90000"/>
              </a:lnSpc>
              <a:buFontTx/>
              <a:buNone/>
            </a:pPr>
            <a:endParaRPr lang="en-US" altLang="en-US" dirty="0">
              <a:latin typeface="Arial" panose="020B0604020202020204" pitchFamily="34" charset="0"/>
            </a:endParaRP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Chair: Alfred Asterjadhi (Qualcomm Inc.)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Vice Chair: Laurent Cariou (Intel)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Vice Chair: Matthew Fischer (Broadcom)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Secretary: Dennis Sundman (Ericsson)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Technical Editor: Edward Au (Huawei)</a:t>
            </a:r>
          </a:p>
          <a:p>
            <a:pPr algn="ctr">
              <a:lnSpc>
                <a:spcPct val="90000"/>
              </a:lnSpc>
              <a:buFontTx/>
              <a:buNone/>
            </a:pPr>
            <a:endParaRPr lang="en-US" altLang="en-US"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Alfred Asterjadhi, Qualcomm Inc.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4565958B-DD30-4EE7-AF20-DC550898176B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157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accept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Joint: </a:t>
            </a:r>
            <a:r>
              <a:rPr lang="en-US" sz="1400" dirty="0">
                <a:solidFill>
                  <a:srgbClr val="6B9F25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11r</a:t>
            </a:r>
            <a:r>
              <a:rPr lang="en-US" sz="1400" dirty="0">
                <a:solidFill>
                  <a:srgbClr val="FF00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10</a:t>
            </a:r>
            <a:r>
              <a:rPr lang="en-US" sz="1400" dirty="0"/>
              <a:t>, </a:t>
            </a:r>
            <a:r>
              <a:rPr lang="en-US" sz="1400" dirty="0">
                <a:hlinkClick r:id="rId3"/>
              </a:rPr>
              <a:t>137r4</a:t>
            </a:r>
            <a:r>
              <a:rPr lang="en-US" sz="1400" dirty="0"/>
              <a:t>,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MAC: </a:t>
            </a:r>
            <a:r>
              <a:rPr lang="en-US" sz="1400" dirty="0">
                <a:hlinkClick r:id="rId4"/>
              </a:rPr>
              <a:t>1727r4</a:t>
            </a:r>
            <a:r>
              <a:rPr lang="en-US" sz="1400" dirty="0"/>
              <a:t>, </a:t>
            </a:r>
            <a:r>
              <a:rPr lang="en-US" sz="1400" dirty="0">
                <a:hlinkClick r:id="rId5"/>
              </a:rPr>
              <a:t>1667r5</a:t>
            </a:r>
            <a:r>
              <a:rPr lang="en-US" sz="1400" dirty="0"/>
              <a:t>, </a:t>
            </a:r>
            <a:r>
              <a:rPr lang="en-US" sz="1400" dirty="0">
                <a:hlinkClick r:id="rId6"/>
              </a:rPr>
              <a:t>113r1</a:t>
            </a:r>
            <a:r>
              <a:rPr lang="en-US" sz="1400" dirty="0"/>
              <a:t>, </a:t>
            </a:r>
            <a:r>
              <a:rPr lang="en-US" sz="1400" dirty="0">
                <a:hlinkClick r:id="rId7"/>
              </a:rPr>
              <a:t>132r3</a:t>
            </a:r>
            <a:r>
              <a:rPr lang="en-US" sz="1400" dirty="0"/>
              <a:t>, </a:t>
            </a:r>
            <a:r>
              <a:rPr lang="en-US" sz="1400" dirty="0">
                <a:hlinkClick r:id="rId8"/>
              </a:rPr>
              <a:t>1651r8</a:t>
            </a:r>
            <a:r>
              <a:rPr lang="en-US" sz="1400" dirty="0"/>
              <a:t>, </a:t>
            </a:r>
            <a:r>
              <a:rPr lang="en-US" sz="1400" dirty="0">
                <a:hlinkClick r:id="rId9"/>
              </a:rPr>
              <a:t>290r0</a:t>
            </a:r>
            <a:r>
              <a:rPr lang="en-US" sz="1400" dirty="0"/>
              <a:t>, </a:t>
            </a:r>
            <a:r>
              <a:rPr lang="en-US" sz="1400" dirty="0">
                <a:hlinkClick r:id="rId10"/>
              </a:rPr>
              <a:t>081r5</a:t>
            </a:r>
            <a:r>
              <a:rPr lang="en-US" sz="1400" dirty="0"/>
              <a:t>, </a:t>
            </a:r>
            <a:r>
              <a:rPr lang="en-US" sz="1400" dirty="0">
                <a:solidFill>
                  <a:srgbClr val="6B9F25"/>
                </a:solidFill>
                <a:hlinkClick r:id="rId11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142</a:t>
            </a:r>
            <a:r>
              <a:rPr lang="en-US" sz="1400" dirty="0">
                <a:solidFill>
                  <a:srgbClr val="FF0000"/>
                </a:solidFill>
                <a:hlinkClick r:id="rId11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r9</a:t>
            </a:r>
            <a:r>
              <a:rPr lang="en-US" sz="1400" dirty="0"/>
              <a:t>, </a:t>
            </a:r>
            <a:r>
              <a:rPr lang="en-US" sz="1400" dirty="0">
                <a:hlinkClick r:id="rId12"/>
              </a:rPr>
              <a:t>131r7</a:t>
            </a:r>
            <a:r>
              <a:rPr lang="en-US" sz="1400" dirty="0"/>
              <a:t>, </a:t>
            </a:r>
            <a:r>
              <a:rPr lang="en-US" sz="1400" dirty="0">
                <a:hlinkClick r:id="rId13"/>
              </a:rPr>
              <a:t>87r6</a:t>
            </a:r>
            <a:r>
              <a:rPr lang="en-US" sz="1400" dirty="0"/>
              <a:t>, </a:t>
            </a:r>
            <a:r>
              <a:rPr lang="en-US" sz="1400" dirty="0">
                <a:hlinkClick r:id="rId14"/>
              </a:rPr>
              <a:t>169r0</a:t>
            </a:r>
            <a:r>
              <a:rPr lang="en-US" sz="1400" dirty="0"/>
              <a:t>, </a:t>
            </a:r>
            <a:r>
              <a:rPr lang="en-US" sz="1400" dirty="0">
                <a:solidFill>
                  <a:srgbClr val="FF0000"/>
                </a:solidFill>
                <a:hlinkClick r:id="rId1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55r4</a:t>
            </a:r>
            <a:endParaRPr lang="en-US" sz="1400" dirty="0">
              <a:solidFill>
                <a:srgbClr val="FF000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PHY: </a:t>
            </a:r>
            <a:r>
              <a:rPr lang="en-US" sz="1400" dirty="0">
                <a:hlinkClick r:id="rId16"/>
              </a:rPr>
              <a:t>193r1</a:t>
            </a:r>
            <a:r>
              <a:rPr lang="en-US" sz="1400" dirty="0"/>
              <a:t>, </a:t>
            </a:r>
            <a:r>
              <a:rPr lang="en-US" sz="1400" dirty="0">
                <a:hlinkClick r:id="rId17"/>
              </a:rPr>
              <a:t>220r1</a:t>
            </a:r>
            <a:r>
              <a:rPr lang="en-US" sz="1400" dirty="0"/>
              <a:t>, </a:t>
            </a:r>
            <a:r>
              <a:rPr lang="en-US" sz="1400" dirty="0">
                <a:hlinkClick r:id="rId18"/>
              </a:rPr>
              <a:t>224r4</a:t>
            </a:r>
            <a:r>
              <a:rPr lang="en-US" sz="1400" dirty="0"/>
              <a:t>, 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Edward Au				Second: Wook Bong Lee</a:t>
            </a:r>
          </a:p>
          <a:p>
            <a:pPr marL="0" indent="0"/>
            <a:r>
              <a:rPr lang="en-US" sz="1600" dirty="0"/>
              <a:t>Discussion: </a:t>
            </a:r>
            <a:r>
              <a:rPr lang="en-US" sz="1600" b="0" dirty="0"/>
              <a:t>Some discussion on 142r8. Fixed to r9 as per amendment.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56435729"/>
      </p:ext>
    </p:extLst>
  </p:cSld>
  <p:clrMapOvr>
    <a:masterClrMapping/>
  </p:clrMapOvr>
</p:sld>
</file>

<file path=ppt/slides/slide2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306 (MAC-2)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4081, 5067, 5268, 4082, 5699, 6966, 4210, 6407, 6501, 4211, 4212, 4213, 6328, 6500, 8211, 7424, 7425, 7426, 4206, 4207 in </a:t>
            </a:r>
            <a:r>
              <a:rPr lang="en-US" sz="1200" b="0" dirty="0">
                <a:hlinkClick r:id="rId2"/>
              </a:rPr>
              <a:t>11-21/1786r7</a:t>
            </a:r>
            <a:r>
              <a:rPr lang="en-US" sz="1200" b="0" dirty="0"/>
              <a:t> </a:t>
            </a:r>
            <a:r>
              <a:rPr lang="en-US" sz="1200" b="0" i="1" dirty="0"/>
              <a:t>[20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5919 in </a:t>
            </a:r>
            <a:r>
              <a:rPr lang="en-US" sz="1200" b="0" dirty="0">
                <a:hlinkClick r:id="rId3"/>
              </a:rPr>
              <a:t>11-21/1770r4</a:t>
            </a:r>
            <a:r>
              <a:rPr lang="en-US" sz="1200" b="0" dirty="0"/>
              <a:t> </a:t>
            </a:r>
            <a:r>
              <a:rPr lang="en-US" sz="1200" b="0" i="1" dirty="0"/>
              <a:t>[1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5175 in </a:t>
            </a:r>
            <a:r>
              <a:rPr lang="en-US" sz="1200" b="0" dirty="0">
                <a:hlinkClick r:id="rId4"/>
              </a:rPr>
              <a:t>11-21/1271r4</a:t>
            </a:r>
            <a:r>
              <a:rPr lang="en-US" sz="1200" b="0" dirty="0"/>
              <a:t> </a:t>
            </a:r>
            <a:r>
              <a:rPr lang="en-US" sz="1200" b="0" i="1" dirty="0"/>
              <a:t>[1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4203, 4205, 4678, 5071, 4087, 6645, </a:t>
            </a:r>
            <a:r>
              <a:rPr lang="en-US" sz="1200" b="0" strike="sngStrike" dirty="0">
                <a:solidFill>
                  <a:srgbClr val="FF0000"/>
                </a:solidFill>
              </a:rPr>
              <a:t>5075, </a:t>
            </a:r>
            <a:r>
              <a:rPr lang="en-US" sz="1200" b="0" dirty="0"/>
              <a:t>8252, 8253 in </a:t>
            </a:r>
            <a:r>
              <a:rPr lang="en-US" sz="1200" b="0" dirty="0">
                <a:hlinkClick r:id="rId5"/>
              </a:rPr>
              <a:t>11-21/1184r3</a:t>
            </a:r>
            <a:r>
              <a:rPr lang="en-US" sz="1200" b="0" dirty="0"/>
              <a:t>  </a:t>
            </a:r>
            <a:r>
              <a:rPr lang="en-US" sz="1200" b="0" i="1" dirty="0"/>
              <a:t>[</a:t>
            </a:r>
            <a:r>
              <a:rPr lang="en-US" sz="1200" b="0" i="1" dirty="0">
                <a:solidFill>
                  <a:srgbClr val="FF0000"/>
                </a:solidFill>
              </a:rPr>
              <a:t>8</a:t>
            </a:r>
            <a:r>
              <a:rPr lang="en-US" sz="1200" b="0" i="1" dirty="0"/>
              <a:t>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7061 in </a:t>
            </a:r>
            <a:r>
              <a:rPr lang="en-US" sz="1200" b="0" dirty="0">
                <a:hlinkClick r:id="rId6"/>
              </a:rPr>
              <a:t>11-21/1172r3</a:t>
            </a:r>
            <a:r>
              <a:rPr lang="en-US" sz="1200" b="0" dirty="0"/>
              <a:t> </a:t>
            </a:r>
            <a:r>
              <a:rPr lang="en-US" sz="1200" b="0" i="1" dirty="0"/>
              <a:t>[1 CID]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  <a:endParaRPr lang="en-US" sz="16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Ming Gan			Second: George Cherian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during the MAC ad-hoc conf calls.</a:t>
            </a:r>
          </a:p>
          <a:p>
            <a:pPr marL="0" indent="0"/>
            <a:endParaRPr lang="en-US" sz="16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200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62568694"/>
      </p:ext>
    </p:extLst>
  </p:cSld>
  <p:clrMapOvr>
    <a:masterClrMapping/>
  </p:clrMapOvr>
</p:sld>
</file>

<file path=ppt/slides/slide2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307 (MAC-3)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5141, 5903, 6555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11-21/1509r2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4295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11-21/1761r3</a:t>
            </a:r>
            <a:r>
              <a:rPr lang="en-US" sz="1200" b="0" i="1" dirty="0">
                <a:solidFill>
                  <a:schemeClr val="tx1"/>
                </a:solidFill>
              </a:rPr>
              <a:t> [1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6979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11-21/1856r1</a:t>
            </a:r>
            <a:r>
              <a:rPr lang="en-US" sz="1200" b="0" i="1" dirty="0">
                <a:solidFill>
                  <a:schemeClr val="tx1"/>
                </a:solidFill>
              </a:rPr>
              <a:t> [1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5355, 6327, 6352, 6961, 7833, 4835 in </a:t>
            </a:r>
            <a:r>
              <a:rPr lang="en-US" sz="1200" b="0" dirty="0">
                <a:solidFill>
                  <a:schemeClr val="tx1"/>
                </a:solidFill>
                <a:hlinkClick r:id="rId5"/>
              </a:rPr>
              <a:t>11-21/1484r6</a:t>
            </a:r>
            <a:r>
              <a:rPr lang="en-US" sz="1200" b="0" i="1" dirty="0">
                <a:solidFill>
                  <a:schemeClr val="tx1"/>
                </a:solidFill>
              </a:rPr>
              <a:t> [6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7584, 5178, 5057, 5826, 8282, 7571, 6557, 7392, 5665, 8031, 7813, 6871, 6189, 6190, 6191, 6192, 6535, 5740, 8225, 4084, 4085, 4086, 5059, 5060, 5967 in </a:t>
            </a:r>
            <a:r>
              <a:rPr lang="en-US" sz="1200" b="0" dirty="0">
                <a:solidFill>
                  <a:schemeClr val="tx1"/>
                </a:solidFill>
                <a:hlinkClick r:id="rId6"/>
              </a:rPr>
              <a:t>11-22/0024r4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[25 CIDs]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  <a:endParaRPr lang="en-US" sz="16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Mike Montemurro				Second: George Cherian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during the MAC ad-hoc conf calls.</a:t>
            </a:r>
          </a:p>
          <a:p>
            <a:pPr marL="0" indent="0"/>
            <a:endParaRPr lang="en-US" sz="16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201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2009470"/>
      </p:ext>
    </p:extLst>
  </p:cSld>
  <p:clrMapOvr>
    <a:masterClrMapping/>
  </p:clrMapOvr>
</p:sld>
</file>

<file path=ppt/slides/slide2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308 (MAC-4)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4115, 4278, 4280, 5339, 5340, 6648, </a:t>
            </a:r>
            <a:r>
              <a:rPr lang="en-US" sz="1200" b="0" u="sng" strike="sngStrike" dirty="0">
                <a:solidFill>
                  <a:srgbClr val="FF0000"/>
                </a:solidFill>
              </a:rPr>
              <a:t>6661, 6936, 6633, 6634*</a:t>
            </a:r>
            <a:r>
              <a:rPr lang="en-US" sz="1200" b="0" strike="sngStrike" dirty="0">
                <a:solidFill>
                  <a:schemeClr val="tx1"/>
                </a:solidFill>
              </a:rPr>
              <a:t>,</a:t>
            </a:r>
            <a:r>
              <a:rPr lang="en-US" sz="1200" b="0" dirty="0">
                <a:solidFill>
                  <a:schemeClr val="tx1"/>
                </a:solidFill>
              </a:rPr>
              <a:t> 5694, 6376, 6644, 8245, 8044, 8246, 8247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11-22/0201r2</a:t>
            </a:r>
            <a:r>
              <a:rPr lang="en-US" sz="1200" b="0" dirty="0">
                <a:solidFill>
                  <a:schemeClr val="tx1"/>
                </a:solidFill>
              </a:rPr>
              <a:t>  </a:t>
            </a:r>
            <a:r>
              <a:rPr lang="en-US" sz="1200" b="0" i="1" dirty="0">
                <a:solidFill>
                  <a:schemeClr val="tx1"/>
                </a:solidFill>
              </a:rPr>
              <a:t>[13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6706, 5052 4107, 7352, 5136, 4350, 5137, 6373, 8176, 8174, 8175, 6370, 8056, 6708 5358, 6652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11-22/0193r0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[16 CIDs]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  <a:endParaRPr lang="en-US" sz="16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Ming Gan				Second: Minyoung Park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600" dirty="0"/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during the MAC ad-hoc conf calls.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202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38649876"/>
      </p:ext>
    </p:extLst>
  </p:cSld>
  <p:clrMapOvr>
    <a:masterClrMapping/>
  </p:clrMapOvr>
</p:sld>
</file>

<file path=ppt/slides/slide2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309 (MAC-5)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4281, 5533, 6672, 6748, 7287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11-21/1681r15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[5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 4136, 8153, 4140, 4141, 4805, 4142, 7341, 7554, 7680, 8065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11-22/0239r1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[10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  <a:endParaRPr lang="en-US" sz="16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Rajat Pushkarna				Second: George Cherian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600" dirty="0"/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during the Monday MAC ad-hoc session.</a:t>
            </a:r>
          </a:p>
          <a:p>
            <a:pPr marL="0" indent="0"/>
            <a:endParaRPr lang="en-US" sz="1200" i="1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203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31050565"/>
      </p:ext>
    </p:extLst>
  </p:cSld>
  <p:clrMapOvr>
    <a:masterClrMapping/>
  </p:clrMapOvr>
</p:sld>
</file>

<file path=ppt/slides/slide2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310 (JOINT-1)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4313, 4314 in </a:t>
            </a:r>
            <a:r>
              <a:rPr lang="en-US" sz="1200" b="0" dirty="0">
                <a:hlinkClick r:id="rId2"/>
              </a:rPr>
              <a:t>11-22/0027r3</a:t>
            </a:r>
            <a:r>
              <a:rPr lang="en-US" sz="1200" b="0" dirty="0"/>
              <a:t> </a:t>
            </a:r>
            <a:r>
              <a:rPr lang="en-US" sz="1200" b="0" i="1" dirty="0"/>
              <a:t>[2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4583, 5441, 4097, 6486, 6485, 5370, 7028, 4875, 4876, 7682, 4967, 5589, 7690, 5465, 6091, 4886, 6126, 6125, 5946, 5852, 6686, 5733, 5205 in </a:t>
            </a:r>
            <a:r>
              <a:rPr lang="en-US" sz="1200" b="0" dirty="0">
                <a:hlinkClick r:id="rId3"/>
              </a:rPr>
              <a:t>11-22/0237r1</a:t>
            </a:r>
            <a:r>
              <a:rPr lang="en-US" sz="1200" b="0" dirty="0"/>
              <a:t> </a:t>
            </a:r>
            <a:r>
              <a:rPr lang="en-US" sz="1200" b="0" i="1" dirty="0"/>
              <a:t>[23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4289, 6942 in </a:t>
            </a:r>
            <a:r>
              <a:rPr lang="en-US" sz="1200" b="0" dirty="0">
                <a:hlinkClick r:id="rId4"/>
              </a:rPr>
              <a:t>11-22/155r0</a:t>
            </a:r>
            <a:r>
              <a:rPr lang="en-US" sz="1200" b="0" dirty="0"/>
              <a:t> </a:t>
            </a:r>
            <a:r>
              <a:rPr lang="en-US" sz="1200" b="0" i="1" dirty="0"/>
              <a:t>[2 CIDs]</a:t>
            </a:r>
            <a:endParaRPr lang="en-US" sz="12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4197, 4976, 7015, 7064, 7911 in </a:t>
            </a:r>
            <a:r>
              <a:rPr lang="en-US" sz="1200" b="0" dirty="0">
                <a:hlinkClick r:id="rId5"/>
              </a:rPr>
              <a:t>11-22/171r0</a:t>
            </a:r>
            <a:r>
              <a:rPr lang="en-US" sz="1200" b="0" dirty="0"/>
              <a:t> </a:t>
            </a:r>
            <a:r>
              <a:rPr lang="en-US" sz="1200" b="0" i="1" dirty="0"/>
              <a:t>[5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4195, 5234, 5446, 5776, 6174, 7057, 7394, 8312 in </a:t>
            </a:r>
            <a:r>
              <a:rPr lang="en-US" sz="1200" b="0" dirty="0">
                <a:hlinkClick r:id="rId6"/>
              </a:rPr>
              <a:t>11-22/0083r2</a:t>
            </a:r>
            <a:r>
              <a:rPr lang="en-US" sz="1200" b="0" dirty="0"/>
              <a:t> </a:t>
            </a:r>
            <a:r>
              <a:rPr lang="en-US" sz="1200" b="0" i="1" dirty="0"/>
              <a:t>[8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400" dirty="0"/>
          </a:p>
          <a:p>
            <a:pPr marL="0" indent="0"/>
            <a:r>
              <a:rPr lang="en-US" sz="1400" dirty="0"/>
              <a:t>Move: Jason Guo			Second: Bin Tian</a:t>
            </a:r>
          </a:p>
          <a:p>
            <a:pPr marL="0" indent="0"/>
            <a:r>
              <a:rPr lang="en-US" sz="1400" dirty="0"/>
              <a:t>Discussion: None.</a:t>
            </a:r>
            <a:endParaRPr lang="en-US" sz="1400" b="0" dirty="0"/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Joint conf calls.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204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42065000"/>
      </p:ext>
    </p:extLst>
  </p:cSld>
  <p:clrMapOvr>
    <a:masterClrMapping/>
  </p:clrMapOvr>
</p:sld>
</file>

<file path=ppt/slides/slide2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311 (JOINT-2)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/>
              <a:t>5311 in </a:t>
            </a:r>
            <a:r>
              <a:rPr lang="en-US" sz="1400" b="0" dirty="0">
                <a:hlinkClick r:id="rId2"/>
              </a:rPr>
              <a:t>11-22/230r3</a:t>
            </a:r>
            <a:r>
              <a:rPr lang="en-US" sz="1400" b="0" dirty="0"/>
              <a:t> </a:t>
            </a:r>
            <a:r>
              <a:rPr lang="en-US" sz="1400" b="0" i="1" dirty="0"/>
              <a:t>[1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/>
              <a:t>5581, 5582, 5583, 5584, 5585, 5586, 6109, 6110, 6637, 7759, 7760, 7761, 7762, 7763, 7764, 7765, 7766, 7767, 7768, 7769, 7770 in </a:t>
            </a:r>
            <a:r>
              <a:rPr lang="en-US" sz="1400" b="0" dirty="0">
                <a:hlinkClick r:id="rId3"/>
              </a:rPr>
              <a:t>11-22/228r2</a:t>
            </a:r>
            <a:r>
              <a:rPr lang="en-US" sz="1400" b="0" dirty="0"/>
              <a:t> </a:t>
            </a:r>
            <a:r>
              <a:rPr lang="en-US" sz="1400" b="0" i="1" dirty="0"/>
              <a:t>[21 CIDs]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  <a:endParaRPr lang="en-US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0" indent="0"/>
            <a:r>
              <a:rPr lang="en-US" sz="1600" dirty="0"/>
              <a:t>Move: Chunyu Hu			Second: George Cherian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600" dirty="0"/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during the Joint conf calls.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205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50612590"/>
      </p:ext>
    </p:extLst>
  </p:cSld>
  <p:clrMapOvr>
    <a:masterClrMapping/>
  </p:clrMapOvr>
</p:sld>
</file>

<file path=ppt/slides/slide2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312 (Withdrawal)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“Rejected”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>
                <a:solidFill>
                  <a:schemeClr val="tx1"/>
                </a:solidFill>
              </a:rPr>
              <a:t>7116, </a:t>
            </a:r>
            <a:r>
              <a:rPr lang="en-US" sz="1400" b="0" strike="sngStrike" dirty="0">
                <a:solidFill>
                  <a:srgbClr val="FF0000"/>
                </a:solidFill>
              </a:rPr>
              <a:t>7719,</a:t>
            </a:r>
            <a:r>
              <a:rPr lang="en-US" sz="1400" b="0" dirty="0">
                <a:solidFill>
                  <a:schemeClr val="tx1"/>
                </a:solidFill>
              </a:rPr>
              <a:t> </a:t>
            </a:r>
            <a:r>
              <a:rPr lang="en-US" sz="1400" b="0" u="sng" dirty="0">
                <a:solidFill>
                  <a:srgbClr val="FF0000"/>
                </a:solidFill>
              </a:rPr>
              <a:t>7119</a:t>
            </a:r>
          </a:p>
          <a:p>
            <a:pPr marL="0" indent="0"/>
            <a:r>
              <a:rPr lang="en-US" sz="1600" dirty="0">
                <a:solidFill>
                  <a:schemeClr val="tx1"/>
                </a:solidFill>
              </a:rPr>
              <a:t>With the following rejection reason: “The commenter has withdrawn the comment”. 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Subir Das				Second: Youhan Kim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600" dirty="0"/>
          </a:p>
          <a:p>
            <a:pPr marL="0" indent="0"/>
            <a:endParaRPr lang="en-US" sz="16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206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15819893"/>
      </p:ext>
    </p:extLst>
  </p:cSld>
  <p:clrMapOvr>
    <a:masterClrMapping/>
  </p:clrMapOvr>
</p:sld>
</file>

<file path=ppt/slides/slide2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313 (One CCFS)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Move to approve resolutions to the following CIDs listed in </a:t>
            </a:r>
            <a:r>
              <a:rPr lang="en-US" sz="1600" u="sng" dirty="0">
                <a:solidFill>
                  <a:srgbClr val="0563C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11-21/1533r</a:t>
            </a:r>
            <a:r>
              <a:rPr lang="en-US" sz="1600" u="sng" dirty="0">
                <a:solidFill>
                  <a:srgbClr val="0563C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5</a:t>
            </a:r>
            <a:r>
              <a:rPr lang="en-US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and incorporate the text changes under heading “</a:t>
            </a:r>
            <a:r>
              <a:rPr lang="en-US" sz="1600" u="sng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Option 1: one</a:t>
            </a:r>
            <a:r>
              <a:rPr lang="en-US" sz="1600" b="1" u="sng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CCFS subfield”</a:t>
            </a:r>
            <a:r>
              <a:rPr lang="en-US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into the latest TGbe draft</a:t>
            </a:r>
            <a:endParaRPr lang="en-US" sz="1600" dirty="0">
              <a:effectLst/>
              <a:latin typeface="Consolas" panose="020B0609020204030204" pitchFamily="49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"/>
            </a:pPr>
            <a:r>
              <a:rPr lang="en-US" sz="1400" b="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4261, 4263, 5124, 5125, 6234, 6602, 6603, 6702, 6703, 8278, 8279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dirty="0"/>
              <a:t>Move: George Cherian 				Second: Yongho Seok</a:t>
            </a:r>
          </a:p>
          <a:p>
            <a:pPr marL="0" indent="0"/>
            <a:r>
              <a:rPr lang="en-US" sz="1400" dirty="0"/>
              <a:t>Discussion: Some discussion.</a:t>
            </a:r>
            <a:endParaRPr lang="en-US" sz="1400" b="0" dirty="0"/>
          </a:p>
          <a:p>
            <a:r>
              <a:rPr lang="en-US" sz="1400" dirty="0"/>
              <a:t>Preliminary Result: 73Y, 39N, 44A (preliminary fails).</a:t>
            </a:r>
          </a:p>
          <a:p>
            <a:r>
              <a:rPr lang="en-US" sz="1400" dirty="0"/>
              <a:t>Result:</a:t>
            </a:r>
          </a:p>
          <a:p>
            <a:pPr marL="0" indent="0"/>
            <a:endParaRPr lang="en-US" sz="1400" i="1" dirty="0"/>
          </a:p>
          <a:p>
            <a:pPr marL="0" indent="0"/>
            <a:r>
              <a:rPr lang="en-US" sz="1400" i="1" dirty="0"/>
              <a:t>Note: Two SPs were run on this option in previous Joint calls with following results:</a:t>
            </a:r>
          </a:p>
          <a:p>
            <a:pPr marL="0" indent="0"/>
            <a:r>
              <a:rPr lang="en-US" sz="1400" i="1" dirty="0"/>
              <a:t>First SP: 39Y, 27N, 29A</a:t>
            </a:r>
          </a:p>
          <a:p>
            <a:pPr marL="0" indent="0"/>
            <a:r>
              <a:rPr lang="en-US" sz="1400" i="1" dirty="0"/>
              <a:t>Second SP: 50Y, 29N, 24A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207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52442541"/>
      </p:ext>
    </p:extLst>
  </p:cSld>
  <p:clrMapOvr>
    <a:masterClrMapping/>
  </p:clrMapOvr>
</p:sld>
</file>

<file path=ppt/slides/slide2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314 (Two CCFS)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Move to approve resolutions to the following CIDs listed in </a:t>
            </a:r>
            <a:r>
              <a:rPr lang="en-US" sz="1600" u="sng" dirty="0">
                <a:solidFill>
                  <a:srgbClr val="0563C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11-21/1533r</a:t>
            </a:r>
            <a:r>
              <a:rPr lang="en-US" sz="1600" u="sng" dirty="0">
                <a:solidFill>
                  <a:srgbClr val="0563C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5</a:t>
            </a:r>
            <a:r>
              <a:rPr lang="en-US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and incorporate the text changes under heading “</a:t>
            </a:r>
            <a:r>
              <a:rPr lang="en-US" sz="1600" u="sng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Option 2: two</a:t>
            </a:r>
            <a:r>
              <a:rPr lang="en-US" sz="1600" b="1" u="sng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CCFS subfields”</a:t>
            </a:r>
            <a:r>
              <a:rPr lang="en-US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into the latest TGbe draft</a:t>
            </a:r>
            <a:endParaRPr lang="en-US" sz="1600" dirty="0">
              <a:effectLst/>
              <a:latin typeface="Consolas" panose="020B0609020204030204" pitchFamily="49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"/>
            </a:pPr>
            <a:r>
              <a:rPr lang="en-US" sz="1400" b="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4261, 4263, 5124, 5125, 6234, 6602, 6603, 6702, 6703, 8278, 8279</a:t>
            </a:r>
          </a:p>
          <a:p>
            <a:pPr marL="0">
              <a:spcBef>
                <a:spcPts val="0"/>
              </a:spcBef>
              <a:spcAft>
                <a:spcPts val="0"/>
              </a:spcAft>
            </a:pPr>
            <a:r>
              <a:rPr lang="en-US" sz="1200" b="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NOTE*-There will be no PHY changes, i.e., only one segment is present and the CCFSes will encode only such one frequency segment.</a:t>
            </a:r>
            <a:endParaRPr lang="en-US" sz="1200" b="0" dirty="0">
              <a:effectLst/>
              <a:latin typeface="Consolas" panose="020B0609020204030204" pitchFamily="49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600" dirty="0">
              <a:effectLst/>
              <a:latin typeface="Consolas" panose="020B0609020204030204" pitchFamily="49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/>
            <a:r>
              <a:rPr lang="en-US" sz="1400" dirty="0"/>
              <a:t>Move: Guogang Huang				Second: Ross Jian Yu</a:t>
            </a:r>
          </a:p>
          <a:p>
            <a:pPr marL="0" indent="0"/>
            <a:r>
              <a:rPr lang="en-US" sz="1400" dirty="0"/>
              <a:t>Discussion: Some discussion.</a:t>
            </a:r>
            <a:endParaRPr lang="en-US" sz="1400" b="0" dirty="0"/>
          </a:p>
          <a:p>
            <a:r>
              <a:rPr lang="en-US" sz="1400" dirty="0"/>
              <a:t>Preliminary Result: 67Y, 55N, 57A (preliminary fails).</a:t>
            </a:r>
          </a:p>
          <a:p>
            <a:r>
              <a:rPr lang="en-US" sz="1400" dirty="0"/>
              <a:t>Result: </a:t>
            </a:r>
          </a:p>
          <a:p>
            <a:pPr marL="0" indent="0"/>
            <a:endParaRPr lang="en-US" sz="1400" i="1" dirty="0"/>
          </a:p>
          <a:p>
            <a:pPr marL="0" indent="0"/>
            <a:endParaRPr lang="en-US" sz="1400" i="1" dirty="0"/>
          </a:p>
          <a:p>
            <a:pPr marL="0" indent="0"/>
            <a:r>
              <a:rPr lang="en-US" sz="1400" i="1" dirty="0"/>
              <a:t>Note: Two SPs were run on this option in previous Joint calls with following results: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i="1" dirty="0"/>
              <a:t>First SP: 38Y, 27N, 36A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i="1" dirty="0"/>
              <a:t>Second SP: 42Y, 23N, 34A</a:t>
            </a:r>
          </a:p>
          <a:p>
            <a:pPr marL="0" indent="0"/>
            <a:r>
              <a:rPr lang="en-US" sz="1400" i="1" dirty="0"/>
              <a:t>Note* was added to the SP prior to the second attempt.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208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02902683"/>
      </p:ext>
    </p:extLst>
  </p:cSld>
  <p:clrMapOvr>
    <a:masterClrMapping/>
  </p:clrMapOvr>
</p:sld>
</file>

<file path=ppt/slides/slide2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March 14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March 2022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209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7305143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157-a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amend motion 157 by replacing 142r8 with 142r9.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Chunyu Hu				Second: Ming Gan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36493137"/>
      </p:ext>
    </p:extLst>
  </p:cSld>
  <p:clrMapOvr>
    <a:masterClrMapping/>
  </p:clrMapOvr>
</p:sld>
</file>

<file path=ppt/slides/slide2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315 (PHY-1)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4540, 4541, 4648, 4687, 4991, 4992, 5568, 6431, 6797, 7171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11-22/0384r2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[10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4585, 4599, 4600, 4601, 4604, 4605, 4946, 4947, 4948, 4949, 5475, 5476, 5820, 6466, 6798, 7202, 7203, 7205, 7206, 7464, 7465, 8008, 8009, 8010, 8011, 8013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11-22/0307r2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[26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4634, 4902, 7993, 4645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11-22/0324r0</a:t>
            </a:r>
            <a:r>
              <a:rPr lang="en-US" sz="1200" b="0" dirty="0">
                <a:solidFill>
                  <a:schemeClr val="tx1"/>
                </a:solidFill>
              </a:rPr>
              <a:t> and 5431, 7013 in </a:t>
            </a:r>
            <a:r>
              <a:rPr lang="en-US" sz="1200" b="0" dirty="0">
                <a:solidFill>
                  <a:schemeClr val="tx1"/>
                </a:solidFill>
                <a:hlinkClick r:id="rId5"/>
              </a:rPr>
              <a:t>11-22/0323r0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[6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 4681, 4682, 4683, 4684, 7148, 7150, 7153, 7154, 7155, 4791, 4792, 4793, 4794, 4795, 4796, 4797, 4798, 4799, 4800, 4801, 4903, 4986, 4987, 4988, 4989, 6790, 6789, 7318, 5466, 5812, 6787, 7151, 6428, 6429, 6430, 6785, 6786, 6788, 4674, 7144, 7145, 7146, 7147, 7149, 7152, 7156, 6129, 7142, 7756 in </a:t>
            </a:r>
            <a:r>
              <a:rPr lang="en-US" sz="1200" b="0" dirty="0">
                <a:solidFill>
                  <a:schemeClr val="tx1"/>
                </a:solidFill>
                <a:hlinkClick r:id="rId6"/>
              </a:rPr>
              <a:t>11-22/0383r3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[49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7992, 4536, 4644, 4899, 4900, 4901 in </a:t>
            </a:r>
            <a:r>
              <a:rPr lang="en-US" sz="1200" b="0" dirty="0">
                <a:solidFill>
                  <a:schemeClr val="tx1"/>
                </a:solidFill>
                <a:hlinkClick r:id="rId7"/>
              </a:rPr>
              <a:t>11-22/0322r1</a:t>
            </a:r>
            <a:r>
              <a:rPr lang="en-US" sz="1200" b="0" dirty="0">
                <a:solidFill>
                  <a:schemeClr val="tx1"/>
                </a:solidFill>
              </a:rPr>
              <a:t> and 4663 in </a:t>
            </a:r>
            <a:r>
              <a:rPr lang="en-US" sz="1200" b="0" dirty="0">
                <a:solidFill>
                  <a:schemeClr val="tx1"/>
                </a:solidFill>
                <a:hlinkClick r:id="rId8"/>
              </a:rPr>
              <a:t>11-22/0346r0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[7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				Second:</a:t>
            </a:r>
          </a:p>
          <a:p>
            <a:pPr marL="0" indent="0"/>
            <a:r>
              <a:rPr lang="en-US" sz="1400" dirty="0"/>
              <a:t>Discussion:</a:t>
            </a:r>
            <a:endParaRPr lang="en-US" sz="1400" b="0" dirty="0"/>
          </a:p>
          <a:p>
            <a:r>
              <a:rPr lang="en-US" sz="1400" dirty="0"/>
              <a:t>Result: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in the Wednesday/Thursday PHY ad-hoc sessions.</a:t>
            </a:r>
          </a:p>
          <a:p>
            <a:pPr marL="0" indent="0"/>
            <a:endParaRPr lang="en-US" sz="12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5886461"/>
      </p:ext>
    </p:extLst>
  </p:cSld>
  <p:clrMapOvr>
    <a:masterClrMapping/>
  </p:clrMapOvr>
</p:sld>
</file>

<file path=ppt/slides/slide2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316 (PHY-2)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effectLst/>
                <a:ea typeface="Times New Roman" panose="02020603050405020304" pitchFamily="18" charset="0"/>
              </a:rPr>
              <a:t>4941, 5443 in </a:t>
            </a:r>
            <a:r>
              <a:rPr lang="en-US" sz="1200" b="0" dirty="0">
                <a:effectLst/>
                <a:ea typeface="Times New Roman" panose="02020603050405020304" pitchFamily="18" charset="0"/>
                <a:hlinkClick r:id="rId2"/>
              </a:rPr>
              <a:t>11-22/0429r0</a:t>
            </a:r>
            <a:r>
              <a:rPr lang="en-US" sz="1200" b="0" dirty="0">
                <a:effectLst/>
                <a:ea typeface="Times New Roman" panose="02020603050405020304" pitchFamily="18" charset="0"/>
              </a:rPr>
              <a:t> and 6118, 6915 in </a:t>
            </a:r>
            <a:r>
              <a:rPr lang="en-US" sz="1200" b="0" dirty="0">
                <a:effectLst/>
                <a:ea typeface="Times New Roman" panose="02020603050405020304" pitchFamily="18" charset="0"/>
                <a:hlinkClick r:id="rId3"/>
              </a:rPr>
              <a:t>11-22/0419r1</a:t>
            </a:r>
            <a:r>
              <a:rPr lang="en-US" sz="1200" b="0" dirty="0">
                <a:effectLst/>
                <a:ea typeface="Times New Roman" panose="02020603050405020304" pitchFamily="18" charset="0"/>
              </a:rPr>
              <a:t> and 6080 in </a:t>
            </a:r>
            <a:r>
              <a:rPr lang="en-US" sz="1200" b="0" dirty="0">
                <a:effectLst/>
                <a:ea typeface="Times New Roman" panose="02020603050405020304" pitchFamily="18" charset="0"/>
                <a:hlinkClick r:id="rId4"/>
              </a:rPr>
              <a:t>11-22/0369r0</a:t>
            </a:r>
            <a:r>
              <a:rPr lang="en-US" sz="1200" b="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1200" b="0" i="1" dirty="0">
                <a:effectLst/>
                <a:ea typeface="Times New Roman" panose="02020603050405020304" pitchFamily="18" charset="0"/>
              </a:rPr>
              <a:t>[5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effectLst/>
                <a:ea typeface="Times New Roman" panose="02020603050405020304" pitchFamily="18" charset="0"/>
              </a:rPr>
              <a:t>7173, 7174, 7175, 7309, 7748, 7969, 7970</a:t>
            </a:r>
            <a:r>
              <a:rPr lang="en-US" sz="1200" b="0" dirty="0">
                <a:ea typeface="Times New Roman" panose="02020603050405020304" pitchFamily="18" charset="0"/>
              </a:rPr>
              <a:t> in </a:t>
            </a:r>
            <a:r>
              <a:rPr lang="en-US" sz="1200" b="0" dirty="0">
                <a:effectLst/>
                <a:ea typeface="Times New Roman" panose="02020603050405020304" pitchFamily="18" charset="0"/>
                <a:hlinkClick r:id="rId5"/>
              </a:rPr>
              <a:t>11-22/0420r0</a:t>
            </a:r>
            <a:r>
              <a:rPr lang="en-US" sz="1200" b="0" dirty="0">
                <a:ea typeface="Times New Roman" panose="02020603050405020304" pitchFamily="18" charset="0"/>
              </a:rPr>
              <a:t> and </a:t>
            </a:r>
            <a:r>
              <a:rPr lang="en-US" sz="1200" b="0" dirty="0">
                <a:effectLst/>
                <a:ea typeface="Times New Roman" panose="02020603050405020304" pitchFamily="18" charset="0"/>
              </a:rPr>
              <a:t>4574</a:t>
            </a:r>
            <a:r>
              <a:rPr lang="en-US" sz="1200" b="0" dirty="0">
                <a:ea typeface="Times New Roman" panose="02020603050405020304" pitchFamily="18" charset="0"/>
              </a:rPr>
              <a:t> in </a:t>
            </a:r>
            <a:r>
              <a:rPr lang="en-US" sz="1200" b="0" dirty="0">
                <a:effectLst/>
                <a:ea typeface="Times New Roman" panose="02020603050405020304" pitchFamily="18" charset="0"/>
                <a:hlinkClick r:id="rId6"/>
              </a:rPr>
              <a:t>11-22/0456r2</a:t>
            </a:r>
            <a:r>
              <a:rPr lang="en-US" sz="1200" b="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1200" b="0" i="1" dirty="0">
                <a:effectLst/>
                <a:ea typeface="Times New Roman" panose="02020603050405020304" pitchFamily="18" charset="0"/>
              </a:rPr>
              <a:t>[8 CIDs]</a:t>
            </a:r>
            <a:endParaRPr lang="en-US" sz="1200" b="0" dirty="0">
              <a:effectLst/>
              <a:ea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4847, 7661 in </a:t>
            </a:r>
            <a:r>
              <a:rPr lang="en-US" sz="1200" b="0" dirty="0">
                <a:solidFill>
                  <a:schemeClr val="tx1"/>
                </a:solidFill>
                <a:hlinkClick r:id="rId7"/>
              </a:rPr>
              <a:t>11-22/475r0</a:t>
            </a:r>
            <a:r>
              <a:rPr lang="en-US" sz="1200" b="0" dirty="0">
                <a:solidFill>
                  <a:schemeClr val="tx1"/>
                </a:solidFill>
              </a:rPr>
              <a:t> and 4602, 4603, 8007, 4568 in </a:t>
            </a:r>
            <a:r>
              <a:rPr lang="en-US" sz="1200" b="0" dirty="0">
                <a:solidFill>
                  <a:schemeClr val="tx1"/>
                </a:solidFill>
                <a:hlinkClick r:id="rId8"/>
              </a:rPr>
              <a:t>11-22/472r0</a:t>
            </a:r>
            <a:r>
              <a:rPr lang="en-US" sz="1200" b="0" dirty="0">
                <a:solidFill>
                  <a:schemeClr val="tx1"/>
                </a:solidFill>
              </a:rPr>
              <a:t> and 7172 in </a:t>
            </a:r>
            <a:r>
              <a:rPr lang="en-US" sz="1200" b="0" dirty="0">
                <a:solidFill>
                  <a:schemeClr val="tx1"/>
                </a:solidFill>
                <a:hlinkClick r:id="rId9"/>
              </a:rPr>
              <a:t>11-22/479r0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effectLst/>
                <a:ea typeface="Times New Roman" panose="02020603050405020304" pitchFamily="18" charset="0"/>
              </a:rPr>
              <a:t>[7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4615 in </a:t>
            </a:r>
            <a:r>
              <a:rPr lang="en-US" sz="1200" b="0" dirty="0">
                <a:solidFill>
                  <a:schemeClr val="tx1"/>
                </a:solidFill>
                <a:hlinkClick r:id="rId10"/>
              </a:rPr>
              <a:t>11-21/1563r3</a:t>
            </a:r>
            <a:r>
              <a:rPr lang="en-US" sz="1200" b="0" dirty="0">
                <a:solidFill>
                  <a:schemeClr val="tx1"/>
                </a:solidFill>
              </a:rPr>
              <a:t> and 6443, 7236, 7752 in </a:t>
            </a:r>
            <a:r>
              <a:rPr lang="en-US" sz="1200" b="0" dirty="0">
                <a:solidFill>
                  <a:schemeClr val="tx1"/>
                </a:solidFill>
                <a:hlinkClick r:id="rId11"/>
              </a:rPr>
              <a:t>11-22/441r2</a:t>
            </a:r>
            <a:r>
              <a:rPr lang="en-US" sz="1200" b="0" dirty="0">
                <a:solidFill>
                  <a:schemeClr val="tx1"/>
                </a:solidFill>
              </a:rPr>
              <a:t> and 7741 in </a:t>
            </a:r>
            <a:r>
              <a:rPr lang="en-US" sz="1200" b="0" dirty="0">
                <a:solidFill>
                  <a:schemeClr val="tx1"/>
                </a:solidFill>
                <a:hlinkClick r:id="rId12"/>
              </a:rPr>
              <a:t>11-22/483r0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effectLst/>
                <a:ea typeface="Times New Roman" panose="02020603050405020304" pitchFamily="18" charset="0"/>
              </a:rPr>
              <a:t>[5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4559, 4560, 5392, 5720, 7468 in </a:t>
            </a:r>
            <a:r>
              <a:rPr lang="en-US" sz="1200" b="0" dirty="0">
                <a:solidFill>
                  <a:schemeClr val="tx1"/>
                </a:solidFill>
                <a:hlinkClick r:id="rId13"/>
              </a:rPr>
              <a:t>11-21/1018r47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effectLst/>
                <a:ea typeface="Times New Roman" panose="02020603050405020304" pitchFamily="18" charset="0"/>
              </a:rPr>
              <a:t>[5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				Second:</a:t>
            </a:r>
          </a:p>
          <a:p>
            <a:pPr marL="0" indent="0"/>
            <a:r>
              <a:rPr lang="en-US" sz="1400" dirty="0"/>
              <a:t>Discussion:</a:t>
            </a:r>
            <a:endParaRPr lang="en-US" sz="1400" b="0" dirty="0"/>
          </a:p>
          <a:p>
            <a:r>
              <a:rPr lang="en-US" sz="1400" dirty="0"/>
              <a:t>Result: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in the Wednesday/Thursday PHY ad-hoc sessions.</a:t>
            </a:r>
          </a:p>
          <a:p>
            <a:pPr marL="0" indent="0"/>
            <a:endParaRPr lang="en-US" sz="12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3882502"/>
      </p:ext>
    </p:extLst>
  </p:cSld>
  <p:clrMapOvr>
    <a:masterClrMapping/>
  </p:clrMapOvr>
</p:sld>
</file>

<file path=ppt/slides/slide2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317 (MAC-1)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4697, 6776, 7336, 5933, 4241, 6960, 7831, 7832, 7334, 6325, 4698, 6963, 7063, 7337, 8357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11-22/214r2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[15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4176, 4449, 4450, 5627, 5870, 5871, 7547, 4177, 4178, 4179, 4338, 5628, 6516, 6747, 7863, 5629, 5621, 5626, 5624, 5619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11-21/1317r6</a:t>
            </a:r>
            <a:r>
              <a:rPr lang="en-US" sz="1200" b="0" dirty="0">
                <a:solidFill>
                  <a:schemeClr val="tx1"/>
                </a:solidFill>
              </a:rPr>
              <a:t> and 4031, 8296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11-21/1436r2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4704 5671 6216 6778 6883 8358 4425 in </a:t>
            </a:r>
            <a:r>
              <a:rPr lang="en-US" sz="1200" b="0" dirty="0">
                <a:solidFill>
                  <a:srgbClr val="FF0000"/>
                </a:solidFill>
                <a:hlinkClick r:id="rId5"/>
              </a:rPr>
              <a:t>11-21/1840r4</a:t>
            </a:r>
            <a:r>
              <a:rPr lang="en-US" sz="1200" b="0" dirty="0">
                <a:solidFill>
                  <a:srgbClr val="FF0000"/>
                </a:solidFill>
              </a:rPr>
              <a:t> </a:t>
            </a:r>
            <a:r>
              <a:rPr lang="en-US" sz="1200" b="0" dirty="0">
                <a:solidFill>
                  <a:schemeClr val="tx1"/>
                </a:solidFill>
              </a:rPr>
              <a:t>[7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8264, 4000, 5822, 8274, 4009 in </a:t>
            </a:r>
            <a:r>
              <a:rPr lang="en-US" sz="1200" b="0" dirty="0">
                <a:solidFill>
                  <a:schemeClr val="tx1"/>
                </a:solidFill>
                <a:hlinkClick r:id="rId6"/>
              </a:rPr>
              <a:t>11-22/193r1</a:t>
            </a:r>
            <a:r>
              <a:rPr lang="en-US" sz="1200" b="0" dirty="0">
                <a:solidFill>
                  <a:schemeClr val="tx1"/>
                </a:solidFill>
              </a:rPr>
              <a:t> [5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6499, 4069, 4392, 4066, 5990, 5147, 4390, 4391, 4710, 6246, 5381, 6372, 8238, 5761, 6251, 5041, 5194, 5219, 8037, 4469, 5148, 6733, 4118, 5725, 4394, 4395, 4396, 6250, 7821, 8180, 4929, 4930, 8181, 6894, 4398, 8239 in </a:t>
            </a:r>
            <a:r>
              <a:rPr lang="en-US" sz="1200" b="0" dirty="0">
                <a:solidFill>
                  <a:schemeClr val="tx1"/>
                </a:solidFill>
                <a:hlinkClick r:id="rId7"/>
              </a:rPr>
              <a:t>11-22/196r1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[36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				Second:</a:t>
            </a:r>
          </a:p>
          <a:p>
            <a:pPr marL="0" indent="0"/>
            <a:r>
              <a:rPr lang="en-US" sz="1400" dirty="0"/>
              <a:t>Discussion:</a:t>
            </a:r>
            <a:endParaRPr lang="en-US" sz="1400" b="0" dirty="0"/>
          </a:p>
          <a:p>
            <a:r>
              <a:rPr lang="en-US" sz="1400" dirty="0"/>
              <a:t>Result: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in the Wednesday/Thursday MAC ad-hoc sessions.</a:t>
            </a:r>
          </a:p>
          <a:p>
            <a:pPr marL="0" indent="0"/>
            <a:endParaRPr lang="en-US" sz="12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212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5924770"/>
      </p:ext>
    </p:extLst>
  </p:cSld>
  <p:clrMapOvr>
    <a:masterClrMapping/>
  </p:clrMapOvr>
</p:sld>
</file>

<file path=ppt/slides/slide2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318 (JOINT-1)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4134, 4135, 6165, </a:t>
            </a:r>
            <a:r>
              <a:rPr lang="en-US" sz="1200" b="0" strike="sngStrike" dirty="0">
                <a:solidFill>
                  <a:srgbClr val="FF0000"/>
                </a:solidFill>
              </a:rPr>
              <a:t>7757, 7758</a:t>
            </a:r>
            <a:r>
              <a:rPr lang="en-US" sz="1200" b="0" dirty="0">
                <a:solidFill>
                  <a:schemeClr val="tx1"/>
                </a:solidFill>
              </a:rPr>
              <a:t>, 7771, 8257, 7836 in 11-22/226r4 </a:t>
            </a:r>
            <a:r>
              <a:rPr lang="en-US" sz="1200" b="0" i="1" dirty="0">
                <a:solidFill>
                  <a:schemeClr val="tx1"/>
                </a:solidFill>
              </a:rPr>
              <a:t>[6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				Second:</a:t>
            </a:r>
          </a:p>
          <a:p>
            <a:pPr marL="0" indent="0"/>
            <a:r>
              <a:rPr lang="en-US" sz="1400" dirty="0"/>
              <a:t>Discussion:</a:t>
            </a:r>
            <a:endParaRPr lang="en-US" sz="1400" b="0" dirty="0"/>
          </a:p>
          <a:p>
            <a:r>
              <a:rPr lang="en-US" sz="1400" dirty="0"/>
              <a:t>Result: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in </a:t>
            </a:r>
            <a:r>
              <a:rPr lang="en-US" sz="1400" i="1"/>
              <a:t>the Wednesday/Monday </a:t>
            </a:r>
            <a:r>
              <a:rPr lang="en-US" sz="1400" i="1" dirty="0"/>
              <a:t>JOINT ad-hoc session.</a:t>
            </a:r>
          </a:p>
          <a:p>
            <a:pPr marL="0" indent="0"/>
            <a:endParaRPr lang="en-US" sz="12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213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75869045"/>
      </p:ext>
    </p:extLst>
  </p:cSld>
  <p:clrMapOvr>
    <a:masterClrMapping/>
  </p:clrMapOvr>
</p:sld>
</file>

<file path=ppt/slides/slide2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319 (Withdrawal)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“Rejected”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>
                <a:solidFill>
                  <a:schemeClr val="tx1"/>
                </a:solidFill>
              </a:rPr>
              <a:t>4679, 7014</a:t>
            </a:r>
          </a:p>
          <a:p>
            <a:pPr marL="0" indent="0"/>
            <a:r>
              <a:rPr lang="en-US" sz="1600" dirty="0">
                <a:solidFill>
                  <a:schemeClr val="tx1"/>
                </a:solidFill>
              </a:rPr>
              <a:t>With the following rejection reason: “The commenter has withdrawn the comment”. 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				Second: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</a:t>
            </a:r>
          </a:p>
          <a:p>
            <a:pPr marL="0" indent="0"/>
            <a:endParaRPr lang="en-US" sz="16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214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32775085"/>
      </p:ext>
    </p:extLst>
  </p:cSld>
  <p:clrMapOvr>
    <a:masterClrMapping/>
  </p:clrMapOvr>
</p:sld>
</file>

<file path=ppt/slides/slide2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677D7E-1AEC-46CC-ABF4-DF36528EDF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320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3D19CD-EBED-4FFD-A03F-127598D9EA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Move to approve resolutions to the following CIDs listed in </a:t>
            </a:r>
            <a:r>
              <a:rPr lang="en-US" sz="2000" u="sng" dirty="0">
                <a:solidFill>
                  <a:srgbClr val="0563C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11-21/1533r</a:t>
            </a:r>
            <a:r>
              <a:rPr lang="en-US" sz="2000" u="sng" dirty="0">
                <a:solidFill>
                  <a:srgbClr val="0563C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5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and incorporate the text changes under heading “</a:t>
            </a:r>
            <a:r>
              <a:rPr lang="en-US" sz="2000" u="sng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Option </a:t>
            </a:r>
            <a:r>
              <a:rPr lang="en-US" sz="2000" u="sng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X: one/two</a:t>
            </a:r>
            <a:r>
              <a:rPr lang="en-US" sz="2000" b="1" u="sng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b="1" u="sng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CCFS subfields”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into the latest TGbe draft</a:t>
            </a:r>
            <a:endParaRPr lang="en-US" sz="2000" dirty="0">
              <a:effectLst/>
              <a:latin typeface="Consolas" panose="020B0609020204030204" pitchFamily="49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"/>
            </a:pPr>
            <a:r>
              <a:rPr lang="en-US" sz="1800" b="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4261, 4263, 5124, 5125, 6234, 6602, 6603, 6702, 6703, 8278, 8279</a:t>
            </a:r>
          </a:p>
          <a:p>
            <a:endParaRPr lang="en-US" sz="2000" dirty="0"/>
          </a:p>
          <a:p>
            <a:pPr marL="0" indent="0"/>
            <a:r>
              <a:rPr lang="en-US" sz="2000" dirty="0"/>
              <a:t>Move: 				Second:</a:t>
            </a:r>
          </a:p>
          <a:p>
            <a:pPr marL="0" indent="0"/>
            <a:r>
              <a:rPr lang="en-US" sz="2000" dirty="0"/>
              <a:t>Discussion: None.</a:t>
            </a:r>
            <a:endParaRPr lang="en-US" sz="2000" b="0" dirty="0"/>
          </a:p>
          <a:p>
            <a:r>
              <a:rPr lang="en-US" sz="2000" dirty="0"/>
              <a:t>Result:</a:t>
            </a:r>
          </a:p>
          <a:p>
            <a:endParaRPr lang="en-US" sz="2000" dirty="0"/>
          </a:p>
          <a:p>
            <a:r>
              <a:rPr lang="en-US" sz="2000" dirty="0">
                <a:solidFill>
                  <a:srgbClr val="FF0000"/>
                </a:solidFill>
              </a:rPr>
              <a:t>Add some notes.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13F6843-3C1C-4921-9DCE-BB242A95A29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215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02296D-5FF0-437C-B6A0-74A5611CC18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E70E09F-4F9B-4A87-AC33-91B65FDE7D1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41971417"/>
      </p:ext>
    </p:extLst>
  </p:cSld>
  <p:clrMapOvr>
    <a:masterClrMapping/>
  </p:clrMapOvr>
</p:sld>
</file>

<file path=ppt/slides/slide2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0BB1EC-9A81-4F81-86B4-1A82D24FE4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321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808A86-5C83-4950-8418-D154BEC35C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3899" y="2042624"/>
            <a:ext cx="7770813" cy="4113213"/>
          </a:xfrm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Move to approve resolutions to the following CIDs listed in </a:t>
            </a:r>
            <a:r>
              <a:rPr lang="en-US" sz="1800" u="sng" dirty="0">
                <a:solidFill>
                  <a:srgbClr val="0563C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11-22/0039r3</a:t>
            </a:r>
            <a:endParaRPr lang="en-US" sz="1800" dirty="0">
              <a:effectLst/>
              <a:latin typeface="Consolas" panose="020B0609020204030204" pitchFamily="49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4186, 4811, 5121, 5388, 5902, 6001, 6699, 6973, 7327, 7556, 7557, 7665, 7698, 8078, 8317</a:t>
            </a:r>
            <a:endParaRPr lang="en-US" sz="1400" dirty="0">
              <a:effectLst/>
              <a:latin typeface="Consolas" panose="020B0609020204030204" pitchFamily="49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and incorporate the text changes into the latest TGbe draft</a:t>
            </a:r>
          </a:p>
          <a:p>
            <a:endParaRPr 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/>
            <a:r>
              <a:rPr lang="en-US" sz="1600" dirty="0"/>
              <a:t>Move: 				Second:</a:t>
            </a:r>
          </a:p>
          <a:p>
            <a:pPr marL="0" indent="0"/>
            <a:r>
              <a:rPr lang="en-US" sz="1600" dirty="0"/>
              <a:t>Discussion:</a:t>
            </a:r>
            <a:endParaRPr lang="en-US" sz="1600" b="0" dirty="0"/>
          </a:p>
          <a:p>
            <a:r>
              <a:rPr lang="en-US" sz="1600" dirty="0"/>
              <a:t>Preliminary Result:</a:t>
            </a:r>
          </a:p>
          <a:p>
            <a:r>
              <a:rPr lang="en-US" sz="1600" dirty="0"/>
              <a:t>Result: </a:t>
            </a:r>
          </a:p>
          <a:p>
            <a:endParaRPr lang="en-US" sz="1800" dirty="0">
              <a:solidFill>
                <a:srgbClr val="FF0000"/>
              </a:solidFill>
            </a:endParaRPr>
          </a:p>
          <a:p>
            <a:r>
              <a:rPr lang="en-US" sz="1800" dirty="0">
                <a:solidFill>
                  <a:srgbClr val="FF0000"/>
                </a:solidFill>
              </a:rPr>
              <a:t>Add some notes.</a:t>
            </a: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A6B09D9-01A0-47BB-BDD9-2D8E1AF4EA4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216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CD902D-364C-4BFF-BF3C-90B1287B3CE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785DF89-B3C2-4045-BC8C-AF09E0FA537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33295811"/>
      </p:ext>
    </p:extLst>
  </p:cSld>
  <p:clrMapOvr>
    <a:masterClrMapping/>
  </p:clrMapOvr>
</p:sld>
</file>

<file path=ppt/slides/slide2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B9EDC7-96DF-40B7-B64B-BAE4C50345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(TGbe Timeline Update)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8A6A32-A431-4804-9776-9C8FB20151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Move to amend TGbe Timeline as follows: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200" dirty="0">
                <a:solidFill>
                  <a:schemeClr val="tx1"/>
                </a:solidFill>
              </a:rPr>
              <a:t>PAR approved									Mar 2019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200" dirty="0">
                <a:solidFill>
                  <a:schemeClr val="tx1"/>
                </a:solidFill>
              </a:rPr>
              <a:t>First TG meeting								May 2019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200" dirty="0">
                <a:solidFill>
                  <a:schemeClr val="tx1"/>
                </a:solidFill>
              </a:rPr>
              <a:t>D0.1 										Sept 2020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200" dirty="0"/>
              <a:t>D1.0 WG Comment Collection						May 2021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200" dirty="0"/>
              <a:t>D2.0 WG </a:t>
            </a:r>
            <a:r>
              <a:rPr lang="en-US" altLang="en-US" sz="1200" strike="sngStrike" dirty="0">
                <a:solidFill>
                  <a:srgbClr val="FF0000"/>
                </a:solidFill>
              </a:rPr>
              <a:t>Comment Collection </a:t>
            </a:r>
            <a:r>
              <a:rPr lang="en-US" altLang="en-US" sz="1200" u="sng" dirty="0">
                <a:solidFill>
                  <a:srgbClr val="FF0000"/>
                </a:solidFill>
              </a:rPr>
              <a:t>Letter Ballot</a:t>
            </a:r>
            <a:r>
              <a:rPr lang="en-US" altLang="en-US" sz="1200" dirty="0"/>
              <a:t>				Mar 2022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200" dirty="0"/>
              <a:t>D3.0 LB 									Nov 2022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200" dirty="0"/>
              <a:t>Initial </a:t>
            </a:r>
            <a:r>
              <a:rPr lang="en-US" altLang="en-US" sz="1200" strike="sngStrike" dirty="0">
                <a:solidFill>
                  <a:srgbClr val="FF0000"/>
                </a:solidFill>
              </a:rPr>
              <a:t>Sponsor</a:t>
            </a:r>
            <a:r>
              <a:rPr lang="en-US" altLang="en-US" sz="1200" dirty="0"/>
              <a:t> </a:t>
            </a:r>
            <a:r>
              <a:rPr lang="en-US" altLang="en-US" sz="1200" u="sng" dirty="0">
                <a:solidFill>
                  <a:srgbClr val="FF0000"/>
                </a:solidFill>
              </a:rPr>
              <a:t>SA </a:t>
            </a:r>
            <a:r>
              <a:rPr lang="en-US" altLang="en-US" sz="1200" dirty="0"/>
              <a:t>Ballot (D4.0)						May 2023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200" dirty="0"/>
              <a:t>Final 802.11 WG approval							Mar 2024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200" dirty="0"/>
              <a:t>802 EC approval								Mar 2024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200" dirty="0" err="1"/>
              <a:t>RevCom</a:t>
            </a:r>
            <a:r>
              <a:rPr lang="en-US" altLang="en-US" sz="1200" dirty="0"/>
              <a:t> and SASB approval							May 2024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en-US" sz="1200" dirty="0"/>
          </a:p>
          <a:p>
            <a:pPr marL="0" indent="0"/>
            <a:r>
              <a:rPr lang="en-US" sz="1200" dirty="0"/>
              <a:t>Move: 				Second:</a:t>
            </a:r>
          </a:p>
          <a:p>
            <a:pPr marL="0" indent="0"/>
            <a:r>
              <a:rPr lang="en-US" sz="1200" dirty="0"/>
              <a:t>Discussion:</a:t>
            </a:r>
            <a:endParaRPr lang="en-US" sz="1200" b="0" dirty="0"/>
          </a:p>
          <a:p>
            <a:r>
              <a:rPr lang="en-US" sz="1200" dirty="0"/>
              <a:t>Result: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BB26A53-3E1E-4BE7-A039-D3D1B4BD50B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217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A28F1D-5646-4AFA-B330-18742740716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C5AD5D5-8C48-4B18-B9A8-567A768CBA5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56869546"/>
      </p:ext>
    </p:extLst>
  </p:cSld>
  <p:clrMapOvr>
    <a:masterClrMapping/>
  </p:clrMapOvr>
</p:sld>
</file>

<file path=ppt/slides/slide2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CDB687-0632-4006-A686-C12015B002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WG LB Motion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1DBDD1-7F19-4757-B753-A2A7E1EF91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Instruct the editor to prepare TGbe Draft D2.0</a:t>
            </a:r>
          </a:p>
          <a:p>
            <a:r>
              <a:rPr lang="en-US" altLang="en-US" dirty="0"/>
              <a:t>Approve a 30 day Working Group Technical Letter Ballot asking the question “Should TGbe Draft 2.0 be forwarded to SA Ballot?”</a:t>
            </a:r>
          </a:p>
          <a:p>
            <a:r>
              <a:rPr lang="en-GB" altLang="en-US" dirty="0"/>
              <a:t>[Moved by &lt;name&gt; on behalf of &lt;group&gt;</a:t>
            </a:r>
            <a:endParaRPr lang="en-US" altLang="en-US" dirty="0"/>
          </a:p>
          <a:p>
            <a:r>
              <a:rPr lang="en-GB" altLang="en-US" dirty="0"/>
              <a:t>&lt;group&gt; vote: </a:t>
            </a:r>
            <a:endParaRPr lang="en-US" altLang="en-US" dirty="0"/>
          </a:p>
          <a:p>
            <a:endParaRPr lang="en-GB" altLang="en-US" dirty="0"/>
          </a:p>
          <a:p>
            <a:r>
              <a:rPr lang="en-GB" altLang="en-US" dirty="0"/>
              <a:t>Moved:,  Seconded:, </a:t>
            </a:r>
          </a:p>
          <a:p>
            <a:r>
              <a:rPr lang="en-GB" altLang="en-US" dirty="0"/>
              <a:t>Result:</a:t>
            </a:r>
            <a:endParaRPr lang="en-US" sz="2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4C8936E-98C0-41D5-BD17-E645D96AE1F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218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D19F5E-206B-4A6D-B21A-F45065C6325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01BC188-0DC3-468B-88B2-63081D398E1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3188792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BF2F2B-0F63-402D-B62D-F6CB00532D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158 (MAC-2)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5FA622-B599-44DB-AD7E-AFE0D7AE1F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1010, 1128, 1011, 1014, 1020, 1130, 1023 in </a:t>
            </a:r>
            <a:r>
              <a:rPr lang="en-US" sz="1400" dirty="0">
                <a:hlinkClick r:id="rId2"/>
              </a:rPr>
              <a:t>252r4</a:t>
            </a:r>
            <a:r>
              <a:rPr lang="en-US" sz="1400" dirty="0"/>
              <a:t> </a:t>
            </a:r>
            <a:r>
              <a:rPr lang="en-US" sz="1400" i="1" dirty="0"/>
              <a:t>[7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1126, 1004, 2246, 3352, 3353, 3354, 3355, 3356, 3357, 3358, 1009, 1121, 1133, 1022 in </a:t>
            </a:r>
            <a:r>
              <a:rPr lang="en-US" sz="1400" dirty="0">
                <a:hlinkClick r:id="rId3"/>
              </a:rPr>
              <a:t>253r1</a:t>
            </a:r>
            <a:r>
              <a:rPr lang="en-US" sz="1400" dirty="0"/>
              <a:t> </a:t>
            </a:r>
            <a:r>
              <a:rPr lang="en-US" sz="1400" i="1" dirty="0"/>
              <a:t>[14 CIDs]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1006, 2095, 1774, 1897, 2860, 1831, 1007, 1898, 2861, 1154, 2850, 2450, 3366, 3152, 1716, 2898, 1477, 1155, 1414, 2581, 3367, 3359, 2583, 3360, 2859, 2295, 1494, 1033, 2580, 2181, 1183, 1777, 1918, 2414, 2582, 3211, 3249, 3368, 2182, 1744, 1047, 3221, 2120, 2584, 3210, 2585, 1415, 2744  in </a:t>
            </a:r>
            <a:r>
              <a:rPr lang="en-US" sz="1400" dirty="0">
                <a:hlinkClick r:id="rId4"/>
              </a:rPr>
              <a:t>242r4</a:t>
            </a:r>
            <a:r>
              <a:rPr lang="en-US" sz="1400" dirty="0"/>
              <a:t> </a:t>
            </a:r>
            <a:r>
              <a:rPr lang="en-US" sz="1400" i="1" dirty="0"/>
              <a:t>[48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FF0000"/>
                </a:solidFill>
              </a:rPr>
              <a:t>2004</a:t>
            </a:r>
            <a:r>
              <a:rPr lang="en-US" sz="1400" dirty="0"/>
              <a:t> in </a:t>
            </a:r>
            <a:r>
              <a:rPr lang="en-US" sz="1400" dirty="0">
                <a:hlinkClick r:id="rId5"/>
              </a:rPr>
              <a:t>131r7</a:t>
            </a:r>
            <a:r>
              <a:rPr lang="en-US" sz="1400" dirty="0"/>
              <a:t> </a:t>
            </a:r>
            <a:r>
              <a:rPr lang="en-US" sz="1400" i="1" dirty="0"/>
              <a:t>[1 CID]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Stephen Palm				Second: Laurent Cariou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  <a:p>
            <a:pPr marL="0" indent="0"/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DF4895-2BB9-4D25-B5E1-1010B0011CB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BED8D3-71E1-43D4-B704-3AF31E028AF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CA26BCD-2F7C-4E14-8C41-85489CBEBDB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6138124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BF2F2B-0F63-402D-B62D-F6CB00532D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159 (PHY-4)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5FA622-B599-44DB-AD7E-AFE0D7AE1F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1259, 1330, 1331, 1332, 1335, 1336, 1337, 1339, 1340, 1341, 1559, 1560, 1968, 2611, 2612, 2613, 2615, 3044, 3170, 3171 in 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2"/>
              </a:rPr>
              <a:t>323r1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1400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[20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1307, 1308, 1554, 3155 in 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3"/>
              </a:rPr>
              <a:t>334r3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1400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[4 CIDs]</a:t>
            </a:r>
            <a:endParaRPr lang="en-US" sz="14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1142, 2642, 2648, 2649, 2903, 2950, 3115, 3116 in 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4"/>
              </a:rPr>
              <a:t>324r2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1400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[8 CIDs]</a:t>
            </a:r>
            <a:endParaRPr lang="en-US" sz="14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1081, 2255 and 2990 in 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5"/>
              </a:rPr>
              <a:t>292r2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1400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[3 CIDs]</a:t>
            </a:r>
            <a:endParaRPr lang="en-US" sz="14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400050" lvl="1" indent="0"/>
            <a:endParaRPr lang="en-US" sz="12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400050" lvl="1" indent="0"/>
            <a:endParaRPr lang="en-US" sz="1200" dirty="0"/>
          </a:p>
          <a:p>
            <a:pPr marL="0" indent="0"/>
            <a:r>
              <a:rPr lang="en-US" sz="1600" dirty="0"/>
              <a:t>Move: Edward Au 	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  <a:p>
            <a:pPr marL="0" indent="0"/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DF4895-2BB9-4D25-B5E1-1010B0011CB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BED8D3-71E1-43D4-B704-3AF31E028AF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CA26BCD-2F7C-4E14-8C41-85489CBEBDB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4802568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160 (Joint-1)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accept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hlinkClick r:id="rId2"/>
              </a:rPr>
              <a:t>259r4</a:t>
            </a:r>
            <a:endParaRPr lang="en-US" sz="14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Steve Shellhammer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4968385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Motions on MARCH </a:t>
            </a:r>
            <a:r>
              <a:rPr lang="en-US" dirty="0">
                <a:solidFill>
                  <a:schemeClr val="tx1"/>
                </a:solidFill>
              </a:rPr>
              <a:t>15</a:t>
            </a:r>
            <a:r>
              <a:rPr lang="en-US" baseline="30000" dirty="0">
                <a:solidFill>
                  <a:schemeClr val="tx1"/>
                </a:solidFill>
              </a:rPr>
              <a:t>t</a:t>
            </a:r>
            <a:r>
              <a:rPr lang="en-US" baseline="30000" dirty="0"/>
              <a:t>h</a:t>
            </a:r>
            <a:r>
              <a:rPr lang="en-US" dirty="0"/>
              <a:t> 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9277961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BF2F2B-0F63-402D-B62D-F6CB00532D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161 (PHY-5)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5FA622-B599-44DB-AD7E-AFE0D7AE1F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1349, 1350, 1351, 1353, 1354, 1355, 1356, 1360, 1561, 1612, 1949, 1969, 2175, 2256, 2704, 2705, 2724, 2728, 2729, 2730, 2791, 2792, 2794, 2796, 2800, 3086, 3172, 3173, 3286 in 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2"/>
              </a:rPr>
              <a:t>325r7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1400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[29 CIDs]</a:t>
            </a:r>
            <a:endParaRPr lang="en-US" sz="14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1370, 1371, 2179, 2635, 2636, 2638, 2804, 2805, 3105, 3106, 3183, 3292, </a:t>
            </a:r>
            <a:r>
              <a:rPr lang="en-US" sz="1400" dirty="0">
                <a:solidFill>
                  <a:srgbClr val="FF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3047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in 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3"/>
              </a:rPr>
              <a:t>353r3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1400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[13 CIDs]</a:t>
            </a:r>
            <a:endParaRPr lang="en-US" sz="14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1400, 2811, 2934, 3193, 3005 in 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4"/>
              </a:rPr>
              <a:t>338r0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1400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[5 CIDs]</a:t>
            </a:r>
            <a:endParaRPr lang="en-US" sz="14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400050" lvl="1" indent="0"/>
            <a:endParaRPr lang="en-US" sz="14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400050" lvl="1" indent="0"/>
            <a:endParaRPr lang="en-US" sz="1200" dirty="0"/>
          </a:p>
          <a:p>
            <a:pPr marL="0" indent="0"/>
            <a:r>
              <a:rPr lang="en-US" sz="1600" dirty="0"/>
              <a:t>Move: Edward Au				Second: Ross Jian Yu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  <a:p>
            <a:pPr marL="0" indent="0"/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DF4895-2BB9-4D25-B5E1-1010B0011CB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BED8D3-71E1-43D4-B704-3AF31E028AF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CA26BCD-2F7C-4E14-8C41-85489CBEBDB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1060145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162 (PHY-6)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accept changes to the TGbe draft as specified in the following documents:</a:t>
            </a:r>
            <a:endParaRPr lang="en-US" sz="1200" dirty="0"/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hlinkClick r:id="rId2"/>
              </a:rPr>
              <a:t>309r2</a:t>
            </a:r>
            <a:r>
              <a:rPr lang="en-US" sz="1400" dirty="0"/>
              <a:t>, </a:t>
            </a:r>
            <a:r>
              <a:rPr lang="en-US" sz="1400" dirty="0">
                <a:hlinkClick r:id="rId3"/>
              </a:rPr>
              <a:t>372r1</a:t>
            </a:r>
            <a:r>
              <a:rPr lang="en-US" sz="1400" dirty="0"/>
              <a:t>, </a:t>
            </a:r>
            <a:r>
              <a:rPr lang="en-US" sz="1400" dirty="0">
                <a:hlinkClick r:id="rId4"/>
              </a:rPr>
              <a:t>402r3</a:t>
            </a:r>
            <a:endParaRPr lang="en-US" sz="1400" dirty="0"/>
          </a:p>
          <a:p>
            <a:pPr marL="0" indent="0"/>
            <a:endParaRPr lang="en-US" sz="16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Edward Au				Second: Bin Tian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>
              <a:highlight>
                <a:srgbClr val="00FF00"/>
              </a:highlight>
            </a:endParaRP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2132405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BF2F2B-0F63-402D-B62D-F6CB00532D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163 (MAC-3)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5FA622-B599-44DB-AD7E-AFE0D7AE1F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571500" lvl="1" indent="-171450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1015, 1016, 1017, 1018, 1019, 1124, 1125, 1205, 1728, 1775, 1901, 1902, 1903, 2156, 2157, </a:t>
            </a:r>
          </a:p>
          <a:p>
            <a:pPr marL="571500" lvl="1" indent="-171450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2494, 2566, 2567, 2568, 2820, 2972, 2973, 2974, 3014, 3015, 3259, 3361, 3362, 2969, 1042, </a:t>
            </a:r>
          </a:p>
          <a:p>
            <a:pPr marL="571500" lvl="1" indent="-171450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1044, 1045, 1048, 1049, 1187, 1188, 1189, 1420, 1421, 1422, 1423, 1673, 1675, 1676, 1782, </a:t>
            </a:r>
          </a:p>
          <a:p>
            <a:pPr marL="571500" lvl="1" indent="-171450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1808, 1926, 2124, 2150, 2419, 2421, 2512, 2591, 2592, 2858, 3217, 1039, 1040, 1041, 1186, </a:t>
            </a:r>
          </a:p>
          <a:p>
            <a:pPr marL="571500" lvl="1" indent="-171450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1418, 1671, 1672, 1780, 1781, 1865, 1866, 1873, 1923, 1924, 1925, 1973, 2186, 2187, 2298,</a:t>
            </a:r>
          </a:p>
          <a:p>
            <a:pPr marL="571500" lvl="1" indent="-171450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2299, 2589, 2590, 2854, 2867, 2876, 2968, 2975, 2976, 3215, 3216 in 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2"/>
              </a:rPr>
              <a:t>281r4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[86 CIDs]</a:t>
            </a:r>
          </a:p>
          <a:p>
            <a:pPr marL="400050" lvl="1" indent="0"/>
            <a:endParaRPr lang="en-US" sz="1200" dirty="0"/>
          </a:p>
          <a:p>
            <a:pPr marL="0" indent="0"/>
            <a:r>
              <a:rPr lang="en-US" sz="1600" dirty="0"/>
              <a:t>Move: Laurent Cariou				Second: Rojan Chitrakar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>
              <a:highlight>
                <a:srgbClr val="00FF00"/>
              </a:highlight>
            </a:endParaRPr>
          </a:p>
          <a:p>
            <a:endParaRPr lang="en-US" sz="16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  <a:p>
            <a:pPr marL="0" indent="0"/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DF4895-2BB9-4D25-B5E1-1010B0011CB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BED8D3-71E1-43D4-B704-3AF31E028AF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CA26BCD-2F7C-4E14-8C41-85489CBEBDB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8226332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BF2F2B-0F63-402D-B62D-F6CB00532D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164 (Joint-2)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5FA622-B599-44DB-AD7E-AFE0D7AE1F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1102, 1740, 1769, 1846, 1916, 2572, 3363, 1141 in 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2"/>
              </a:rPr>
              <a:t>330r2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285750">
              <a:buFont typeface="Arial" panose="020B0604020202020204" pitchFamily="34" charset="0"/>
              <a:buChar char="•"/>
            </a:pPr>
            <a:r>
              <a:rPr lang="en-US" sz="16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And </a:t>
            </a:r>
            <a:r>
              <a:rPr lang="en-US" sz="1600" dirty="0"/>
              <a:t>to accept changes to the TGbe draft as specified in the following document: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3"/>
              </a:rPr>
              <a:t>440r2</a:t>
            </a:r>
            <a:endParaRPr lang="en-US" sz="14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685800" lvl="1">
              <a:buFont typeface="Arial" panose="020B0604020202020204" pitchFamily="34" charset="0"/>
              <a:buChar char="•"/>
            </a:pPr>
            <a:endParaRPr lang="en-US" sz="1200" dirty="0"/>
          </a:p>
          <a:p>
            <a:pPr marL="0" indent="0"/>
            <a:r>
              <a:rPr lang="en-US" sz="1600" dirty="0"/>
              <a:t>Move: Wook Bong Lee			Second: Ross Jian Yu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400" i="1" dirty="0"/>
              <a:t>Note: These are comment resolution documents and PDTs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  <a:p>
            <a:pPr marL="0" indent="0"/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DF4895-2BB9-4D25-B5E1-1010B0011CB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BED8D3-71E1-43D4-B704-3AF31E028AF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CA26BCD-2F7C-4E14-8C41-85489CBEBDB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798714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Motions on January 06</a:t>
            </a:r>
            <a:r>
              <a:rPr lang="en-US" baseline="30000" dirty="0"/>
              <a:t>th</a:t>
            </a:r>
            <a:r>
              <a:rPr lang="en-US" dirty="0"/>
              <a:t> 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7488305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165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instruct the TGbe Editor to create IEEE802.11be D0.4 draft after incorporating the approved changes as specified in </a:t>
            </a:r>
            <a:r>
              <a:rPr lang="en-US" sz="1600" dirty="0">
                <a:solidFill>
                  <a:schemeClr val="tx1"/>
                </a:solidFill>
              </a:rPr>
              <a:t>Motions 152 to 164 (motions with numerical values)</a:t>
            </a:r>
            <a:r>
              <a:rPr lang="en-US" sz="1600" dirty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0" indent="0"/>
            <a:r>
              <a:rPr lang="en-US" sz="1600" dirty="0"/>
              <a:t>Move: Laurent Cariou			Second: Bin Tian</a:t>
            </a:r>
          </a:p>
          <a:p>
            <a:pPr marL="0" indent="0"/>
            <a:r>
              <a:rPr lang="en-US" sz="1600" dirty="0"/>
              <a:t>Discussion: None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1054848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EB8B1C-1E5A-4358-9016-FD797DD3B6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Timeline Update Motion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DE91BD-538C-4E05-9E09-C37134AC95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r>
              <a:rPr lang="en-US" sz="1600" dirty="0"/>
              <a:t>Move to amend TGbe Timeline as follows: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>
                <a:solidFill>
                  <a:schemeClr val="tx1"/>
                </a:solidFill>
              </a:rPr>
              <a:t>PAR approved										Mar 2019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>
                <a:solidFill>
                  <a:schemeClr val="tx1"/>
                </a:solidFill>
              </a:rPr>
              <a:t>First TG meeting									May 2019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>
                <a:solidFill>
                  <a:schemeClr val="tx1"/>
                </a:solidFill>
              </a:rPr>
              <a:t>D0.1 											Sept 2020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/>
              <a:t>D1.0 </a:t>
            </a:r>
            <a:r>
              <a:rPr lang="en-US" altLang="en-US" sz="1400" strike="sngStrike" dirty="0">
                <a:solidFill>
                  <a:srgbClr val="FF0000"/>
                </a:solidFill>
              </a:rPr>
              <a:t>Letter Ballot </a:t>
            </a:r>
            <a:r>
              <a:rPr lang="en-US" altLang="en-US" sz="1400" dirty="0">
                <a:solidFill>
                  <a:srgbClr val="FF0000"/>
                </a:solidFill>
              </a:rPr>
              <a:t> </a:t>
            </a:r>
            <a:r>
              <a:rPr lang="en-US" altLang="en-US" sz="1400" u="sng" dirty="0">
                <a:solidFill>
                  <a:srgbClr val="FF0000"/>
                </a:solidFill>
              </a:rPr>
              <a:t>WG Comment Collection 	</a:t>
            </a:r>
            <a:r>
              <a:rPr lang="en-US" altLang="en-US" sz="1400" dirty="0"/>
              <a:t>				May 2021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/>
              <a:t>D2.0 </a:t>
            </a:r>
            <a:r>
              <a:rPr lang="en-US" altLang="en-US" sz="1400" strike="sngStrike" dirty="0">
                <a:solidFill>
                  <a:srgbClr val="FF0000"/>
                </a:solidFill>
              </a:rPr>
              <a:t>LB recirculation</a:t>
            </a:r>
            <a:r>
              <a:rPr lang="en-US" altLang="en-US" sz="1400" u="sng" dirty="0">
                <a:solidFill>
                  <a:srgbClr val="FF0000"/>
                </a:solidFill>
              </a:rPr>
              <a:t> WG Comment Collection</a:t>
            </a:r>
            <a:r>
              <a:rPr lang="en-US" altLang="en-US" sz="1400" dirty="0"/>
              <a:t>				Mar 2022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/>
              <a:t>D3.0 L</a:t>
            </a:r>
            <a:r>
              <a:rPr lang="en-US" altLang="en-US" sz="1400" u="sng" dirty="0">
                <a:solidFill>
                  <a:srgbClr val="FF0000"/>
                </a:solidFill>
              </a:rPr>
              <a:t>etter</a:t>
            </a:r>
            <a:r>
              <a:rPr lang="en-US" altLang="en-US" sz="1400" dirty="0"/>
              <a:t> B</a:t>
            </a:r>
            <a:r>
              <a:rPr lang="en-US" altLang="en-US" sz="1400" u="sng" dirty="0">
                <a:solidFill>
                  <a:srgbClr val="FF0000"/>
                </a:solidFill>
              </a:rPr>
              <a:t>allot</a:t>
            </a:r>
            <a:r>
              <a:rPr lang="en-US" altLang="en-US" sz="1400" dirty="0"/>
              <a:t> </a:t>
            </a:r>
            <a:r>
              <a:rPr lang="en-US" altLang="en-US" sz="1400" strike="sngStrike" dirty="0">
                <a:solidFill>
                  <a:srgbClr val="FF0000"/>
                </a:solidFill>
              </a:rPr>
              <a:t>recirculation </a:t>
            </a:r>
            <a:r>
              <a:rPr lang="en-US" altLang="en-US" sz="1400" dirty="0"/>
              <a:t>							Nov  2022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/>
              <a:t>Initial Sponsor Ballot (D4.0)							May 2023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/>
              <a:t>Final 802.11 WG approval								Mar 2024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/>
              <a:t>802 EC approval									Mar 2024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 err="1"/>
              <a:t>RevCom</a:t>
            </a:r>
            <a:r>
              <a:rPr lang="en-US" altLang="en-US" sz="1400" dirty="0"/>
              <a:t> and SASB approval							May 2024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Bin Tian						Second: Matthew Fischer</a:t>
            </a:r>
          </a:p>
          <a:p>
            <a:pPr marL="0" indent="0"/>
            <a:r>
              <a:rPr lang="en-US" sz="1400" dirty="0"/>
              <a:t>Discussion: Minor discussion on whether motion number is needed. Not necessary.</a:t>
            </a:r>
          </a:p>
          <a:p>
            <a:r>
              <a:rPr lang="en-US" sz="1400" dirty="0"/>
              <a:t>Result: </a:t>
            </a:r>
            <a:r>
              <a:rPr lang="en-US" sz="14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5BC67D3-74E5-4DC9-A4EA-54FD7E0A917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232C10-016E-4331-876A-61793C070ED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5EA9B23-2B9F-4E45-9C86-BC08EF71C4F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6945179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April 14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5938861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166 (PHY-1)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3055, 3063 in </a:t>
            </a:r>
            <a:r>
              <a:rPr lang="en-US" sz="1400" dirty="0">
                <a:hlinkClick r:id="rId2"/>
              </a:rPr>
              <a:t>350r2</a:t>
            </a:r>
            <a:r>
              <a:rPr lang="en-US" sz="1400" dirty="0"/>
              <a:t> </a:t>
            </a:r>
            <a:r>
              <a:rPr lang="en-US" sz="1400" i="1" dirty="0"/>
              <a:t>[2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1556, 3280, 3281, 3282, 3283, 2763 in </a:t>
            </a:r>
            <a:r>
              <a:rPr lang="en-US" sz="1400" dirty="0">
                <a:hlinkClick r:id="rId3"/>
              </a:rPr>
              <a:t>371r1</a:t>
            </a:r>
            <a:r>
              <a:rPr lang="en-US" sz="1400" dirty="0"/>
              <a:t> </a:t>
            </a:r>
            <a:r>
              <a:rPr lang="en-US" sz="1400" i="1" dirty="0"/>
              <a:t>[6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1357, 1358, 1359, 1361, 1362, 1364, 1365, 1366, 1367, 1368, 1562, 1613, 1614, 1615, 1620, 1621, 2176, 2177, 2178, 2399, 2400, 2401, 2402, 2628, 2629, 2630, 2631, 2750, 2793, 2795, 2797, 2802, 2803, 2932, 2933, 2948, 3001, 3002, 3003, 3046, 3048, 3176, 3177, 3179, 3180, 3181, 3182, 3187, 3287, 3288, 3290, 3291 in </a:t>
            </a:r>
            <a:r>
              <a:rPr lang="en-US" sz="1400" dirty="0">
                <a:hlinkClick r:id="rId4"/>
              </a:rPr>
              <a:t>354r3</a:t>
            </a:r>
            <a:r>
              <a:rPr lang="en-US" sz="1400" dirty="0"/>
              <a:t> </a:t>
            </a:r>
            <a:r>
              <a:rPr lang="en-US" sz="1400" i="1" dirty="0"/>
              <a:t>[52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2674 in </a:t>
            </a:r>
            <a:r>
              <a:rPr lang="en-US" sz="1400" dirty="0">
                <a:hlinkClick r:id="rId5"/>
              </a:rPr>
              <a:t>384r2</a:t>
            </a:r>
            <a:r>
              <a:rPr lang="en-US" sz="1400" dirty="0"/>
              <a:t> </a:t>
            </a:r>
            <a:r>
              <a:rPr lang="en-US" sz="1400" i="1" dirty="0"/>
              <a:t>[1 CID]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1239, 2676, 1517, 1603, 1263, 1264, 3261, 1266, 1980, 3087, 2983, 3088, 3262, 1982, 1983, 3089, 3090, 3091, 1267, 3092, 3093, 3263, 3264, 3265, 3266, 2987 in </a:t>
            </a:r>
            <a:r>
              <a:rPr lang="en-US" sz="1400" dirty="0">
                <a:hlinkClick r:id="rId6"/>
              </a:rPr>
              <a:t>360r5</a:t>
            </a:r>
            <a:r>
              <a:rPr lang="en-US" sz="1400" dirty="0"/>
              <a:t> </a:t>
            </a:r>
            <a:r>
              <a:rPr lang="en-US" sz="1400" i="1" dirty="0"/>
              <a:t>[26 CIDs]</a:t>
            </a:r>
          </a:p>
          <a:p>
            <a:pPr marL="0" indent="0"/>
            <a:r>
              <a:rPr lang="en-US" sz="1600" dirty="0"/>
              <a:t>Move: Edward Au				Second: Ross Jian Yu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1800740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167 (PHY-2)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8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1082,1268,1981,2254,2773,1270,1269,1518,1604,2668, 3160, 3161,1261, 1262, 1271, 1273, 1519, 2722, 2986, 2989, 1605, 2988, 1272, 2774, 2775, 2776, 2942 in </a:t>
            </a:r>
            <a:r>
              <a:rPr lang="en-US" sz="1400" dirty="0">
                <a:hlinkClick r:id="rId2"/>
              </a:rPr>
              <a:t>331r4</a:t>
            </a:r>
            <a:r>
              <a:rPr lang="en-US" sz="1400" dirty="0"/>
              <a:t> </a:t>
            </a:r>
            <a:r>
              <a:rPr lang="en-US" sz="1400" i="1" dirty="0"/>
              <a:t>[27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1251, 1590, 1591, 1996, 3042, 2606 in </a:t>
            </a:r>
            <a:r>
              <a:rPr lang="en-US" sz="1400" dirty="0">
                <a:hlinkClick r:id="rId3"/>
              </a:rPr>
              <a:t>310r2</a:t>
            </a:r>
            <a:r>
              <a:rPr lang="en-US" sz="1400" dirty="0"/>
              <a:t> </a:t>
            </a:r>
            <a:r>
              <a:rPr lang="en-US" sz="1400" i="1" dirty="0"/>
              <a:t>[6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1379, 1380, 1381, 1383, 1384, </a:t>
            </a:r>
            <a:r>
              <a:rPr lang="en-US" sz="1400" strike="sngStrike" dirty="0">
                <a:solidFill>
                  <a:srgbClr val="FF0000"/>
                </a:solidFill>
              </a:rPr>
              <a:t>1386</a:t>
            </a:r>
            <a:r>
              <a:rPr lang="en-US" sz="1400" dirty="0">
                <a:solidFill>
                  <a:srgbClr val="FF0000"/>
                </a:solidFill>
              </a:rPr>
              <a:t>,</a:t>
            </a:r>
            <a:r>
              <a:rPr lang="en-US" sz="1400" dirty="0"/>
              <a:t> 1390, 1391, 1393, 1993, 1994, 2172, 2173, 2174, 2670, 2681, 2732, </a:t>
            </a:r>
            <a:r>
              <a:rPr lang="en-US" sz="1400" strike="sngStrike" dirty="0">
                <a:solidFill>
                  <a:srgbClr val="FF0000"/>
                </a:solidFill>
              </a:rPr>
              <a:t>2733</a:t>
            </a:r>
            <a:r>
              <a:rPr lang="en-US" sz="1400" dirty="0">
                <a:solidFill>
                  <a:srgbClr val="FF0000"/>
                </a:solidFill>
              </a:rPr>
              <a:t>,</a:t>
            </a:r>
            <a:r>
              <a:rPr lang="en-US" sz="1400" dirty="0"/>
              <a:t> 2806, </a:t>
            </a:r>
            <a:r>
              <a:rPr lang="en-US" sz="1400" strike="sngStrike" dirty="0">
                <a:solidFill>
                  <a:srgbClr val="FF0000"/>
                </a:solidFill>
              </a:rPr>
              <a:t>2807</a:t>
            </a:r>
            <a:r>
              <a:rPr lang="en-US" sz="1400" dirty="0">
                <a:solidFill>
                  <a:srgbClr val="FF0000"/>
                </a:solidFill>
              </a:rPr>
              <a:t>,</a:t>
            </a:r>
            <a:r>
              <a:rPr lang="en-US" sz="1400" dirty="0"/>
              <a:t> 2808, 3159, 3050, </a:t>
            </a:r>
            <a:r>
              <a:rPr lang="en-US" sz="1400" strike="sngStrike" dirty="0">
                <a:solidFill>
                  <a:srgbClr val="FF0000"/>
                </a:solidFill>
              </a:rPr>
              <a:t>3051</a:t>
            </a:r>
            <a:r>
              <a:rPr lang="en-US" sz="1400" dirty="0">
                <a:solidFill>
                  <a:srgbClr val="FF0000"/>
                </a:solidFill>
              </a:rPr>
              <a:t>,</a:t>
            </a:r>
            <a:r>
              <a:rPr lang="en-US" sz="1400" dirty="0"/>
              <a:t> 3052, 3053 in </a:t>
            </a:r>
            <a:r>
              <a:rPr lang="en-US" sz="1400" dirty="0">
                <a:hlinkClick r:id="rId4"/>
              </a:rPr>
              <a:t>312r3</a:t>
            </a:r>
            <a:r>
              <a:rPr lang="en-US" sz="1400" dirty="0"/>
              <a:t> </a:t>
            </a:r>
            <a:r>
              <a:rPr lang="en-US" sz="1400" i="1" dirty="0"/>
              <a:t>[2</a:t>
            </a:r>
            <a:r>
              <a:rPr lang="en-US" sz="1400" i="1" u="sng" dirty="0">
                <a:solidFill>
                  <a:srgbClr val="FF0000"/>
                </a:solidFill>
              </a:rPr>
              <a:t>2</a:t>
            </a:r>
            <a:r>
              <a:rPr lang="en-US" sz="1400" i="1" strike="sngStrike" dirty="0">
                <a:solidFill>
                  <a:srgbClr val="FF0000"/>
                </a:solidFill>
              </a:rPr>
              <a:t>6</a:t>
            </a:r>
            <a:r>
              <a:rPr lang="en-US" sz="1400" i="1" dirty="0"/>
              <a:t>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1413, 1568, 1569, 1584, 1630, 1979, 1998, 1999, 2000, 2001, 2230, 2663, 2816, 2938, 3068, 3075 in </a:t>
            </a:r>
            <a:r>
              <a:rPr lang="en-US" sz="1400" dirty="0">
                <a:hlinkClick r:id="rId5"/>
              </a:rPr>
              <a:t>415r2</a:t>
            </a:r>
            <a:r>
              <a:rPr lang="en-US" sz="1400" dirty="0"/>
              <a:t> </a:t>
            </a:r>
            <a:r>
              <a:rPr lang="en-US" sz="1400" i="1" dirty="0"/>
              <a:t>[16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2939, 2675, 1570 in </a:t>
            </a:r>
            <a:r>
              <a:rPr lang="en-US" sz="1400" dirty="0">
                <a:hlinkClick r:id="rId6"/>
              </a:rPr>
              <a:t>522r1</a:t>
            </a:r>
            <a:r>
              <a:rPr lang="en-US" sz="1400" dirty="0"/>
              <a:t> </a:t>
            </a:r>
            <a:r>
              <a:rPr lang="en-US" sz="1400" i="1" dirty="0"/>
              <a:t>[16 CIDs]</a:t>
            </a:r>
            <a:endParaRPr lang="en-US" sz="1400" dirty="0"/>
          </a:p>
          <a:p>
            <a:pPr marL="0" indent="0"/>
            <a:r>
              <a:rPr lang="en-US" sz="1800" dirty="0"/>
              <a:t>Move: Edward Au				Second: Bin Tian</a:t>
            </a:r>
          </a:p>
          <a:p>
            <a:pPr marL="0" indent="0"/>
            <a:r>
              <a:rPr lang="en-US" sz="1800" dirty="0"/>
              <a:t>Discussion: None.</a:t>
            </a:r>
          </a:p>
          <a:p>
            <a:r>
              <a:rPr lang="en-US" sz="1800" dirty="0"/>
              <a:t>Result: </a:t>
            </a:r>
            <a:r>
              <a:rPr lang="en-US" sz="1800" dirty="0">
                <a:highlight>
                  <a:srgbClr val="00FF00"/>
                </a:highlight>
              </a:rPr>
              <a:t>Approved with unanimous consent.</a:t>
            </a:r>
          </a:p>
          <a:p>
            <a:pPr marL="0" indent="0"/>
            <a:endParaRPr lang="en-US" sz="1600" i="1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9517575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168 (PHY-3)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b="0" dirty="0"/>
              <a:t>1571, 1572, 3070, 2666, 3407, 2659, 1971, 2026, 2412, 2664, 3069, 2665, 3071 in </a:t>
            </a:r>
            <a:r>
              <a:rPr lang="en-US" sz="1400" b="0" dirty="0">
                <a:hlinkClick r:id="rId2"/>
              </a:rPr>
              <a:t>416r3</a:t>
            </a:r>
            <a:r>
              <a:rPr lang="en-US" sz="1400" b="0" dirty="0"/>
              <a:t> </a:t>
            </a:r>
            <a:r>
              <a:rPr lang="en-US" sz="1400" b="0" i="1" dirty="0"/>
              <a:t>[13 CIDs</a:t>
            </a:r>
            <a:r>
              <a:rPr lang="en-US" sz="1400" b="0" dirty="0"/>
              <a:t>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b="0" dirty="0"/>
              <a:t>1577, 1956 in </a:t>
            </a:r>
            <a:r>
              <a:rPr lang="en-US" sz="1400" b="0" dirty="0">
                <a:hlinkClick r:id="rId3"/>
              </a:rPr>
              <a:t>424r4</a:t>
            </a:r>
            <a:r>
              <a:rPr lang="en-US" sz="1400" b="0" dirty="0"/>
              <a:t> </a:t>
            </a:r>
            <a:r>
              <a:rPr lang="en-US" sz="1400" b="0" i="1" dirty="0"/>
              <a:t>[2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b="0" dirty="0"/>
              <a:t>1245, 1247, 1290, 1293, 1294, 1295, 1299, 1609, 1988, 1989, 1990, 1991, 2393, 2394, 2395, 2396, 2397, 2398, 2785, 2786, 2787, 2927, 2928, 2929, 2930, 2931, 3041, 3098, 3154, 3166, 3269, 3270, 3271, 3272, 3273, 3274, 1296, 1297, 1298, 2693, 2695, 2696, 2697, 2784, 2946, 3079, 2605 in </a:t>
            </a:r>
            <a:r>
              <a:rPr lang="en-US" sz="1400" b="0" dirty="0">
                <a:hlinkClick r:id="rId4"/>
              </a:rPr>
              <a:t>417r3</a:t>
            </a:r>
            <a:r>
              <a:rPr lang="en-US" sz="1400" b="0" dirty="0"/>
              <a:t> </a:t>
            </a:r>
            <a:r>
              <a:rPr lang="en-US" sz="1400" b="0" i="1" dirty="0"/>
              <a:t>[47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b="0" dirty="0"/>
              <a:t>1587, 2442, 2443, 2672, 2673, 2817, 2951, 2952, 2953, 3072 in </a:t>
            </a:r>
            <a:r>
              <a:rPr lang="en-US" sz="1400" b="0" dirty="0">
                <a:hlinkClick r:id="rId5"/>
              </a:rPr>
              <a:t>443r1</a:t>
            </a:r>
            <a:r>
              <a:rPr lang="en-US" sz="1400" b="0" dirty="0"/>
              <a:t> </a:t>
            </a:r>
            <a:r>
              <a:rPr lang="en-US" sz="1400" b="0" i="1" dirty="0"/>
              <a:t>[10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b="0" dirty="0"/>
              <a:t>1410, 3189, 3190, 3191, 2643 in </a:t>
            </a:r>
            <a:r>
              <a:rPr lang="en-US" sz="1400" b="0" dirty="0">
                <a:hlinkClick r:id="rId6"/>
              </a:rPr>
              <a:t>464r2</a:t>
            </a:r>
            <a:r>
              <a:rPr lang="en-US" sz="1400" b="0" dirty="0"/>
              <a:t> </a:t>
            </a:r>
            <a:r>
              <a:rPr lang="en-US" sz="1400" b="0" i="1" dirty="0"/>
              <a:t>[5 CIDs]</a:t>
            </a:r>
          </a:p>
          <a:p>
            <a:pPr marL="0" indent="0"/>
            <a:r>
              <a:rPr lang="en-US" sz="1600" dirty="0"/>
              <a:t>Move: Edward Au	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3014972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169 (PHY-4)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b="0" dirty="0"/>
              <a:t>1573, 1574, 1575, 1576, 3074, 3118 in </a:t>
            </a:r>
            <a:r>
              <a:rPr lang="en-US" sz="1400" b="0" dirty="0">
                <a:hlinkClick r:id="rId2"/>
              </a:rPr>
              <a:t>477r1</a:t>
            </a:r>
            <a:r>
              <a:rPr lang="en-US" sz="1400" b="0" dirty="0"/>
              <a:t> </a:t>
            </a:r>
            <a:r>
              <a:rPr lang="en-US" sz="1400" b="0" i="1" dirty="0"/>
              <a:t>[6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b="0" dirty="0"/>
              <a:t>3117 in </a:t>
            </a:r>
            <a:r>
              <a:rPr lang="en-US" sz="1400" b="0" dirty="0">
                <a:hlinkClick r:id="rId3"/>
              </a:rPr>
              <a:t>482r1</a:t>
            </a:r>
            <a:r>
              <a:rPr lang="en-US" sz="1400" b="0" dirty="0"/>
              <a:t> </a:t>
            </a:r>
            <a:r>
              <a:rPr lang="en-US" sz="1400" b="0" i="1" dirty="0"/>
              <a:t>[1 CID]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b="0" dirty="0"/>
              <a:t>1253, 1306 in </a:t>
            </a:r>
            <a:r>
              <a:rPr lang="en-US" sz="1400" b="0" dirty="0">
                <a:hlinkClick r:id="rId4"/>
              </a:rPr>
              <a:t>401r1</a:t>
            </a:r>
            <a:r>
              <a:rPr lang="en-US" sz="1400" b="0" dirty="0"/>
              <a:t> </a:t>
            </a:r>
            <a:r>
              <a:rPr lang="en-US" sz="1400" b="0" i="1" dirty="0"/>
              <a:t>[2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b="0" dirty="0"/>
              <a:t>1307, 1554 in </a:t>
            </a:r>
            <a:r>
              <a:rPr lang="en-US" sz="1400" b="0" dirty="0">
                <a:hlinkClick r:id="rId5"/>
              </a:rPr>
              <a:t>516r1</a:t>
            </a:r>
            <a:r>
              <a:rPr lang="en-US" sz="1400" b="0" dirty="0"/>
              <a:t> </a:t>
            </a:r>
            <a:r>
              <a:rPr lang="en-US" sz="1400" b="0" i="1" dirty="0"/>
              <a:t>[2 CIDs]</a:t>
            </a:r>
          </a:p>
          <a:p>
            <a:pPr marL="0" indent="0"/>
            <a:r>
              <a:rPr lang="en-US" sz="1600" dirty="0"/>
              <a:t>Move: Edward Au	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6172080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170 (MAC-1)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343400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1759, 2719, 2139, 1465, 2887, 1466, 1656, 3392, 1796, 1217 in </a:t>
            </a:r>
            <a:r>
              <a:rPr lang="en-US" sz="1600" dirty="0">
                <a:hlinkClick r:id="rId2"/>
              </a:rPr>
              <a:t>373r7</a:t>
            </a:r>
            <a:r>
              <a:rPr lang="en-US" sz="1600" dirty="0"/>
              <a:t> </a:t>
            </a:r>
            <a:r>
              <a:rPr lang="en-US" sz="1600" i="1" dirty="0"/>
              <a:t>[10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2864, 2284, 2285, 2286, 2487, 2576 in </a:t>
            </a:r>
            <a:r>
              <a:rPr lang="en-US" sz="1600" dirty="0">
                <a:hlinkClick r:id="rId3"/>
              </a:rPr>
              <a:t>260r6</a:t>
            </a:r>
            <a:r>
              <a:rPr lang="en-US" sz="1600" dirty="0"/>
              <a:t> </a:t>
            </a:r>
            <a:r>
              <a:rPr lang="en-US" sz="1600" i="1" dirty="0"/>
              <a:t>[6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1162, 1163, 1174, 2914, 2328, 2913, 1632, 2056, 2751, 2496, 1077, 1842, 1845, 1101 in </a:t>
            </a:r>
            <a:r>
              <a:rPr lang="en-US" sz="1600" dirty="0">
                <a:hlinkClick r:id="rId4"/>
              </a:rPr>
              <a:t>320r5</a:t>
            </a:r>
            <a:r>
              <a:rPr lang="en-US" sz="1600" dirty="0"/>
              <a:t> </a:t>
            </a:r>
            <a:r>
              <a:rPr lang="en-US" sz="1600" i="1" dirty="0"/>
              <a:t>[14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2093, 2094 in </a:t>
            </a:r>
            <a:r>
              <a:rPr lang="en-US" sz="1600" dirty="0">
                <a:hlinkClick r:id="rId5"/>
              </a:rPr>
              <a:t>387r2</a:t>
            </a:r>
            <a:r>
              <a:rPr lang="en-US" sz="1600" dirty="0"/>
              <a:t> </a:t>
            </a:r>
            <a:r>
              <a:rPr lang="en-US" sz="1600" i="1" dirty="0"/>
              <a:t>[2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1064, 1687, 2598, 2714, 2761, 2909, 3338, 3381, 3382 in </a:t>
            </a:r>
            <a:r>
              <a:rPr lang="en-US" sz="1600" dirty="0">
                <a:hlinkClick r:id="rId6"/>
              </a:rPr>
              <a:t>302r2</a:t>
            </a:r>
            <a:r>
              <a:rPr lang="en-US" sz="1600" dirty="0"/>
              <a:t> </a:t>
            </a:r>
            <a:r>
              <a:rPr lang="en-US" sz="1600" i="1" dirty="0"/>
              <a:t>[9 CIDs]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0" indent="0"/>
            <a:r>
              <a:rPr lang="en-US" sz="1600" dirty="0"/>
              <a:t>Move: Po-Kai Huang				Second: George Cherian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95291458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171 (Joint)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1094, 1103, 1115, </a:t>
            </a:r>
            <a:r>
              <a:rPr lang="en-US" sz="1600" strike="sngStrike" dirty="0">
                <a:solidFill>
                  <a:srgbClr val="FF0000"/>
                </a:solidFill>
              </a:rPr>
              <a:t>1120, </a:t>
            </a:r>
            <a:r>
              <a:rPr lang="en-US" sz="1600" dirty="0"/>
              <a:t>1487, 1493, 1639, 1641, 1939, 2221, 2222, 2223, 2224, 2225, 2226, 2227, 2228, 2229, 2941, 3124, 3125, 3242 in </a:t>
            </a:r>
            <a:r>
              <a:rPr lang="en-US" sz="1600" dirty="0">
                <a:hlinkClick r:id="rId2"/>
              </a:rPr>
              <a:t>272r3</a:t>
            </a:r>
            <a:r>
              <a:rPr lang="en-US" sz="1600" dirty="0"/>
              <a:t> </a:t>
            </a:r>
            <a:r>
              <a:rPr lang="en-US" sz="1600" i="1" dirty="0"/>
              <a:t>[</a:t>
            </a:r>
            <a:r>
              <a:rPr lang="en-US" sz="1600" i="1" dirty="0">
                <a:solidFill>
                  <a:srgbClr val="FF0000"/>
                </a:solidFill>
              </a:rPr>
              <a:t>21</a:t>
            </a:r>
            <a:r>
              <a:rPr lang="en-US" sz="1600" i="1" dirty="0"/>
              <a:t>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1599 in </a:t>
            </a:r>
            <a:r>
              <a:rPr lang="en-US" sz="1600" dirty="0">
                <a:hlinkClick r:id="rId3"/>
              </a:rPr>
              <a:t>491r1</a:t>
            </a:r>
            <a:r>
              <a:rPr lang="en-US" sz="1600" dirty="0"/>
              <a:t> </a:t>
            </a:r>
            <a:r>
              <a:rPr lang="en-US" sz="1600" i="1" dirty="0"/>
              <a:t>[1 CID]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2661, 2671 in </a:t>
            </a:r>
            <a:r>
              <a:rPr lang="en-US" sz="1600" dirty="0">
                <a:hlinkClick r:id="rId4"/>
              </a:rPr>
              <a:t>527r0</a:t>
            </a:r>
            <a:r>
              <a:rPr lang="en-US" sz="1600" dirty="0"/>
              <a:t> </a:t>
            </a:r>
            <a:r>
              <a:rPr lang="en-US" sz="1600" i="1" dirty="0"/>
              <a:t>[2 CIDs]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Stephen McCann	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50187919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172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accept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strike="sngStrike" dirty="0">
                <a:solidFill>
                  <a:srgbClr val="FF0000"/>
                </a:solidFill>
              </a:rPr>
              <a:t>Joint: </a:t>
            </a:r>
            <a:r>
              <a:rPr lang="en-US" sz="1400" strike="sngStrike" dirty="0">
                <a:solidFill>
                  <a:srgbClr val="FF00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490r0</a:t>
            </a:r>
            <a:r>
              <a:rPr lang="en-US" sz="1400" strike="sngStrike" dirty="0">
                <a:solidFill>
                  <a:srgbClr val="FF0000"/>
                </a:solidFill>
              </a:rPr>
              <a:t>,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MAC: </a:t>
            </a:r>
            <a:r>
              <a:rPr lang="en-US" sz="1400" dirty="0">
                <a:hlinkClick r:id="rId3"/>
              </a:rPr>
              <a:t>233r3</a:t>
            </a:r>
            <a:r>
              <a:rPr lang="en-US" sz="1400" dirty="0"/>
              <a:t>, </a:t>
            </a:r>
            <a:r>
              <a:rPr lang="en-US" sz="1400" dirty="0">
                <a:hlinkClick r:id="rId4"/>
              </a:rPr>
              <a:t>257r3</a:t>
            </a:r>
            <a:r>
              <a:rPr lang="en-US" sz="1400" dirty="0"/>
              <a:t>, </a:t>
            </a:r>
            <a:r>
              <a:rPr lang="en-US" sz="1400" dirty="0">
                <a:hlinkClick r:id="rId5"/>
              </a:rPr>
              <a:t>349r3</a:t>
            </a:r>
            <a:r>
              <a:rPr lang="en-US" sz="1400" dirty="0"/>
              <a:t>, </a:t>
            </a:r>
            <a:r>
              <a:rPr lang="en-US" sz="1400" dirty="0">
                <a:solidFill>
                  <a:srgbClr val="6B9F25"/>
                </a:solidFill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336</a:t>
            </a:r>
            <a:r>
              <a:rPr lang="en-US" sz="1400" dirty="0">
                <a:solidFill>
                  <a:srgbClr val="FF0000"/>
                </a:solidFill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r6</a:t>
            </a:r>
            <a:r>
              <a:rPr lang="en-US" sz="1400" dirty="0"/>
              <a:t>, </a:t>
            </a:r>
            <a:r>
              <a:rPr lang="en-US" sz="1400" dirty="0">
                <a:hlinkClick r:id="rId7"/>
              </a:rPr>
              <a:t>82r5</a:t>
            </a:r>
            <a:r>
              <a:rPr lang="en-US" sz="1400" dirty="0"/>
              <a:t>, </a:t>
            </a:r>
            <a:r>
              <a:rPr lang="en-US" sz="1400" dirty="0">
                <a:solidFill>
                  <a:srgbClr val="6B9F25"/>
                </a:solidFill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397</a:t>
            </a:r>
            <a:r>
              <a:rPr lang="en-US" sz="1400" dirty="0">
                <a:solidFill>
                  <a:srgbClr val="FF0000"/>
                </a:solidFill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r7</a:t>
            </a:r>
            <a:r>
              <a:rPr lang="en-US" sz="1400" dirty="0"/>
              <a:t>,</a:t>
            </a:r>
            <a:endParaRPr lang="en-US" sz="1400" dirty="0">
              <a:solidFill>
                <a:srgbClr val="FF000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PHY: </a:t>
            </a:r>
            <a:r>
              <a:rPr lang="en-US" sz="1400" dirty="0">
                <a:hlinkClick r:id="rId9"/>
              </a:rPr>
              <a:t>468r1</a:t>
            </a:r>
            <a:r>
              <a:rPr lang="en-US" sz="1400" dirty="0"/>
              <a:t>, </a:t>
            </a:r>
            <a:r>
              <a:rPr lang="en-US" sz="1400" dirty="0">
                <a:hlinkClick r:id="rId10"/>
              </a:rPr>
              <a:t>470r2</a:t>
            </a:r>
            <a:r>
              <a:rPr lang="en-US" sz="1400" dirty="0"/>
              <a:t>,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Young Hoon Kwon		Second: Ming Gan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535593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14DC227E-9B6E-4DEE-A8F2-C026B7CF2C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146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04C898FD-7E7E-4AEB-9030-454136F5FD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r>
              <a:rPr lang="en-US" sz="1800" dirty="0"/>
              <a:t>Move to add to the 11be SFD, candidate specification text in </a:t>
            </a:r>
            <a:r>
              <a:rPr lang="en-US" sz="1800" dirty="0">
                <a:hlinkClick r:id="rId2"/>
              </a:rPr>
              <a:t>11-20/1935r4</a:t>
            </a:r>
            <a:r>
              <a:rPr lang="en-US" sz="1800" dirty="0"/>
              <a:t> that is identified with the following tags: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2"/>
                </a:solidFill>
              </a:rPr>
              <a:t>SP334, SP335, SP336, SP337, SP338, SP339, SP340,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2"/>
                </a:solidFill>
              </a:rPr>
              <a:t>SP341, SP342, SP343, SP344, SP346, SP347, SP348, SP349, SP350,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2"/>
                </a:solidFill>
              </a:rPr>
              <a:t>SP351, SP352, SP353, SP354.</a:t>
            </a:r>
            <a:endParaRPr lang="en-US" sz="2000" dirty="0"/>
          </a:p>
          <a:p>
            <a:pPr marL="0" indent="0"/>
            <a:endParaRPr lang="en-US" sz="2000" dirty="0"/>
          </a:p>
          <a:p>
            <a:pPr marL="0" indent="0"/>
            <a:r>
              <a:rPr lang="en-US" sz="2000" dirty="0"/>
              <a:t>Move: Edward Au				Second: Laurent Cariou</a:t>
            </a:r>
          </a:p>
          <a:p>
            <a:r>
              <a:rPr lang="en-US" sz="2000" dirty="0"/>
              <a:t>Discussion: Revision clarifications.</a:t>
            </a:r>
          </a:p>
          <a:p>
            <a:r>
              <a:rPr lang="en-US" sz="20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600" dirty="0"/>
          </a:p>
          <a:p>
            <a:r>
              <a:rPr lang="en-US" sz="1600" dirty="0"/>
              <a:t>Note: These are all candidate SFD texts highlighted in </a:t>
            </a:r>
            <a:r>
              <a:rPr lang="en-US" sz="1600" dirty="0">
                <a:highlight>
                  <a:srgbClr val="FFFF00"/>
                </a:highlight>
              </a:rPr>
              <a:t>yellow </a:t>
            </a:r>
            <a:r>
              <a:rPr lang="en-US" sz="1600" u="sng" dirty="0"/>
              <a:t>that have NOT received</a:t>
            </a:r>
            <a:r>
              <a:rPr lang="en-US" sz="1600" dirty="0"/>
              <a:t> a request for further discussion</a:t>
            </a:r>
          </a:p>
          <a:p>
            <a:endParaRPr lang="en-US" sz="28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3E48E5-C9F3-40AD-97F5-AA23FCECE5C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FFA0A0-E38D-44CA-A7B0-321775CDC6E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67400D-5900-4D56-9B2B-255E48529B2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71536349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173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1120 in </a:t>
            </a:r>
            <a:r>
              <a:rPr lang="en-US" sz="1600" dirty="0">
                <a:hlinkClick r:id="rId2"/>
              </a:rPr>
              <a:t>272r4</a:t>
            </a:r>
            <a:r>
              <a:rPr lang="en-US" sz="1600" dirty="0"/>
              <a:t> </a:t>
            </a:r>
            <a:r>
              <a:rPr lang="en-US" sz="1600" i="1" dirty="0"/>
              <a:t>[</a:t>
            </a:r>
            <a:r>
              <a:rPr lang="en-US" sz="1600" i="1" dirty="0">
                <a:solidFill>
                  <a:srgbClr val="FF0000"/>
                </a:solidFill>
              </a:rPr>
              <a:t>1</a:t>
            </a:r>
            <a:r>
              <a:rPr lang="en-US" sz="1600" i="1" dirty="0"/>
              <a:t> CIDs]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Wook Bong Lee			Second: Edward Au</a:t>
            </a:r>
          </a:p>
          <a:p>
            <a:pPr marL="0" indent="0"/>
            <a:r>
              <a:rPr lang="en-US" sz="1600" dirty="0"/>
              <a:t>Discussion: Minor discussion on revision number.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is a comment resolution from a document that obtained ≥ 75% support during the straw poll phase, but the author asked to present an updated revision.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44037941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174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accept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Joint: </a:t>
            </a:r>
            <a:r>
              <a:rPr lang="en-US" sz="1400" dirty="0">
                <a:solidFill>
                  <a:schemeClr val="tx1"/>
                </a:solidFill>
                <a:hlinkClick r:id="rId2"/>
              </a:rPr>
              <a:t>490r4</a:t>
            </a:r>
            <a:r>
              <a:rPr lang="en-US" sz="1400" dirty="0">
                <a:solidFill>
                  <a:schemeClr val="tx1"/>
                </a:solidFill>
              </a:rPr>
              <a:t>,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Yanjun Sun			Second: Ming Gan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This is a proposed draft text (PDT) that obtained ≥ 75% support during the straw poll phase, but the author asked to present an updated revision.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94418551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May 12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1916501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8F38CB46-9E51-42AB-AF85-51291545AF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Approve TG Minutes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30ECE423-DD38-4A25-AD6E-26DF5AC618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Move to approve TGbe minutes of teleconferences listed below: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>
                <a:cs typeface="+mn-cs"/>
              </a:rPr>
              <a:t>Teleconferences Jan-March: </a:t>
            </a:r>
            <a:r>
              <a:rPr lang="en-US" sz="1800" dirty="0">
                <a:solidFill>
                  <a:srgbClr val="6B9F25"/>
                </a:solidFill>
                <a:cs typeface="+mn-cs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https://mentor.ieee.org/802.11/dcn/21/11-21-0135-</a:t>
            </a:r>
            <a:r>
              <a:rPr lang="en-US" sz="1800" dirty="0">
                <a:solidFill>
                  <a:srgbClr val="FF0000"/>
                </a:solidFill>
                <a:cs typeface="+mn-cs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08</a:t>
            </a:r>
            <a:r>
              <a:rPr lang="en-US" sz="1800" dirty="0">
                <a:solidFill>
                  <a:srgbClr val="6B9F25"/>
                </a:solidFill>
                <a:cs typeface="+mn-cs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-00be-jan-mar-tgbe-teleconference-minutes.docx</a:t>
            </a:r>
            <a:endParaRPr lang="en-US" sz="1800" dirty="0">
              <a:solidFill>
                <a:srgbClr val="6B9F25"/>
              </a:solidFill>
              <a:cs typeface="+mn-cs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March Electronic Plenary: </a:t>
            </a:r>
            <a:r>
              <a:rPr lang="en-US" sz="1800" dirty="0">
                <a:solidFill>
                  <a:srgbClr val="6B9F25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https://mentor.ieee.org/802.11/dcn/21/11-21-0436-0</a:t>
            </a:r>
            <a:r>
              <a:rPr lang="en-US" sz="1800" dirty="0">
                <a:solidFill>
                  <a:srgbClr val="FF000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2</a:t>
            </a:r>
            <a:r>
              <a:rPr lang="en-US" sz="1800" dirty="0">
                <a:solidFill>
                  <a:srgbClr val="6B9F25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-00be-march-2021-meeting-minutes.docx</a:t>
            </a:r>
            <a:endParaRPr lang="en-US" sz="18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Teleconferences March-May: </a:t>
            </a:r>
            <a:r>
              <a:rPr lang="en-US" sz="1800" dirty="0">
                <a:solidFill>
                  <a:srgbClr val="6B9F25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https://mentor.ieee.org/802.11/dcn/21/11-21-0539-0</a:t>
            </a:r>
            <a:r>
              <a:rPr lang="en-US" sz="1800" dirty="0">
                <a:solidFill>
                  <a:srgbClr val="FF0000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6</a:t>
            </a:r>
            <a:r>
              <a:rPr lang="en-US" sz="1800" dirty="0">
                <a:solidFill>
                  <a:srgbClr val="6B9F25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-00be-mar-may-tgbe-teleconference-minutes.docx</a:t>
            </a:r>
            <a:endParaRPr lang="en-US" sz="18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800" dirty="0">
              <a:cs typeface="+mn-cs"/>
            </a:endParaRPr>
          </a:p>
          <a:p>
            <a:endParaRPr lang="en-US" sz="1800" dirty="0"/>
          </a:p>
          <a:p>
            <a:r>
              <a:rPr lang="en-US" sz="1800" dirty="0"/>
              <a:t>Move: Dennis Sundman		Second: 	Mike Montemurro</a:t>
            </a:r>
          </a:p>
          <a:p>
            <a:r>
              <a:rPr lang="en-US" sz="1800" dirty="0"/>
              <a:t>Discussion: None.</a:t>
            </a:r>
          </a:p>
          <a:p>
            <a:r>
              <a:rPr lang="en-US" sz="1800" dirty="0"/>
              <a:t>Result: </a:t>
            </a:r>
            <a:r>
              <a:rPr lang="en-US" sz="18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65DDEE-9D5F-4936-A675-FD31462ED8D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43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903F5F-A734-41D2-B948-6A3F3F0DC9E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35E98F-CD54-45CC-B242-37886F48A52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41749454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175 (PHY-1)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1279 in </a:t>
            </a:r>
            <a:r>
              <a:rPr lang="en-US" sz="1400" dirty="0">
                <a:hlinkClick r:id="rId2"/>
              </a:rPr>
              <a:t>489r3</a:t>
            </a:r>
            <a:r>
              <a:rPr lang="en-US" sz="1400" dirty="0"/>
              <a:t> </a:t>
            </a:r>
            <a:r>
              <a:rPr lang="en-US" sz="1400" i="1" dirty="0"/>
              <a:t>[1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1265, 2687, 2943, 1608, 1961, 2621, 1958, 1959, 2766, 2780, 1284, 2359, 1291, 2926, 1292, 3099, 2024, 2025, 2694, 1246, 1248, 1300, 1301, 1303, 1316, 1319, 1318, 1334, 1338, 1346 in </a:t>
            </a:r>
            <a:r>
              <a:rPr lang="en-US" sz="1400" dirty="0">
                <a:hlinkClick r:id="rId3"/>
              </a:rPr>
              <a:t>496r1</a:t>
            </a:r>
            <a:r>
              <a:rPr lang="en-US" sz="1400" dirty="0"/>
              <a:t> </a:t>
            </a:r>
            <a:r>
              <a:rPr lang="en-US" sz="1400" i="1" dirty="0"/>
              <a:t>[30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1333, 2624, 2625, 2667, 2772, 2220, 3119, 1997, 1589, 2954, 2658, 2757, 1388, 2616, 2441, 2709, 3112, 3111, 2735, 2737, 2736, 1405, 2809, 1392, 2734, 2771, 2770, 1363, 1374, 1375, 1376, 1382, 1385, 1389, 1401, 1404, 2360, 1643, 2614 in </a:t>
            </a:r>
            <a:r>
              <a:rPr lang="en-US" sz="1400" dirty="0">
                <a:hlinkClick r:id="rId4"/>
              </a:rPr>
              <a:t>497r1</a:t>
            </a:r>
            <a:r>
              <a:rPr lang="en-US" sz="1400" dirty="0"/>
              <a:t> </a:t>
            </a:r>
            <a:r>
              <a:rPr lang="en-US" sz="1400" i="1" dirty="0"/>
              <a:t>[39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1313, 1315, 1310, 1348, 1387, 1399, 2699, 2767, 2660, 2947, 3167, 2639, 3082, 3083, 2640, 3085, 2768, 2626, 2725, 2726, 3174, 3178, 2769, 1255, 3080, 1409, 3104, 2650, 2651, 2692, 2702, 2703 in </a:t>
            </a:r>
            <a:r>
              <a:rPr lang="en-US" sz="1400" dirty="0">
                <a:hlinkClick r:id="rId5"/>
              </a:rPr>
              <a:t>503r1</a:t>
            </a:r>
            <a:r>
              <a:rPr lang="en-US" sz="1400" dirty="0"/>
              <a:t> [32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1329, 2788, 3279 in </a:t>
            </a:r>
            <a:r>
              <a:rPr lang="en-US" sz="1400" dirty="0">
                <a:hlinkClick r:id="rId6"/>
              </a:rPr>
              <a:t>517r1</a:t>
            </a:r>
            <a:r>
              <a:rPr lang="en-US" sz="1400" dirty="0"/>
              <a:t> [3 CIDs]</a:t>
            </a:r>
          </a:p>
          <a:p>
            <a:pPr marL="0" indent="0"/>
            <a:r>
              <a:rPr lang="en-US" sz="1600" dirty="0"/>
              <a:t>Move: Mike Montemurro	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33365898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176 (PHY-2)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2198, 2644, 2645 in </a:t>
            </a:r>
            <a:r>
              <a:rPr lang="en-US" sz="1400" dirty="0">
                <a:hlinkClick r:id="rId2"/>
              </a:rPr>
              <a:t>507r1</a:t>
            </a:r>
            <a:r>
              <a:rPr lang="en-US" sz="1400" dirty="0"/>
              <a:t> </a:t>
            </a:r>
            <a:r>
              <a:rPr lang="en-US" sz="1400" i="1" dirty="0"/>
              <a:t>[3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1352, 1372, 1373, 1563, 1617, 1618, 1619, 1951, 2627, 2634, 2706, 2727, 2801, 2949, 3175 in </a:t>
            </a:r>
            <a:r>
              <a:rPr lang="en-US" sz="1400" dirty="0">
                <a:hlinkClick r:id="rId3"/>
              </a:rPr>
              <a:t>495r3</a:t>
            </a:r>
            <a:r>
              <a:rPr lang="en-US" sz="1400" dirty="0"/>
              <a:t> </a:t>
            </a:r>
            <a:r>
              <a:rPr lang="en-US" sz="1400" i="1" dirty="0"/>
              <a:t>[15 CIDs]</a:t>
            </a:r>
            <a:endParaRPr lang="en-US" sz="1400" dirty="0"/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1610, 1644, 1947, 2994, 2995, 2996, 2997, 2998, 2999, 3284 in </a:t>
            </a:r>
            <a:r>
              <a:rPr lang="en-US" sz="1400" dirty="0">
                <a:hlinkClick r:id="rId4"/>
              </a:rPr>
              <a:t>520r0</a:t>
            </a:r>
            <a:r>
              <a:rPr lang="en-US" sz="1400" dirty="0"/>
              <a:t> </a:t>
            </a:r>
            <a:r>
              <a:rPr lang="en-US" sz="1400" i="1" dirty="0"/>
              <a:t>[10 CIDs]</a:t>
            </a:r>
            <a:endParaRPr lang="en-US" sz="1400" dirty="0"/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2641, 2688, 1342, 2689, 3103, 3084 in </a:t>
            </a:r>
            <a:r>
              <a:rPr lang="en-US" sz="1400" dirty="0">
                <a:hlinkClick r:id="rId5"/>
              </a:rPr>
              <a:t>295r3</a:t>
            </a:r>
            <a:r>
              <a:rPr lang="en-US" sz="1400" dirty="0"/>
              <a:t> </a:t>
            </a:r>
            <a:r>
              <a:rPr lang="en-US" sz="1400" i="1" dirty="0"/>
              <a:t>[6 CIDs]</a:t>
            </a:r>
            <a:endParaRPr lang="en-US" sz="1400" dirty="0"/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1606 in </a:t>
            </a:r>
            <a:r>
              <a:rPr lang="en-US" sz="1400" dirty="0">
                <a:hlinkClick r:id="rId6"/>
              </a:rPr>
              <a:t>551r1</a:t>
            </a:r>
            <a:r>
              <a:rPr lang="en-US" sz="1400" dirty="0"/>
              <a:t> </a:t>
            </a:r>
            <a:r>
              <a:rPr lang="en-US" sz="1400" i="1" dirty="0"/>
              <a:t>[1 CID]</a:t>
            </a:r>
            <a:endParaRPr lang="en-US" sz="14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Bin Tian				Second: Ross Jian Yu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33072940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177 (PHY-3)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/>
              <a:t>1280, 1312, 1314, 1555, 1594, 1945, 1946, 1965, 1966, 3100, 3101, 3196, 3197 in </a:t>
            </a:r>
            <a:r>
              <a:rPr lang="pt-BR" sz="1400" dirty="0">
                <a:hlinkClick r:id="rId2"/>
              </a:rPr>
              <a:t>556r2</a:t>
            </a:r>
            <a:r>
              <a:rPr lang="pt-BR" sz="1400" dirty="0"/>
              <a:t> </a:t>
            </a:r>
            <a:r>
              <a:rPr lang="en-US" sz="1400" i="1" dirty="0"/>
              <a:t>[13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/>
              <a:t>1411, 1953 in </a:t>
            </a:r>
            <a:r>
              <a:rPr lang="pt-BR" sz="1400" dirty="0">
                <a:hlinkClick r:id="rId3"/>
              </a:rPr>
              <a:t>542r1</a:t>
            </a:r>
            <a:r>
              <a:rPr lang="pt-BR" sz="1400" dirty="0"/>
              <a:t> </a:t>
            </a:r>
            <a:r>
              <a:rPr lang="en-US" sz="1400" i="1" dirty="0"/>
              <a:t>[2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/>
              <a:t>2993, 1588 in </a:t>
            </a:r>
            <a:r>
              <a:rPr lang="pt-BR" sz="1400" dirty="0">
                <a:hlinkClick r:id="rId4"/>
              </a:rPr>
              <a:t>543r2</a:t>
            </a:r>
            <a:r>
              <a:rPr lang="pt-BR" sz="1400" dirty="0"/>
              <a:t> </a:t>
            </a:r>
            <a:r>
              <a:rPr lang="en-US" sz="1400" i="1" dirty="0"/>
              <a:t>[2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/>
              <a:t>3045 in </a:t>
            </a:r>
            <a:r>
              <a:rPr lang="pt-BR" sz="1400" dirty="0">
                <a:hlinkClick r:id="rId5"/>
              </a:rPr>
              <a:t>567r1</a:t>
            </a:r>
            <a:r>
              <a:rPr lang="pt-BR" sz="1400" dirty="0"/>
              <a:t> </a:t>
            </a:r>
            <a:r>
              <a:rPr lang="en-US" sz="1400" i="1" dirty="0"/>
              <a:t>[1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/>
              <a:t>1241, 2617, 2618, 2619, 2620, 2677, 2678, 2679, 2680, 3039 in </a:t>
            </a:r>
            <a:r>
              <a:rPr lang="pt-BR" sz="1400" dirty="0">
                <a:hlinkClick r:id="rId6"/>
              </a:rPr>
              <a:t>540r2</a:t>
            </a:r>
            <a:r>
              <a:rPr lang="pt-BR" sz="1400" dirty="0"/>
              <a:t> </a:t>
            </a:r>
            <a:r>
              <a:rPr lang="en-US" sz="1400" i="1" dirty="0"/>
              <a:t>[10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endParaRPr lang="en-US" sz="1400" dirty="0"/>
          </a:p>
          <a:p>
            <a:pPr marL="0" indent="0"/>
            <a:r>
              <a:rPr lang="en-US" sz="1600" dirty="0"/>
              <a:t>Move: Mike Montemurro	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>
              <a:highlight>
                <a:srgbClr val="00FF00"/>
              </a:highlight>
            </a:endParaRP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14615204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178 (PHY-4)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/>
              <a:t>1541 in </a:t>
            </a:r>
            <a:r>
              <a:rPr lang="pt-BR" sz="1400" dirty="0">
                <a:hlinkClick r:id="rId2"/>
              </a:rPr>
              <a:t>584r0</a:t>
            </a:r>
            <a:r>
              <a:rPr lang="pt-BR" sz="1400" dirty="0"/>
              <a:t> </a:t>
            </a:r>
            <a:r>
              <a:rPr lang="en-US" sz="1400" i="1" dirty="0"/>
              <a:t>[1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1995, 2844, 2845, 2846 </a:t>
            </a:r>
            <a:r>
              <a:rPr lang="pt-BR" sz="1400" dirty="0"/>
              <a:t>in </a:t>
            </a:r>
            <a:r>
              <a:rPr lang="pt-BR" sz="1400" dirty="0">
                <a:hlinkClick r:id="rId3"/>
              </a:rPr>
              <a:t>585r1</a:t>
            </a:r>
            <a:r>
              <a:rPr lang="pt-BR" sz="1400" dirty="0"/>
              <a:t> </a:t>
            </a:r>
            <a:r>
              <a:rPr lang="en-US" sz="1400" i="1" dirty="0"/>
              <a:t>[4 CIDs]</a:t>
            </a:r>
            <a:endParaRPr lang="pt-BR" sz="1400" dirty="0"/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/>
              <a:t>1386, 2733, 2807, 3051 in </a:t>
            </a:r>
            <a:r>
              <a:rPr lang="pt-BR" sz="1400" dirty="0">
                <a:hlinkClick r:id="rId4"/>
              </a:rPr>
              <a:t>591r0</a:t>
            </a:r>
            <a:r>
              <a:rPr lang="pt-BR" sz="1400" dirty="0"/>
              <a:t> </a:t>
            </a:r>
            <a:r>
              <a:rPr lang="en-US" sz="1400" i="1" dirty="0"/>
              <a:t>[4 CIDs]</a:t>
            </a:r>
            <a:endParaRPr lang="pt-BR" sz="1400" dirty="0"/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/>
              <a:t>1954, 2765 in </a:t>
            </a:r>
            <a:r>
              <a:rPr lang="pt-BR" sz="1400" dirty="0">
                <a:solidFill>
                  <a:srgbClr val="6B9F25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634</a:t>
            </a:r>
            <a:r>
              <a:rPr lang="pt-BR" sz="1400" dirty="0">
                <a:solidFill>
                  <a:srgbClr val="FF0000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r2</a:t>
            </a:r>
            <a:r>
              <a:rPr lang="pt-BR" sz="1400" dirty="0"/>
              <a:t> </a:t>
            </a:r>
            <a:r>
              <a:rPr lang="en-US" sz="1400" i="1" dirty="0"/>
              <a:t>[2 CIDs]</a:t>
            </a:r>
            <a:endParaRPr lang="pt-BR" sz="1400" dirty="0"/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/>
              <a:t>1242, 1281, 1282, 1283, 2690, 2691, 2944, 2945, 3163 in </a:t>
            </a:r>
            <a:r>
              <a:rPr lang="pt-BR" sz="1400" dirty="0">
                <a:hlinkClick r:id="rId6"/>
              </a:rPr>
              <a:t>629r1</a:t>
            </a:r>
            <a:r>
              <a:rPr lang="pt-BR" sz="1400" dirty="0"/>
              <a:t> </a:t>
            </a:r>
            <a:r>
              <a:rPr lang="en-US" sz="1400" i="1" dirty="0"/>
              <a:t>[9 CIDs]</a:t>
            </a:r>
            <a:endParaRPr lang="pt-BR" sz="1400" dirty="0"/>
          </a:p>
          <a:p>
            <a:pPr marL="0" indent="0"/>
            <a:r>
              <a:rPr lang="en-US" sz="1600" dirty="0"/>
              <a:t>Move: Ross Jian Yu				Second: Jianhan Liu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29929444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179 (PHY-5)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/>
              <a:t>1972 in </a:t>
            </a:r>
            <a:r>
              <a:rPr lang="pt-BR" sz="1400" dirty="0">
                <a:hlinkClick r:id="rId2"/>
              </a:rPr>
              <a:t>678r0</a:t>
            </a:r>
            <a:r>
              <a:rPr lang="pt-BR" sz="1400" dirty="0"/>
              <a:t> </a:t>
            </a:r>
            <a:r>
              <a:rPr lang="en-US" sz="1400" i="1" dirty="0"/>
              <a:t>[1 CID]</a:t>
            </a:r>
            <a:endParaRPr lang="pt-BR" sz="1400" dirty="0"/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3239, 3077, 2146, 1260, 1520, 1521, 1955, 2016, 3162, 1240, 1522, 1523, 1274, 1524, 1525, 1526, 1527, 1528, 1529, 1530, 3126, 1531, 1532, 1533, 1534, 1535, 1536, 1537, 1538, 2777, 2778 in </a:t>
            </a:r>
            <a:r>
              <a:rPr lang="pt-BR" sz="1400" dirty="0">
                <a:hlinkClick r:id="rId3"/>
              </a:rPr>
              <a:t>635r3</a:t>
            </a:r>
            <a:r>
              <a:rPr lang="pt-BR" sz="1400" dirty="0"/>
              <a:t> </a:t>
            </a:r>
            <a:r>
              <a:rPr lang="en-US" sz="1400" i="1" dirty="0"/>
              <a:t>[31 CIDs]</a:t>
            </a:r>
            <a:endParaRPr lang="pt-BR" sz="1400" dirty="0"/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/>
              <a:t>1276, 1278, 1539, 1540, 2991, 3040 in </a:t>
            </a:r>
            <a:r>
              <a:rPr lang="pt-BR" sz="1400" dirty="0">
                <a:hlinkClick r:id="rId4"/>
              </a:rPr>
              <a:t>636r1</a:t>
            </a:r>
            <a:r>
              <a:rPr lang="pt-BR" sz="1400" dirty="0"/>
              <a:t> </a:t>
            </a:r>
            <a:r>
              <a:rPr lang="en-US" sz="1400" i="1" dirty="0"/>
              <a:t>[6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>
                <a:solidFill>
                  <a:schemeClr val="tx1"/>
                </a:solidFill>
              </a:rPr>
              <a:t>1585, 1586, 1952, 2707, 2985 in </a:t>
            </a:r>
            <a:r>
              <a:rPr lang="pt-BR" sz="1400" dirty="0">
                <a:solidFill>
                  <a:schemeClr val="tx1"/>
                </a:solidFill>
                <a:hlinkClick r:id="rId5"/>
              </a:rPr>
              <a:t>304r1</a:t>
            </a:r>
            <a:r>
              <a:rPr lang="pt-BR" sz="1400" dirty="0">
                <a:solidFill>
                  <a:schemeClr val="tx1"/>
                </a:solidFill>
              </a:rPr>
              <a:t> [5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>
                <a:solidFill>
                  <a:schemeClr val="tx1"/>
                </a:solidFill>
              </a:rPr>
              <a:t>1407, 1408, 1566, 1567, 1626, 1627, 1628, 2411, 2738, 2739, 3065, 3195, 3306, 3065, in </a:t>
            </a:r>
            <a:r>
              <a:rPr lang="pt-BR" sz="1400" dirty="0">
                <a:solidFill>
                  <a:schemeClr val="tx1"/>
                </a:solidFill>
                <a:hlinkClick r:id="rId6"/>
              </a:rPr>
              <a:t>298r3</a:t>
            </a:r>
            <a:r>
              <a:rPr lang="pt-BR" sz="1400" dirty="0">
                <a:solidFill>
                  <a:schemeClr val="tx1"/>
                </a:solidFill>
              </a:rPr>
              <a:t> [14 CIDs]</a:t>
            </a:r>
          </a:p>
          <a:p>
            <a:pPr marL="0" indent="0"/>
            <a:endParaRPr lang="pt-BR" sz="1600" dirty="0"/>
          </a:p>
          <a:p>
            <a:pPr marL="0" indent="0"/>
            <a:r>
              <a:rPr lang="en-US" sz="1600" dirty="0"/>
              <a:t>Move: Ross Jian Yu	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86529633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180 (PHY-6)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>
                <a:solidFill>
                  <a:schemeClr val="tx1"/>
                </a:solidFill>
              </a:rPr>
              <a:t>2646, 2647, 2652, 2653, 2657 in </a:t>
            </a:r>
            <a:r>
              <a:rPr lang="pt-BR" sz="1400" dirty="0">
                <a:solidFill>
                  <a:schemeClr val="tx1"/>
                </a:solidFill>
                <a:hlinkClick r:id="rId2"/>
              </a:rPr>
              <a:t>566r1</a:t>
            </a:r>
            <a:r>
              <a:rPr lang="pt-BR" sz="1400" dirty="0">
                <a:solidFill>
                  <a:schemeClr val="tx1"/>
                </a:solidFill>
              </a:rPr>
              <a:t> [5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>
                <a:solidFill>
                  <a:schemeClr val="tx1"/>
                </a:solidFill>
              </a:rPr>
              <a:t>1347, 1948 in </a:t>
            </a:r>
            <a:r>
              <a:rPr lang="pt-BR" sz="1400" dirty="0">
                <a:solidFill>
                  <a:schemeClr val="tx1"/>
                </a:solidFill>
                <a:hlinkClick r:id="rId3"/>
              </a:rPr>
              <a:t>677r0</a:t>
            </a:r>
            <a:r>
              <a:rPr lang="pt-BR" sz="1400" dirty="0">
                <a:solidFill>
                  <a:schemeClr val="tx1"/>
                </a:solidFill>
              </a:rPr>
              <a:t> [2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>
                <a:solidFill>
                  <a:schemeClr val="tx1"/>
                </a:solidFill>
              </a:rPr>
              <a:t>1345 in </a:t>
            </a:r>
            <a:r>
              <a:rPr lang="pt-BR" sz="1400" dirty="0">
                <a:solidFill>
                  <a:schemeClr val="tx1"/>
                </a:solidFill>
                <a:hlinkClick r:id="rId4"/>
              </a:rPr>
              <a:t>702r1</a:t>
            </a:r>
            <a:r>
              <a:rPr lang="pt-BR" sz="1400" dirty="0">
                <a:solidFill>
                  <a:schemeClr val="tx1"/>
                </a:solidFill>
              </a:rPr>
              <a:t> [1 CID]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>
                <a:solidFill>
                  <a:schemeClr val="tx1"/>
                </a:solidFill>
              </a:rPr>
              <a:t>1321 in </a:t>
            </a:r>
            <a:r>
              <a:rPr lang="pt-BR" sz="1400" dirty="0">
                <a:solidFill>
                  <a:schemeClr val="tx1"/>
                </a:solidFill>
                <a:hlinkClick r:id="rId5"/>
              </a:rPr>
              <a:t>726r1</a:t>
            </a:r>
            <a:r>
              <a:rPr lang="pt-BR" sz="1400" dirty="0">
                <a:solidFill>
                  <a:schemeClr val="tx1"/>
                </a:solidFill>
              </a:rPr>
              <a:t> [1 CID]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1542, 1543, 1607, 1984, 2448, 2449, 2779, 3078, 3094, 3164 in </a:t>
            </a:r>
            <a:r>
              <a:rPr lang="en-US" sz="1400" dirty="0">
                <a:solidFill>
                  <a:schemeClr val="tx1"/>
                </a:solidFill>
                <a:hlinkClick r:id="rId6"/>
              </a:rPr>
              <a:t>675r2</a:t>
            </a:r>
            <a:r>
              <a:rPr lang="en-US" sz="1400" dirty="0">
                <a:solidFill>
                  <a:schemeClr val="tx1"/>
                </a:solidFill>
              </a:rPr>
              <a:t> </a:t>
            </a:r>
            <a:r>
              <a:rPr lang="pt-BR" sz="1400" dirty="0">
                <a:solidFill>
                  <a:schemeClr val="tx1"/>
                </a:solidFill>
              </a:rPr>
              <a:t>[10 CID]</a:t>
            </a:r>
          </a:p>
          <a:p>
            <a:pPr marL="400050" lvl="1" indent="0"/>
            <a:endParaRPr lang="pt-BR" sz="1400" dirty="0">
              <a:solidFill>
                <a:schemeClr val="tx1"/>
              </a:solidFill>
            </a:endParaRPr>
          </a:p>
          <a:p>
            <a:pPr marL="0" indent="0"/>
            <a:r>
              <a:rPr lang="en-US" sz="1600" dirty="0"/>
              <a:t>Move: Edward Au				Second: Bin Tian</a:t>
            </a:r>
          </a:p>
          <a:p>
            <a:pPr marL="0" indent="0"/>
            <a:r>
              <a:rPr lang="en-US" sz="1600" dirty="0"/>
              <a:t>Discussion: None. 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308180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2B1CCF-A3B8-464F-B2A9-73CCCFCFF1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147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59A49E-A5A4-4F56-B099-147C6D55F1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19600"/>
          </a:xfrm>
        </p:spPr>
        <p:txBody>
          <a:bodyPr/>
          <a:lstStyle/>
          <a:p>
            <a:r>
              <a:rPr lang="en-US" sz="1600" dirty="0"/>
              <a:t>Move to accept changes to the TGbe draft as specified in the following documents: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200" dirty="0">
                <a:hlinkClick r:id="rId2"/>
              </a:rPr>
              <a:t>1826r6</a:t>
            </a:r>
            <a:r>
              <a:rPr lang="en-US" sz="1200" dirty="0"/>
              <a:t>,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200" dirty="0">
                <a:hlinkClick r:id="rId3"/>
              </a:rPr>
              <a:t>1743r5</a:t>
            </a:r>
            <a:r>
              <a:rPr lang="en-US" sz="1200" dirty="0"/>
              <a:t>, </a:t>
            </a:r>
            <a:r>
              <a:rPr lang="en-US" sz="1200" dirty="0">
                <a:hlinkClick r:id="rId4"/>
              </a:rPr>
              <a:t>1910r2</a:t>
            </a:r>
            <a:r>
              <a:rPr lang="en-US" sz="1200" dirty="0"/>
              <a:t>, </a:t>
            </a:r>
            <a:r>
              <a:rPr lang="en-US" sz="1200" dirty="0">
                <a:hlinkClick r:id="rId5"/>
              </a:rPr>
              <a:t>1914r1</a:t>
            </a:r>
            <a:r>
              <a:rPr lang="en-US" sz="1200" dirty="0"/>
              <a:t>, </a:t>
            </a:r>
            <a:r>
              <a:rPr lang="en-US" sz="1200" dirty="0">
                <a:hlinkClick r:id="rId6"/>
              </a:rPr>
              <a:t>1924r5</a:t>
            </a:r>
            <a:r>
              <a:rPr lang="en-US" sz="1200" dirty="0"/>
              <a:t>,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FF0000"/>
                </a:solidFill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1337r9</a:t>
            </a:r>
            <a:r>
              <a:rPr lang="en-US" sz="1200" dirty="0"/>
              <a:t>, </a:t>
            </a:r>
            <a:r>
              <a:rPr lang="en-US" sz="1200" dirty="0">
                <a:hlinkClick r:id="rId8"/>
              </a:rPr>
              <a:t>1339r8</a:t>
            </a:r>
            <a:r>
              <a:rPr lang="en-US" sz="1200" dirty="0"/>
              <a:t>, </a:t>
            </a:r>
            <a:r>
              <a:rPr lang="en-US" sz="1200" dirty="0">
                <a:hlinkClick r:id="rId9"/>
              </a:rPr>
              <a:t>1340r4</a:t>
            </a:r>
            <a:r>
              <a:rPr lang="en-US" sz="1200" dirty="0"/>
              <a:t>, </a:t>
            </a:r>
            <a:r>
              <a:rPr lang="en-US" sz="1200" dirty="0">
                <a:hlinkClick r:id="rId10"/>
              </a:rPr>
              <a:t>1925r6</a:t>
            </a:r>
            <a:r>
              <a:rPr lang="en-US" sz="1200" dirty="0"/>
              <a:t>.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Edward Au				Second: Laurent Cariou</a:t>
            </a:r>
          </a:p>
          <a:p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>
              <a:highlight>
                <a:srgbClr val="00FF00"/>
              </a:highlight>
            </a:endParaRPr>
          </a:p>
          <a:p>
            <a:pPr marL="0" indent="0"/>
            <a:r>
              <a:rPr lang="en-US" sz="1400" dirty="0"/>
              <a:t>Note 1: These are all proposed draft texts (PDTs) that obtained ≥ 75% support during the straw poll phase and </a:t>
            </a:r>
            <a:r>
              <a:rPr lang="en-US" sz="1400" u="sng" dirty="0"/>
              <a:t>that have NOT received</a:t>
            </a:r>
            <a:r>
              <a:rPr lang="en-US" sz="1400" dirty="0"/>
              <a:t> a request for further discussion</a:t>
            </a:r>
          </a:p>
          <a:p>
            <a:pPr marL="0" indent="0"/>
            <a:r>
              <a:rPr lang="en-US" sz="1400" dirty="0"/>
              <a:t>Note 2: Revision for 11-20/1337 was revised from R7 to R9 as per latest discussions in PHY ad-hoc.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3267D9C-D778-49BA-82AB-8C413C74571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47C7D1-C953-405A-A030-614FB89807D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48D43E9-E005-4F47-90F5-77DFD10F832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92682794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181 (PHY-7)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>
                <a:solidFill>
                  <a:schemeClr val="tx1"/>
                </a:solidFill>
              </a:rPr>
              <a:t>1286, 1546, 1547, 1944, 1960, 1985, 2018, 2019, 2781, 3095, 3267 in </a:t>
            </a:r>
            <a:r>
              <a:rPr lang="pt-BR" sz="1400" dirty="0">
                <a:solidFill>
                  <a:schemeClr val="tx1"/>
                </a:solidFill>
                <a:hlinkClick r:id="rId2"/>
              </a:rPr>
              <a:t>731r1</a:t>
            </a:r>
            <a:r>
              <a:rPr lang="pt-BR" sz="1400" dirty="0">
                <a:solidFill>
                  <a:schemeClr val="tx1"/>
                </a:solidFill>
              </a:rPr>
              <a:t> [11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>
                <a:solidFill>
                  <a:schemeClr val="tx1"/>
                </a:solidFill>
              </a:rPr>
              <a:t>1243, 1285, 1287, 1288, 1289, 1544, 1545, 1548, 1549, 1550, 1551, 1552, 1986, 1987, 2017, 2020, 2021, 2022, 2023, 2604, 2782, 2783, 3096, 3097, 3268 in </a:t>
            </a:r>
            <a:r>
              <a:rPr lang="pt-BR" sz="1400" dirty="0">
                <a:solidFill>
                  <a:schemeClr val="tx1"/>
                </a:solidFill>
                <a:hlinkClick r:id="rId3"/>
              </a:rPr>
              <a:t>744r3</a:t>
            </a:r>
            <a:r>
              <a:rPr lang="pt-BR" sz="1400" dirty="0">
                <a:solidFill>
                  <a:schemeClr val="tx1"/>
                </a:solidFill>
              </a:rPr>
              <a:t> [25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3074 in </a:t>
            </a:r>
            <a:r>
              <a:rPr lang="en-US" sz="1400" dirty="0">
                <a:solidFill>
                  <a:schemeClr val="tx1"/>
                </a:solidFill>
                <a:hlinkClick r:id="rId4"/>
              </a:rPr>
              <a:t>477r2</a:t>
            </a:r>
            <a:r>
              <a:rPr lang="en-US" sz="1400" dirty="0">
                <a:solidFill>
                  <a:schemeClr val="tx1"/>
                </a:solidFill>
              </a:rPr>
              <a:t> [</a:t>
            </a:r>
            <a:r>
              <a:rPr lang="en-US" sz="1400" dirty="0">
                <a:solidFill>
                  <a:srgbClr val="FF0000"/>
                </a:solidFill>
              </a:rPr>
              <a:t>1</a:t>
            </a:r>
            <a:r>
              <a:rPr lang="en-US" sz="1400" dirty="0">
                <a:solidFill>
                  <a:schemeClr val="tx1"/>
                </a:solidFill>
              </a:rPr>
              <a:t>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1249, 1250, 1962, 3275 in </a:t>
            </a:r>
            <a:r>
              <a:rPr lang="en-US" sz="1400" dirty="0">
                <a:solidFill>
                  <a:schemeClr val="tx1"/>
                </a:solidFill>
                <a:hlinkClick r:id="rId5"/>
              </a:rPr>
              <a:t>748r0</a:t>
            </a:r>
            <a:r>
              <a:rPr lang="en-US" sz="1400" dirty="0">
                <a:solidFill>
                  <a:schemeClr val="tx1"/>
                </a:solidFill>
              </a:rPr>
              <a:t> [4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1369, 1616, 1992, 2444, 2632, 2633, 2669, 2798, 2799, 3289 in </a:t>
            </a:r>
            <a:r>
              <a:rPr lang="en-US" sz="1400" dirty="0">
                <a:solidFill>
                  <a:schemeClr val="tx1"/>
                </a:solidFill>
                <a:hlinkClick r:id="rId6"/>
              </a:rPr>
              <a:t>303r3</a:t>
            </a:r>
            <a:r>
              <a:rPr lang="en-US" sz="1400" dirty="0">
                <a:solidFill>
                  <a:schemeClr val="tx1"/>
                </a:solidFill>
              </a:rPr>
              <a:t> [10]</a:t>
            </a:r>
          </a:p>
          <a:p>
            <a:pPr marL="0" indent="0"/>
            <a:r>
              <a:rPr lang="en-US" sz="1600" dirty="0"/>
              <a:t>Move: Yan Xin				Second: Rui Cao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34694681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182 (MAC-1)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199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1046, 2151 in </a:t>
            </a:r>
            <a:r>
              <a:rPr lang="en-US" sz="1400" dirty="0">
                <a:hlinkClick r:id="rId2"/>
              </a:rPr>
              <a:t>281r4</a:t>
            </a:r>
            <a:r>
              <a:rPr lang="en-US" sz="1400" dirty="0"/>
              <a:t> </a:t>
            </a:r>
            <a:r>
              <a:rPr lang="en-US" sz="1400" i="1" dirty="0"/>
              <a:t>[2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1436, 1440, 2102, 2103, 2332, 2346, 2915, 2918, 2935, 3324, 3400 in </a:t>
            </a:r>
            <a:r>
              <a:rPr lang="en-US" sz="1400" dirty="0">
                <a:hlinkClick r:id="rId3"/>
              </a:rPr>
              <a:t>288r4</a:t>
            </a:r>
            <a:r>
              <a:rPr lang="en-US" sz="1400" dirty="0"/>
              <a:t> </a:t>
            </a:r>
            <a:r>
              <a:rPr lang="en-US" sz="1400" i="1" dirty="0"/>
              <a:t>[11 CIDs]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1737 in </a:t>
            </a:r>
            <a:r>
              <a:rPr lang="en-US" sz="1400" dirty="0">
                <a:hlinkClick r:id="rId4"/>
              </a:rPr>
              <a:t>465r3</a:t>
            </a:r>
            <a:r>
              <a:rPr lang="en-US" sz="1400" dirty="0"/>
              <a:t> </a:t>
            </a:r>
            <a:r>
              <a:rPr lang="en-US" sz="1400" i="1" dirty="0"/>
              <a:t>[1 CID]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2089, 1578, 2482, 2086, 2283, 2087, 2578, 2577, 2290, 1030, 2490, 1579, 2491, 2492, 1583, 2579 in </a:t>
            </a:r>
            <a:r>
              <a:rPr lang="en-US" sz="1400" dirty="0">
                <a:hlinkClick r:id="rId5"/>
              </a:rPr>
              <a:t>483r3</a:t>
            </a:r>
            <a:r>
              <a:rPr lang="en-US" sz="1400" dirty="0"/>
              <a:t> </a:t>
            </a:r>
            <a:r>
              <a:rPr lang="en-US" sz="1400" i="1" dirty="0"/>
              <a:t>[16 CIDs]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2294, 1858, 1859, 1034, 2149, 1861, 2831, 1833, 1860, 2586, 2183, 1799, 1035, 2451, 1036, 1050, 1778, 2165, 1864, 1919, 3315, 1184, 1185, 2866, 3335, 2309, 2964, 2472, 2296, 2868, 3021, 3212, 3369, 3370, 1005, 1896, 3016, </a:t>
            </a:r>
            <a:r>
              <a:rPr lang="en-US" sz="1400" u="sng" dirty="0">
                <a:solidFill>
                  <a:srgbClr val="FF0000"/>
                </a:solidFill>
              </a:rPr>
              <a:t>1862, 2167</a:t>
            </a:r>
            <a:r>
              <a:rPr lang="en-US" sz="1400" dirty="0"/>
              <a:t> in </a:t>
            </a:r>
            <a:r>
              <a:rPr lang="en-US" sz="1400" dirty="0">
                <a:hlinkClick r:id="rId6"/>
              </a:rPr>
              <a:t>254r6</a:t>
            </a:r>
            <a:r>
              <a:rPr lang="en-US" sz="1400" dirty="0"/>
              <a:t> </a:t>
            </a:r>
            <a:r>
              <a:rPr lang="en-US" sz="1400" i="1" dirty="0"/>
              <a:t>[3</a:t>
            </a:r>
            <a:r>
              <a:rPr lang="en-US" sz="1400" i="1" u="sng" dirty="0">
                <a:solidFill>
                  <a:srgbClr val="FF0000"/>
                </a:solidFill>
              </a:rPr>
              <a:t>9</a:t>
            </a:r>
            <a:r>
              <a:rPr lang="en-US" sz="1400" i="1" dirty="0"/>
              <a:t> CIDs]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0" indent="0"/>
            <a:r>
              <a:rPr lang="en-US" sz="1600" dirty="0"/>
              <a:t>Move: Mike Montemurro				Second: George Cherian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70812565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183 (MAC-2)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199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2159, 2161, 3018, 1908, 3019, 1906, 1907, 2436, 1776, 3127 in </a:t>
            </a:r>
            <a:r>
              <a:rPr lang="en-US" sz="1400" dirty="0">
                <a:hlinkClick r:id="rId2"/>
              </a:rPr>
              <a:t>506r3</a:t>
            </a:r>
            <a:r>
              <a:rPr lang="en-US" sz="1400" dirty="0"/>
              <a:t> </a:t>
            </a:r>
            <a:r>
              <a:rPr lang="en-US" sz="1400" i="1" dirty="0"/>
              <a:t>[10 CIDs]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1691 1067, 1068 1069 1070 1201 1202 1071 1231 1498 1692 2130 2300 2599 3030 3225 2131 3240, 3319 in </a:t>
            </a:r>
            <a:r>
              <a:rPr lang="en-US" sz="1400" dirty="0">
                <a:hlinkClick r:id="rId3"/>
              </a:rPr>
              <a:t>621r3</a:t>
            </a:r>
            <a:r>
              <a:rPr lang="en-US" sz="1400" dirty="0"/>
              <a:t> </a:t>
            </a:r>
            <a:r>
              <a:rPr lang="en-US" sz="1400" i="1" dirty="0"/>
              <a:t>[1</a:t>
            </a:r>
            <a:r>
              <a:rPr lang="en-US" sz="1400" i="1" u="sng" dirty="0">
                <a:solidFill>
                  <a:srgbClr val="FF0000"/>
                </a:solidFill>
              </a:rPr>
              <a:t>9</a:t>
            </a:r>
            <a:r>
              <a:rPr lang="en-US" sz="1400" i="1" dirty="0"/>
              <a:t> CIDs]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2160, 2857, 1732, 1834, 2164, 3247, </a:t>
            </a:r>
            <a:r>
              <a:rPr lang="en-US" sz="1400" u="sng" dirty="0">
                <a:solidFill>
                  <a:srgbClr val="FF0000"/>
                </a:solidFill>
              </a:rPr>
              <a:t>1905, 2587</a:t>
            </a:r>
            <a:r>
              <a:rPr lang="en-US" sz="1400" dirty="0"/>
              <a:t> in </a:t>
            </a:r>
            <a:r>
              <a:rPr lang="en-US" sz="1400" dirty="0">
                <a:solidFill>
                  <a:srgbClr val="6B9F25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301r5</a:t>
            </a:r>
            <a:r>
              <a:rPr lang="en-US" sz="1400" dirty="0"/>
              <a:t> </a:t>
            </a:r>
            <a:r>
              <a:rPr lang="en-US" sz="1400" i="1" dirty="0"/>
              <a:t>[</a:t>
            </a:r>
            <a:r>
              <a:rPr lang="en-US" sz="1400" i="1" u="sng" dirty="0">
                <a:solidFill>
                  <a:srgbClr val="FF0000"/>
                </a:solidFill>
              </a:rPr>
              <a:t>8</a:t>
            </a:r>
            <a:r>
              <a:rPr lang="en-US" sz="1400" i="1" dirty="0"/>
              <a:t>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1008, 1119, 1127, 1463, 1467, 1469, 1470, 1471, 1472, 1488, 1504, 1505, 1705, 1706, 1707, 1708, 1734, 1735, 1835, 2304, 2305, 2306, 2565, 2569, 2570, 2571, 2821, 2893, 2902, 3038 in </a:t>
            </a:r>
            <a:r>
              <a:rPr lang="en-US" sz="1400" dirty="0">
                <a:solidFill>
                  <a:schemeClr val="tx1"/>
                </a:solidFill>
                <a:hlinkClick r:id="rId5"/>
              </a:rPr>
              <a:t>511r5</a:t>
            </a:r>
            <a:r>
              <a:rPr lang="en-US" sz="1400" dirty="0">
                <a:solidFill>
                  <a:schemeClr val="tx1"/>
                </a:solidFill>
              </a:rPr>
              <a:t> [30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1773, 2603, 2742, 2745, 2916, 2917, 2937, 3206, 2143 in </a:t>
            </a:r>
            <a:r>
              <a:rPr lang="en-US" sz="1400" dirty="0">
                <a:solidFill>
                  <a:schemeClr val="tx1"/>
                </a:solidFill>
                <a:hlinkClick r:id="rId6"/>
              </a:rPr>
              <a:t>319r7</a:t>
            </a:r>
            <a:r>
              <a:rPr lang="en-US" sz="1400" dirty="0">
                <a:solidFill>
                  <a:schemeClr val="tx1"/>
                </a:solidFill>
              </a:rPr>
              <a:t> [9 CIDs]</a:t>
            </a:r>
          </a:p>
          <a:p>
            <a:pPr marL="457200" lvl="1" indent="0"/>
            <a:endParaRPr lang="en-US" sz="1400" dirty="0"/>
          </a:p>
          <a:p>
            <a:pPr marL="0" indent="0"/>
            <a:r>
              <a:rPr lang="en-US" sz="1600" dirty="0"/>
              <a:t>Move: Rojan Chitrakar				Second: Subir Das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26028712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184 (MAC-3)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199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1649, 2439, 1496, 1680, 1788, 2311, 2906, 1790, 2312, 2427, 2907, 2908, 3027, 3377, 1062, 1682, 1791, 1880, 2099, 2152, 2320, 2340, 2429, 2851, 3028, 3378, </a:t>
            </a:r>
            <a:r>
              <a:rPr lang="en-US" sz="1400" strike="sngStrike" dirty="0">
                <a:solidFill>
                  <a:srgbClr val="FF0000"/>
                </a:solidFill>
              </a:rPr>
              <a:t>1001,</a:t>
            </a:r>
            <a:r>
              <a:rPr lang="en-US" sz="1400" dirty="0">
                <a:solidFill>
                  <a:schemeClr val="tx1"/>
                </a:solidFill>
              </a:rPr>
              <a:t> 1648, in </a:t>
            </a:r>
            <a:r>
              <a:rPr lang="en-US" sz="1400" dirty="0">
                <a:solidFill>
                  <a:schemeClr val="tx1"/>
                </a:solidFill>
                <a:hlinkClick r:id="rId2"/>
              </a:rPr>
              <a:t>282r6</a:t>
            </a:r>
            <a:r>
              <a:rPr lang="en-US" sz="1400" dirty="0">
                <a:solidFill>
                  <a:schemeClr val="tx1"/>
                </a:solidFill>
              </a:rPr>
              <a:t> [2</a:t>
            </a:r>
            <a:r>
              <a:rPr lang="en-US" sz="1400" u="sng" dirty="0">
                <a:solidFill>
                  <a:srgbClr val="FF0000"/>
                </a:solidFill>
              </a:rPr>
              <a:t>7</a:t>
            </a:r>
            <a:r>
              <a:rPr lang="en-US" sz="1400" dirty="0">
                <a:solidFill>
                  <a:schemeClr val="tx1"/>
                </a:solidFill>
              </a:rPr>
              <a:t>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1476, 3334, 2520, 2372, 2852, 1153, 3424, 1416, 2415, 1495, 2200, 2201, 2202, 2203, 2204, 2521, 2752, 2856, 2205, 1717, 3425, 2374, 3022, 3213, 3214, 3336, 2352, 2474, 2417, 1043, 1745 in </a:t>
            </a:r>
            <a:r>
              <a:rPr lang="en-US" sz="1400" dirty="0">
                <a:solidFill>
                  <a:schemeClr val="tx1"/>
                </a:solidFill>
                <a:hlinkClick r:id="rId3"/>
              </a:rPr>
              <a:t>759r0</a:t>
            </a:r>
            <a:r>
              <a:rPr lang="en-US" sz="1400" dirty="0">
                <a:solidFill>
                  <a:schemeClr val="tx1"/>
                </a:solidFill>
              </a:rPr>
              <a:t> [31 CIDs].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2248, 2542, 2828, 2039, 2855, 2375, 2829, 1419, 2249, 2376, 3227, 2126, 2063, 3024, 2753, 1442, 2042, 2043, 1746, 2067, 3250, 1052, 1786, 1787, 2062, 2425, 2426, 3218, 2044, 2378, 1223, 1224, 1225, 3238, 2250, 2478, 2068, 3375, 3376, 2045, 1226 in </a:t>
            </a:r>
            <a:r>
              <a:rPr lang="en-US" sz="1400" dirty="0">
                <a:solidFill>
                  <a:schemeClr val="tx1"/>
                </a:solidFill>
                <a:hlinkClick r:id="rId4"/>
              </a:rPr>
              <a:t>775r0</a:t>
            </a:r>
            <a:r>
              <a:rPr lang="en-US" sz="1400" dirty="0">
                <a:solidFill>
                  <a:schemeClr val="tx1"/>
                </a:solidFill>
              </a:rPr>
              <a:t> [41 CIDs].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1078, 1475, 2981 in </a:t>
            </a:r>
            <a:r>
              <a:rPr lang="en-US" sz="1400" dirty="0">
                <a:solidFill>
                  <a:schemeClr val="tx1"/>
                </a:solidFill>
                <a:hlinkClick r:id="rId5"/>
              </a:rPr>
              <a:t>222r15</a:t>
            </a:r>
            <a:r>
              <a:rPr lang="en-US" sz="1400" dirty="0">
                <a:solidFill>
                  <a:schemeClr val="tx1"/>
                </a:solidFill>
              </a:rPr>
              <a:t> [3 CIDs]</a:t>
            </a:r>
          </a:p>
          <a:p>
            <a:pPr marL="0" indent="0"/>
            <a:r>
              <a:rPr lang="en-US" sz="1600" dirty="0"/>
              <a:t>Move: Ming Gan				Second: Stephen Palm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95964627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185 (Joint)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1003, 1595, 1596, 1597, 1598, 1600, 1601, 1940, 2011</a:t>
            </a:r>
            <a:r>
              <a:rPr lang="en-US" sz="1200" u="sng" dirty="0">
                <a:solidFill>
                  <a:srgbClr val="FF0000"/>
                </a:solidFill>
              </a:rPr>
              <a:t>, 1602</a:t>
            </a:r>
            <a:r>
              <a:rPr lang="en-US" sz="1200" dirty="0">
                <a:solidFill>
                  <a:schemeClr val="tx1"/>
                </a:solidFill>
              </a:rPr>
              <a:t> in </a:t>
            </a:r>
            <a:r>
              <a:rPr lang="en-US" sz="1200" dirty="0">
                <a:solidFill>
                  <a:schemeClr val="tx1"/>
                </a:solidFill>
                <a:hlinkClick r:id="rId2"/>
              </a:rPr>
              <a:t>682r0</a:t>
            </a:r>
            <a:r>
              <a:rPr lang="en-US" sz="1200" dirty="0">
                <a:solidFill>
                  <a:schemeClr val="tx1"/>
                </a:solidFill>
              </a:rPr>
              <a:t> </a:t>
            </a:r>
            <a:r>
              <a:rPr lang="en-US" sz="1200" i="1" dirty="0">
                <a:solidFill>
                  <a:schemeClr val="tx1"/>
                </a:solidFill>
              </a:rPr>
              <a:t>[</a:t>
            </a:r>
            <a:r>
              <a:rPr lang="en-US" sz="1200" i="1" u="sng" dirty="0">
                <a:solidFill>
                  <a:srgbClr val="FF0000"/>
                </a:solidFill>
              </a:rPr>
              <a:t>10</a:t>
            </a:r>
            <a:r>
              <a:rPr lang="en-US" sz="1200" i="1" dirty="0">
                <a:solidFill>
                  <a:schemeClr val="tx1"/>
                </a:solidFill>
              </a:rPr>
              <a:t> CIDs]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Edward Au	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7169624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186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accept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Joint: </a:t>
            </a:r>
            <a:r>
              <a:rPr lang="en-GB" sz="1400" u="sng" dirty="0">
                <a:hlinkClick r:id="rId2"/>
              </a:rPr>
              <a:t>494r6</a:t>
            </a:r>
            <a:r>
              <a:rPr lang="en-US" sz="1400" dirty="0">
                <a:solidFill>
                  <a:schemeClr val="tx1"/>
                </a:solidFill>
              </a:rPr>
              <a:t>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MAC: </a:t>
            </a:r>
            <a:r>
              <a:rPr lang="en-GB" sz="1400" u="sng" dirty="0">
                <a:hlinkClick r:id="rId3"/>
              </a:rPr>
              <a:t>221r9</a:t>
            </a:r>
            <a:r>
              <a:rPr lang="en-US" sz="1400" dirty="0"/>
              <a:t>, </a:t>
            </a:r>
            <a:r>
              <a:rPr lang="en-GB" sz="1400" u="sng" dirty="0">
                <a:hlinkClick r:id="rId4"/>
              </a:rPr>
              <a:t>019r10</a:t>
            </a:r>
            <a:r>
              <a:rPr lang="en-US" sz="1400" dirty="0"/>
              <a:t>, </a:t>
            </a:r>
            <a:r>
              <a:rPr lang="en-GB" sz="1400" u="sng" dirty="0">
                <a:hlinkClick r:id="rId5"/>
              </a:rPr>
              <a:t>1407r20</a:t>
            </a:r>
            <a:r>
              <a:rPr lang="en-US" sz="1400" dirty="0"/>
              <a:t>, </a:t>
            </a:r>
            <a:r>
              <a:rPr lang="en-GB" sz="1400" u="sng" dirty="0">
                <a:hlinkClick r:id="rId6"/>
              </a:rPr>
              <a:t>614r0</a:t>
            </a:r>
            <a:r>
              <a:rPr lang="en-GB" sz="1400" u="sng" dirty="0"/>
              <a:t>,</a:t>
            </a:r>
            <a:r>
              <a:rPr lang="en-US" sz="1400" dirty="0"/>
              <a:t> </a:t>
            </a:r>
            <a:r>
              <a:rPr lang="en-US" sz="1400" dirty="0">
                <a:solidFill>
                  <a:srgbClr val="FF0000"/>
                </a:solidFill>
                <a:hlinkClick r:id="rId7"/>
              </a:rPr>
              <a:t>267r3</a:t>
            </a:r>
            <a:endParaRPr lang="en-US" sz="1400" dirty="0">
              <a:solidFill>
                <a:srgbClr val="FF000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PHY: </a:t>
            </a:r>
            <a:r>
              <a:rPr lang="en-GB" sz="1400" u="sng" dirty="0">
                <a:hlinkClick r:id="rId8"/>
              </a:rPr>
              <a:t>157r4</a:t>
            </a:r>
            <a:r>
              <a:rPr lang="en-US" sz="1400" dirty="0"/>
              <a:t>, </a:t>
            </a:r>
            <a:r>
              <a:rPr lang="en-GB" sz="1400" u="sng" dirty="0">
                <a:hlinkClick r:id="rId9"/>
              </a:rPr>
              <a:t>528r0</a:t>
            </a:r>
            <a:r>
              <a:rPr lang="en-US" sz="1400" dirty="0"/>
              <a:t>, </a:t>
            </a:r>
            <a:r>
              <a:rPr lang="en-GB" sz="1400" u="sng" dirty="0">
                <a:hlinkClick r:id="rId10"/>
              </a:rPr>
              <a:t>639r4</a:t>
            </a:r>
            <a:r>
              <a:rPr lang="en-US" sz="1400" dirty="0"/>
              <a:t>, </a:t>
            </a:r>
            <a:r>
              <a:rPr lang="en-GB" sz="1400" u="sng" dirty="0">
                <a:hlinkClick r:id="rId11"/>
              </a:rPr>
              <a:t>649r2</a:t>
            </a:r>
            <a:r>
              <a:rPr lang="en-US" sz="1400" dirty="0"/>
              <a:t>, </a:t>
            </a:r>
            <a:r>
              <a:rPr lang="en-GB" sz="1400" u="sng" dirty="0">
                <a:hlinkClick r:id="rId12"/>
              </a:rPr>
              <a:t>659r0</a:t>
            </a:r>
            <a:r>
              <a:rPr lang="en-US" sz="1400" dirty="0"/>
              <a:t> , </a:t>
            </a:r>
            <a:r>
              <a:rPr lang="en-GB" sz="1400" u="sng" dirty="0">
                <a:hlinkClick r:id="rId13"/>
              </a:rPr>
              <a:t>679r0</a:t>
            </a:r>
            <a:r>
              <a:rPr lang="en-US" sz="1400" dirty="0"/>
              <a:t>, </a:t>
            </a:r>
            <a:r>
              <a:rPr lang="en-GB" sz="1400" u="sng" dirty="0">
                <a:hlinkClick r:id="rId14"/>
              </a:rPr>
              <a:t>653r1</a:t>
            </a:r>
            <a:r>
              <a:rPr lang="en-US" sz="1400" dirty="0"/>
              <a:t>, </a:t>
            </a:r>
            <a:r>
              <a:rPr lang="en-GB" sz="1400" u="sng" dirty="0">
                <a:hlinkClick r:id="rId15"/>
              </a:rPr>
              <a:t>685r1</a:t>
            </a:r>
            <a:r>
              <a:rPr lang="en-US" sz="1400" dirty="0"/>
              <a:t>, </a:t>
            </a:r>
            <a:r>
              <a:rPr lang="en-GB" sz="1400" u="sng" dirty="0">
                <a:hlinkClick r:id="rId16"/>
              </a:rPr>
              <a:t>686r2</a:t>
            </a:r>
            <a:r>
              <a:rPr lang="en-US" sz="1400" dirty="0"/>
              <a:t>, </a:t>
            </a:r>
            <a:r>
              <a:rPr lang="en-GB" sz="1400" u="sng" dirty="0">
                <a:hlinkClick r:id="rId17"/>
              </a:rPr>
              <a:t>692r2</a:t>
            </a:r>
            <a:r>
              <a:rPr lang="en-US" sz="1400" dirty="0"/>
              <a:t>, </a:t>
            </a:r>
            <a:r>
              <a:rPr lang="en-GB" sz="1400" u="sng" dirty="0">
                <a:hlinkClick r:id="rId18"/>
              </a:rPr>
              <a:t>701r0</a:t>
            </a:r>
            <a:r>
              <a:rPr lang="en-US" sz="1400" dirty="0"/>
              <a:t>, </a:t>
            </a:r>
            <a:r>
              <a:rPr lang="en-GB" sz="1400" u="sng" dirty="0">
                <a:hlinkClick r:id="rId19"/>
              </a:rPr>
              <a:t>719r0</a:t>
            </a:r>
            <a:r>
              <a:rPr lang="en-US" sz="1400" dirty="0"/>
              <a:t>, </a:t>
            </a:r>
            <a:r>
              <a:rPr lang="en-GB" sz="1400" u="sng" dirty="0">
                <a:hlinkClick r:id="rId20"/>
              </a:rPr>
              <a:t>721r0</a:t>
            </a:r>
            <a:r>
              <a:rPr lang="en-US" sz="1400" dirty="0"/>
              <a:t>, </a:t>
            </a:r>
            <a:r>
              <a:rPr lang="en-US" sz="1400" dirty="0">
                <a:solidFill>
                  <a:srgbClr val="FF0000"/>
                </a:solidFill>
                <a:hlinkClick r:id="rId21"/>
              </a:rPr>
              <a:t>728r3</a:t>
            </a:r>
            <a:r>
              <a:rPr lang="en-US" sz="1400" dirty="0"/>
              <a:t>,</a:t>
            </a:r>
            <a:r>
              <a:rPr lang="en-US" sz="1400" dirty="0">
                <a:solidFill>
                  <a:srgbClr val="FF0000"/>
                </a:solidFill>
              </a:rPr>
              <a:t> </a:t>
            </a:r>
            <a:r>
              <a:rPr lang="en-US" sz="1400" dirty="0">
                <a:solidFill>
                  <a:srgbClr val="FF0000"/>
                </a:solidFill>
                <a:hlinkClick r:id="rId22"/>
              </a:rPr>
              <a:t>745r0</a:t>
            </a:r>
            <a:r>
              <a:rPr lang="en-US" sz="1400" dirty="0"/>
              <a:t>,</a:t>
            </a:r>
            <a:r>
              <a:rPr lang="en-US" sz="1400" dirty="0">
                <a:solidFill>
                  <a:srgbClr val="FF0000"/>
                </a:solidFill>
              </a:rPr>
              <a:t> </a:t>
            </a:r>
            <a:r>
              <a:rPr lang="en-US" sz="1400" dirty="0">
                <a:solidFill>
                  <a:srgbClr val="FF0000"/>
                </a:solidFill>
                <a:hlinkClick r:id="rId23"/>
              </a:rPr>
              <a:t>680r2</a:t>
            </a:r>
            <a:endParaRPr lang="en-US" sz="1400" dirty="0">
              <a:solidFill>
                <a:srgbClr val="FF0000"/>
              </a:solidFill>
            </a:endParaRP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Edward Au				Second: Jianhan Liu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74035413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D86D4E-9F1B-4EBF-A65C-97465B6A6F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187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6EBC0E-3DA4-420F-87D5-DFA325780A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Move to accept changes to the TGbe draft as specified in </a:t>
            </a:r>
            <a:r>
              <a:rPr lang="en-US" sz="2000" dirty="0">
                <a:hlinkClick r:id="rId2"/>
              </a:rPr>
              <a:t>572r</a:t>
            </a:r>
            <a:r>
              <a:rPr lang="en-US" sz="2000" dirty="0">
                <a:solidFill>
                  <a:srgbClr val="FF0000"/>
                </a:solidFill>
                <a:hlinkClick r:id="rId2"/>
              </a:rPr>
              <a:t>5</a:t>
            </a:r>
            <a:r>
              <a:rPr lang="en-US" sz="2000" dirty="0"/>
              <a:t> with the following tags: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#</a:t>
            </a:r>
            <a:r>
              <a:rPr lang="en-US" sz="1400" b="0" dirty="0"/>
              <a:t>MAC Fix 1, #MAC Fix 2, #MAC Fix 3, #MAC Fix 4</a:t>
            </a:r>
          </a:p>
          <a:p>
            <a:pPr>
              <a:buFontTx/>
              <a:buChar char="-"/>
            </a:pPr>
            <a:endParaRPr lang="en-US" sz="1600" dirty="0"/>
          </a:p>
          <a:p>
            <a:pPr>
              <a:buFontTx/>
              <a:buChar char="-"/>
            </a:pPr>
            <a:endParaRPr lang="en-US" sz="1600" dirty="0"/>
          </a:p>
          <a:p>
            <a:pPr marL="0" indent="0"/>
            <a:r>
              <a:rPr lang="en-US" sz="1600" dirty="0"/>
              <a:t>Move: George Cherian				Second: Edward Au</a:t>
            </a:r>
          </a:p>
          <a:p>
            <a:pPr marL="0" indent="0"/>
            <a:r>
              <a:rPr lang="en-US" sz="1600" dirty="0"/>
              <a:t>Discussion: Some discussion on the revision number.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for resolving leftover TBDs in the TGbe draft 0.3.</a:t>
            </a:r>
          </a:p>
          <a:p>
            <a:pPr>
              <a:buFontTx/>
              <a:buChar char="-"/>
            </a:pPr>
            <a:endParaRPr lang="en-US" sz="1600" dirty="0"/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A1A8847-A22C-42F0-8315-3059BF9BF95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A78A06-4ED2-4279-BC61-87280C5AADD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23CD3A7-495D-4CA3-B332-BC40A5D7537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27552823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May 17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117588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5A0768-3789-4DE5-98B9-7412B564EC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188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C48961-A3F2-40B1-BD12-46922D4C94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/>
              <a:t>Move to approve resolutions to the CIDs: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dirty="0"/>
              <a:t>1729, 1806, 2488, 1904, 1941, 2247, 2546, 3246 in </a:t>
            </a:r>
            <a:r>
              <a:rPr lang="en-US" sz="1800" b="0" dirty="0">
                <a:solidFill>
                  <a:srgbClr val="6B9F25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11/21-573r8</a:t>
            </a:r>
            <a:r>
              <a:rPr lang="en-US" sz="1800" b="0" dirty="0">
                <a:solidFill>
                  <a:schemeClr val="tx1"/>
                </a:solidFill>
              </a:rPr>
              <a:t> </a:t>
            </a:r>
            <a:r>
              <a:rPr lang="en-US" sz="1800" b="0" i="1" dirty="0">
                <a:solidFill>
                  <a:schemeClr val="tx1"/>
                </a:solidFill>
              </a:rPr>
              <a:t>[8 CIDs]</a:t>
            </a:r>
          </a:p>
          <a:p>
            <a:pPr marL="0" indent="0"/>
            <a:endParaRPr lang="en-US" sz="2000" dirty="0"/>
          </a:p>
          <a:p>
            <a:pPr marL="0" indent="0"/>
            <a:endParaRPr lang="en-US" sz="2000" dirty="0"/>
          </a:p>
          <a:p>
            <a:pPr marL="0" indent="0"/>
            <a:r>
              <a:rPr lang="en-US" sz="2000" dirty="0"/>
              <a:t>Move: Guogang Huang			Second: Ross Jian Yu</a:t>
            </a:r>
          </a:p>
          <a:p>
            <a:pPr marL="0" indent="0"/>
            <a:r>
              <a:rPr lang="en-US" sz="2000" dirty="0"/>
              <a:t>Discussion: None.</a:t>
            </a:r>
            <a:endParaRPr lang="en-US" sz="2000" b="0" dirty="0"/>
          </a:p>
          <a:p>
            <a:r>
              <a:rPr lang="en-US" sz="2000" dirty="0"/>
              <a:t>Preliminary Result: 82Y, 30N, 46A (preliminary fails)</a:t>
            </a:r>
            <a:endParaRPr lang="en-US" sz="2000" dirty="0">
              <a:highlight>
                <a:srgbClr val="00FF00"/>
              </a:highlight>
            </a:endParaRPr>
          </a:p>
          <a:p>
            <a:pPr marL="0" indent="0"/>
            <a:r>
              <a:rPr lang="en-US" sz="2000" dirty="0">
                <a:highlight>
                  <a:srgbClr val="FF0000"/>
                </a:highlight>
              </a:rPr>
              <a:t>Result: 75Y, 30N, 46A (fails). </a:t>
            </a:r>
          </a:p>
          <a:p>
            <a:pPr marL="0" indent="0"/>
            <a:br>
              <a:rPr lang="en-US" sz="1800" i="1" dirty="0"/>
            </a:br>
            <a:r>
              <a:rPr lang="en-US" sz="1800" i="1" dirty="0"/>
              <a:t>Note: The number of CCFSes in this document is </a:t>
            </a:r>
            <a:r>
              <a:rPr lang="en-US" sz="1800" i="1" dirty="0">
                <a:solidFill>
                  <a:srgbClr val="FF0000"/>
                </a:solidFill>
              </a:rPr>
              <a:t>X</a:t>
            </a:r>
            <a:r>
              <a:rPr lang="en-US" sz="1800" i="1" dirty="0">
                <a:solidFill>
                  <a:schemeClr val="tx1"/>
                </a:solidFill>
              </a:rPr>
              <a:t>. SP result: y, n, a.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0D0CA55-AC0F-4E3E-B8E2-A38F2F743FA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91A676-184E-4F05-BEAC-BDE60E8242A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25B26B3-2157-43AA-B942-8C01778E726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55290088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49F048-7CB9-4D80-AF5B-C394E742E7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189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692873-3B5F-4E44-B3D6-C47DF8C2D7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/>
              <a:t>Move to approve resolutions to the CIDs: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1650, 2003, 2012 in </a:t>
            </a:r>
            <a:r>
              <a:rPr lang="en-US" sz="2000" b="0" dirty="0">
                <a:hlinkClick r:id="rId2"/>
              </a:rPr>
              <a:t>11/21-663r4</a:t>
            </a:r>
            <a:r>
              <a:rPr lang="en-US" sz="2000" b="0" dirty="0">
                <a:solidFill>
                  <a:srgbClr val="FF0000"/>
                </a:solidFill>
              </a:rPr>
              <a:t> </a:t>
            </a:r>
            <a:r>
              <a:rPr lang="en-US" sz="2000" b="0" i="1" dirty="0">
                <a:solidFill>
                  <a:schemeClr val="tx1"/>
                </a:solidFill>
              </a:rPr>
              <a:t>[3 CIDs]</a:t>
            </a:r>
          </a:p>
          <a:p>
            <a:pPr marL="0" indent="0"/>
            <a:endParaRPr lang="en-US" sz="2000" dirty="0">
              <a:solidFill>
                <a:srgbClr val="FF0000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2000" dirty="0">
              <a:solidFill>
                <a:srgbClr val="FF0000"/>
              </a:solidFill>
            </a:endParaRPr>
          </a:p>
          <a:p>
            <a:pPr marL="0" indent="0"/>
            <a:r>
              <a:rPr lang="en-US" sz="2000" dirty="0"/>
              <a:t>Move: Jason Guo			Second: Ross Jian Yu</a:t>
            </a:r>
          </a:p>
          <a:p>
            <a:pPr marL="0" indent="0"/>
            <a:r>
              <a:rPr lang="en-US" sz="2000" dirty="0"/>
              <a:t>Discussion: None.</a:t>
            </a:r>
            <a:endParaRPr lang="en-US" sz="2000" b="0" dirty="0"/>
          </a:p>
          <a:p>
            <a:r>
              <a:rPr lang="en-US" sz="2000" dirty="0"/>
              <a:t>Preliminary Result: 86Y, 34N, 44A (preliminary fails)</a:t>
            </a:r>
            <a:endParaRPr lang="en-US" sz="2000" dirty="0">
              <a:highlight>
                <a:srgbClr val="00FF00"/>
              </a:highlight>
            </a:endParaRPr>
          </a:p>
          <a:p>
            <a:pPr marL="0" indent="0"/>
            <a:r>
              <a:rPr lang="en-US" sz="2000" dirty="0">
                <a:highlight>
                  <a:srgbClr val="FF0000"/>
                </a:highlight>
              </a:rPr>
              <a:t>Result: 80Y, 33N, 44A (fails)</a:t>
            </a:r>
          </a:p>
          <a:p>
            <a:endParaRPr lang="en-US" sz="2000" dirty="0"/>
          </a:p>
          <a:p>
            <a:r>
              <a:rPr lang="en-US" sz="2000" i="1" dirty="0"/>
              <a:t>Note: No SP ran yet.</a:t>
            </a:r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55C9781-A128-4215-85DC-F5D76397C3D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16B2BA-4346-4277-9E18-97F7548D2F1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C669002-C25A-4F59-82EF-9DCD9DC1F2F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239597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14DC227E-9B6E-4DEE-A8F2-C026B7CF2C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148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04C898FD-7E7E-4AEB-9030-454136F5FD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4"/>
          </a:xfrm>
        </p:spPr>
        <p:txBody>
          <a:bodyPr/>
          <a:lstStyle/>
          <a:p>
            <a:pPr marL="0" indent="0"/>
            <a:r>
              <a:rPr lang="en-US" sz="1100" dirty="0"/>
              <a:t>Move to add to the 11be SFD the following: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100" dirty="0"/>
              <a:t>	In R1, there exists a mode where an EHT AP may announce restricted service periods (SPs) such that: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050" dirty="0"/>
              <a:t>Any EHT non-AP STA that supports following the announced restricted SPs, and associated to the AP, shall end its TXOP before the start of the restricted SP(s).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050" dirty="0"/>
              <a:t>EHT non-AP STAs are allowed to ignore the quiet intervals (which are advertised in Quiet elements by the AP) if they overlap with the restricted SP.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050" dirty="0"/>
              <a:t>An EHT AP may announce quiet intervals with Quiet Elements that overlap with restricted SPs and the abovementioned exception applies. The rules on transmitting Quiet Element for restricted SPs are TBD.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050" dirty="0"/>
              <a:t>The support for the restricted SPs is optional for the EHT non-AP STA.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050" dirty="0"/>
              <a:t>The support for this mode is optional for the EHT AP.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050" dirty="0"/>
              <a:t>Note: Such restricted SPs are intended to provide more predictable latency performance for latency sensitive traffic</a:t>
            </a:r>
            <a:endParaRPr lang="en-US" sz="1100" dirty="0"/>
          </a:p>
          <a:p>
            <a:pPr marL="0" indent="0"/>
            <a:endParaRPr lang="en-US" sz="1050" dirty="0"/>
          </a:p>
          <a:p>
            <a:pPr marL="0" indent="0"/>
            <a:r>
              <a:rPr lang="en-US" sz="1100" dirty="0"/>
              <a:t>Move: Chunyu Hu					Second: Ming Gan</a:t>
            </a:r>
          </a:p>
          <a:p>
            <a:pPr marL="0" indent="0"/>
            <a:r>
              <a:rPr lang="en-US" sz="1100" dirty="0"/>
              <a:t>Discussion: Yes.</a:t>
            </a:r>
          </a:p>
          <a:p>
            <a:pPr marL="0" indent="0"/>
            <a:r>
              <a:rPr lang="en-US" sz="1100" dirty="0"/>
              <a:t>Preliminary Result: 83Y, 21N, 20 A (2 on the chat voted Yes). Passes.</a:t>
            </a:r>
          </a:p>
          <a:p>
            <a:pPr marL="0" indent="0"/>
            <a:r>
              <a:rPr lang="en-US" sz="1100" dirty="0">
                <a:highlight>
                  <a:srgbClr val="00FF00"/>
                </a:highlight>
              </a:rPr>
              <a:t>Result: 75Y, 21N, 20A. Motion Passes.</a:t>
            </a:r>
          </a:p>
          <a:p>
            <a:pPr marL="0" indent="0"/>
            <a:endParaRPr lang="en-US" sz="1100" dirty="0"/>
          </a:p>
          <a:p>
            <a:pPr marL="0" indent="0"/>
            <a:r>
              <a:rPr lang="en-US" sz="1100" dirty="0"/>
              <a:t>Note 1: These are all candidate SFD texts highlighted in </a:t>
            </a:r>
            <a:r>
              <a:rPr lang="en-US" sz="1100" dirty="0">
                <a:highlight>
                  <a:srgbClr val="FFFF00"/>
                </a:highlight>
              </a:rPr>
              <a:t>yellow</a:t>
            </a:r>
            <a:r>
              <a:rPr lang="en-US" sz="1100" dirty="0"/>
              <a:t> that have received a request for further discussion</a:t>
            </a:r>
          </a:p>
          <a:p>
            <a:pPr marL="0" indent="0"/>
            <a:r>
              <a:rPr lang="en-US" sz="1100" dirty="0"/>
              <a:t>Note 2: The above text is equivalent to the candidate specification text in 11-20/1935r4 identified by tag SP345</a:t>
            </a:r>
          </a:p>
          <a:p>
            <a:pPr marL="0" indent="0"/>
            <a:r>
              <a:rPr lang="en-US" sz="1100" i="1" dirty="0"/>
              <a:t>Ref: [20/1046r10 (Prioritized EDCA channel access - slot management, Chunyu Hu, Facebook), SP#1A, Y/N/A: 89/28/21]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1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3E48E5-C9F3-40AD-97F5-AA23FCECE5C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6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FFA0A0-E38D-44CA-A7B0-321775CDC6E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67400D-5900-4D56-9B2B-255E48529B2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41942211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8F9387-91E9-452F-A4F9-EEFD0F0294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190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E6F6CD-E8C7-4BE4-B319-FE6429C4BE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2000" dirty="0"/>
              <a:t>Move to approve resolutions to the CIDs: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dirty="0"/>
              <a:t>1432, 1697, 2135, 2136, 2153, 2302, 2341, 2342, 3149, 3256, 3322, 3387 in </a:t>
            </a:r>
            <a:r>
              <a:rPr lang="en-US" sz="1800" b="0" dirty="0">
                <a:hlinkClick r:id="rId2"/>
              </a:rPr>
              <a:t>11/21-612r5</a:t>
            </a:r>
            <a:r>
              <a:rPr lang="en-US" sz="1800" b="0" dirty="0"/>
              <a:t> </a:t>
            </a:r>
            <a:r>
              <a:rPr lang="en-US" sz="1800" b="0" i="1" dirty="0"/>
              <a:t>[12 CIDs]</a:t>
            </a:r>
            <a:endParaRPr lang="en-US" sz="1800" b="0" i="1" dirty="0">
              <a:solidFill>
                <a:srgbClr val="FF0000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1800" dirty="0">
              <a:solidFill>
                <a:srgbClr val="FF0000"/>
              </a:solidFill>
            </a:endParaRPr>
          </a:p>
          <a:p>
            <a:pPr marL="0" indent="0"/>
            <a:r>
              <a:rPr lang="en-US" sz="1800" dirty="0"/>
              <a:t>Move: Minyoung Park				Second: Rojan Chitrakar</a:t>
            </a:r>
          </a:p>
          <a:p>
            <a:pPr marL="0" indent="0"/>
            <a:r>
              <a:rPr lang="en-US" sz="1800" dirty="0"/>
              <a:t>Discussion: None.</a:t>
            </a:r>
            <a:endParaRPr lang="en-US" sz="1800" b="0" dirty="0"/>
          </a:p>
          <a:p>
            <a:r>
              <a:rPr lang="en-US" sz="1800" dirty="0"/>
              <a:t>Preliminary Result: 103Y, 17N, 31A (preliminary passes)</a:t>
            </a:r>
            <a:endParaRPr lang="en-US" sz="1800" dirty="0">
              <a:highlight>
                <a:srgbClr val="00FF00"/>
              </a:highlight>
            </a:endParaRPr>
          </a:p>
          <a:p>
            <a:pPr marL="0" indent="0"/>
            <a:r>
              <a:rPr lang="en-US" sz="1800" dirty="0">
                <a:highlight>
                  <a:srgbClr val="00FF00"/>
                </a:highlight>
              </a:rPr>
              <a:t>Result: 99Y, 17N, 30A (passes).</a:t>
            </a:r>
          </a:p>
          <a:p>
            <a:endParaRPr lang="en-US" sz="1800" dirty="0"/>
          </a:p>
          <a:p>
            <a:r>
              <a:rPr lang="en-US" sz="1800" i="1" dirty="0"/>
              <a:t>Note: SP result 34y, 38n, 31a.</a:t>
            </a: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2212AE-92B5-4B2C-9E2D-101DFA1E27F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1D4920-928F-4220-89F1-24273C3A7EE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13266F2-429A-4696-81D5-1397C0F7409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67842247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8F9387-91E9-452F-A4F9-EEFD0F0294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191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E6F6CD-E8C7-4BE4-B319-FE6429C4BE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2000" dirty="0"/>
              <a:t>Move to approve resolutions to the CIDs: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b="0" dirty="0"/>
              <a:t>1176, 1177, 1178, 1434, 1700, 1701, 2100, 2101, 2194, 2209, 2711, 2980, 3033, 3034, 3035, 3036, 3140, 3146, 3147, 3389, 3390, 3391, 3428 in </a:t>
            </a:r>
            <a:r>
              <a:rPr lang="en-US" sz="1600" b="0" dirty="0">
                <a:hlinkClick r:id="rId2"/>
              </a:rPr>
              <a:t>11/21-558r12</a:t>
            </a:r>
            <a:r>
              <a:rPr lang="en-US" sz="1600" b="0" dirty="0"/>
              <a:t> </a:t>
            </a:r>
            <a:r>
              <a:rPr lang="en-US" sz="1600" b="0" i="1" dirty="0"/>
              <a:t>[23 CIDs]</a:t>
            </a:r>
            <a:endParaRPr lang="en-US" sz="1600" b="0" i="1" dirty="0">
              <a:solidFill>
                <a:srgbClr val="FF000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Note: The last paragraph that was stricken out- undo the change (i.e., keep it)</a:t>
            </a:r>
          </a:p>
          <a:p>
            <a:pPr marL="0" indent="0"/>
            <a:endParaRPr lang="en-US" sz="1800" dirty="0"/>
          </a:p>
          <a:p>
            <a:pPr marL="0" indent="0"/>
            <a:r>
              <a:rPr lang="en-US" sz="1800" dirty="0"/>
              <a:t>Move: George Cherian		Second: Matthew Fischer</a:t>
            </a:r>
          </a:p>
          <a:p>
            <a:pPr marL="0" indent="0"/>
            <a:r>
              <a:rPr lang="en-US" sz="1800" dirty="0"/>
              <a:t>Discussion: One objection.</a:t>
            </a:r>
            <a:endParaRPr lang="en-US" sz="1800" b="0" dirty="0"/>
          </a:p>
          <a:p>
            <a:r>
              <a:rPr lang="en-US" sz="1800" dirty="0"/>
              <a:t>Preliminary Result: 91Y, 20N, 42A (preliminary passes).</a:t>
            </a:r>
            <a:endParaRPr lang="en-US" sz="1800" dirty="0">
              <a:highlight>
                <a:srgbClr val="00FF00"/>
              </a:highlight>
            </a:endParaRPr>
          </a:p>
          <a:p>
            <a:pPr marL="0" indent="0"/>
            <a:r>
              <a:rPr lang="en-US" sz="1800" dirty="0">
                <a:highlight>
                  <a:srgbClr val="00FF00"/>
                </a:highlight>
              </a:rPr>
              <a:t>Result: 87Y, 20N, 40A (passes).</a:t>
            </a:r>
          </a:p>
          <a:p>
            <a:endParaRPr lang="en-US" sz="1800" dirty="0"/>
          </a:p>
          <a:p>
            <a:r>
              <a:rPr lang="en-US" sz="1800" i="1" dirty="0"/>
              <a:t>Note: Result: 30y,18n,31a</a:t>
            </a: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2212AE-92B5-4B2C-9E2D-101DFA1E27F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1D4920-928F-4220-89F1-24273C3A7EE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13266F2-429A-4696-81D5-1397C0F7409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42327086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8F9387-91E9-452F-A4F9-EEFD0F0294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192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E6F6CD-E8C7-4BE4-B319-FE6429C4BE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2000" dirty="0"/>
              <a:t>This Page is intentionally left blank</a:t>
            </a: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2212AE-92B5-4B2C-9E2D-101DFA1E27F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1D4920-928F-4220-89F1-24273C3A7EE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13266F2-429A-4696-81D5-1397C0F7409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47450781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8F9387-91E9-452F-A4F9-EEFD0F0294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193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E6F6CD-E8C7-4BE4-B319-FE6429C4BE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2000" dirty="0"/>
              <a:t>This Page is intentionally left blank</a:t>
            </a: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2212AE-92B5-4B2C-9E2D-101DFA1E27F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1D4920-928F-4220-89F1-24273C3A7EE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13266F2-429A-4696-81D5-1397C0F7409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43613614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8F9387-91E9-452F-A4F9-EEFD0F0294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194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E6F6CD-E8C7-4BE4-B319-FE6429C4BE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2000" dirty="0"/>
              <a:t>This Page is intentionally left blank</a:t>
            </a: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2212AE-92B5-4B2C-9E2D-101DFA1E27F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1D4920-928F-4220-89F1-24273C3A7EE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13266F2-429A-4696-81D5-1397C0F7409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73112043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8F9387-91E9-452F-A4F9-EEFD0F0294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195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E6F6CD-E8C7-4BE4-B319-FE6429C4BE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2000" dirty="0"/>
              <a:t>This Page is intentionally left blank</a:t>
            </a: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2212AE-92B5-4B2C-9E2D-101DFA1E27F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1D4920-928F-4220-89F1-24273C3A7EE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13266F2-429A-4696-81D5-1397C0F7409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14983898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8F9387-91E9-452F-A4F9-EEFD0F0294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196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E6F6CD-E8C7-4BE4-B319-FE6429C4BE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2000" dirty="0"/>
              <a:t>This Page is intentionally left blank</a:t>
            </a: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2212AE-92B5-4B2C-9E2D-101DFA1E27F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1D4920-928F-4220-89F1-24273C3A7EE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13266F2-429A-4696-81D5-1397C0F7409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89706361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B037A78D-0642-40E5-A789-64336A3619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Final Phase motions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A6A6C78C-3A11-4B76-B451-7F3CF59E560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C3E228F-ACC6-44D1-81E0-2FC47C7775F1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May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89CC4C-2CE7-4511-BD28-6B4D52AED852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F17554-6E90-4452-8F8C-BDF2B220599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94964206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197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accept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MAC: </a:t>
            </a:r>
            <a:r>
              <a:rPr lang="en-US" sz="1400" dirty="0">
                <a:hlinkClick r:id="rId2"/>
              </a:rPr>
              <a:t>335r12</a:t>
            </a:r>
            <a:r>
              <a:rPr lang="en-US" sz="1400" dirty="0"/>
              <a:t>, </a:t>
            </a:r>
            <a:r>
              <a:rPr lang="en-US" sz="1400" dirty="0">
                <a:hlinkClick r:id="rId3"/>
              </a:rPr>
              <a:t>268r8</a:t>
            </a:r>
            <a:r>
              <a:rPr lang="en-US" sz="1400" dirty="0"/>
              <a:t>, </a:t>
            </a:r>
            <a:r>
              <a:rPr lang="en-US" sz="1400" dirty="0">
                <a:hlinkClick r:id="rId4"/>
              </a:rPr>
              <a:t>160r1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PHY: </a:t>
            </a:r>
            <a:r>
              <a:rPr lang="en-US" sz="1400" dirty="0">
                <a:hlinkClick r:id="rId5"/>
              </a:rPr>
              <a:t>755r4</a:t>
            </a:r>
            <a:r>
              <a:rPr lang="en-US" sz="1400" dirty="0"/>
              <a:t>, </a:t>
            </a:r>
            <a:r>
              <a:rPr lang="en-US" sz="1400" dirty="0">
                <a:hlinkClick r:id="rId6"/>
              </a:rPr>
              <a:t>778r2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4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Laurent Cariou			Second: Matthew Fischer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51074350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198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1244, 1254 in </a:t>
            </a:r>
            <a:r>
              <a:rPr lang="en-US" sz="1400" dirty="0">
                <a:solidFill>
                  <a:schemeClr val="tx1"/>
                </a:solidFill>
                <a:hlinkClick r:id="rId2"/>
              </a:rPr>
              <a:t>754r1</a:t>
            </a:r>
            <a:r>
              <a:rPr lang="en-US" sz="1400" dirty="0">
                <a:solidFill>
                  <a:schemeClr val="tx1"/>
                </a:solidFill>
              </a:rPr>
              <a:t> [2 CID]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3165 in </a:t>
            </a:r>
            <a:r>
              <a:rPr lang="en-US" sz="1400" dirty="0">
                <a:solidFill>
                  <a:schemeClr val="tx1"/>
                </a:solidFill>
                <a:hlinkClick r:id="rId3"/>
              </a:rPr>
              <a:t>786r3</a:t>
            </a:r>
            <a:r>
              <a:rPr lang="en-US" sz="1400" dirty="0">
                <a:solidFill>
                  <a:schemeClr val="tx1"/>
                </a:solidFill>
              </a:rPr>
              <a:t> [1 CID]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2215 in </a:t>
            </a:r>
            <a:r>
              <a:rPr lang="en-US" sz="1400" dirty="0">
                <a:hlinkClick r:id="rId4"/>
              </a:rPr>
              <a:t>683r5</a:t>
            </a:r>
            <a:r>
              <a:rPr lang="en-US" sz="1400" dirty="0"/>
              <a:t> </a:t>
            </a:r>
            <a:r>
              <a:rPr lang="en-US" sz="1400" dirty="0">
                <a:solidFill>
                  <a:schemeClr val="tx1"/>
                </a:solidFill>
              </a:rPr>
              <a:t>[1 CID]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1709, 2171 in </a:t>
            </a:r>
            <a:r>
              <a:rPr lang="en-US" sz="1400" dirty="0">
                <a:hlinkClick r:id="rId5"/>
              </a:rPr>
              <a:t>555r7</a:t>
            </a:r>
            <a:r>
              <a:rPr lang="en-US" sz="1400" dirty="0"/>
              <a:t> </a:t>
            </a:r>
            <a:r>
              <a:rPr lang="en-US" sz="1400" dirty="0">
                <a:solidFill>
                  <a:schemeClr val="tx1"/>
                </a:solidFill>
              </a:rPr>
              <a:t>[2 CID]</a:t>
            </a:r>
          </a:p>
          <a:p>
            <a:pPr marL="685800" lvl="1">
              <a:buFont typeface="Arial" panose="020B0604020202020204" pitchFamily="34" charset="0"/>
              <a:buChar char="•"/>
            </a:pPr>
            <a:endParaRPr lang="en-US" sz="1200" dirty="0">
              <a:solidFill>
                <a:schemeClr val="tx1"/>
              </a:solidFill>
            </a:endParaRP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Yan Xin				Second: Chunyu Hu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1804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2D1915-EAD9-48E5-BA38-1A981101D1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149: Motion to Amend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B913F7-EFDE-4FB0-BB4D-E504FB616C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200" dirty="0"/>
              <a:t>Move to amend Motion 148 as follows: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	In R1, there exists a mode where an EHT AP may announce restricted service periods (SPs) such that: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Do you agree to add to the TGbe SFD In R1, there exists a mode where an EHT AP may announce restricted service periods (SPs) such that: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•Any EHT non-AP STA that supports following the announced restricted SPs, and associated to the AP, shall end its TXOP before the start of the restricted SP(s).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•EHT non-AP STAs</a:t>
            </a:r>
            <a:r>
              <a:rPr lang="en-US" sz="1200" b="0" dirty="0">
                <a:solidFill>
                  <a:srgbClr val="FF0000"/>
                </a:solidFill>
                <a:latin typeface="Arial" panose="020B0604020202020204" pitchFamily="34" charset="0"/>
              </a:rPr>
              <a:t> </a:t>
            </a:r>
            <a:r>
              <a:rPr lang="en-US" sz="1200" b="0" strike="sngStrike" dirty="0">
                <a:solidFill>
                  <a:srgbClr val="FF0000"/>
                </a:solidFill>
                <a:latin typeface="Arial" panose="020B0604020202020204" pitchFamily="34" charset="0"/>
              </a:rPr>
              <a:t>that are members of restricted SPs </a:t>
            </a:r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are allowed to ignore the quiet intervals (which are advertised in Quiet elements by the AP) if they overlap with the restricted SP.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•An EHT AP may announce quiet intervals with Quiet Elements that overlap with restricted SPs and</a:t>
            </a:r>
            <a:r>
              <a:rPr lang="en-US" sz="1200" b="0" strike="sngStrike" dirty="0">
                <a:solidFill>
                  <a:srgbClr val="FF0000"/>
                </a:solidFill>
                <a:latin typeface="Arial" panose="020B0604020202020204" pitchFamily="34" charset="0"/>
              </a:rPr>
              <a:t> allow </a:t>
            </a:r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the abovementioned exception </a:t>
            </a:r>
            <a:r>
              <a:rPr lang="en-US" sz="1200" b="0" u="sng" dirty="0">
                <a:solidFill>
                  <a:srgbClr val="FF0000"/>
                </a:solidFill>
                <a:latin typeface="Arial" panose="020B0604020202020204" pitchFamily="34" charset="0"/>
              </a:rPr>
              <a:t>applies</a:t>
            </a:r>
            <a:r>
              <a:rPr lang="en-US" sz="1200" b="0" u="sng" dirty="0">
                <a:solidFill>
                  <a:srgbClr val="222222"/>
                </a:solidFill>
                <a:latin typeface="Arial" panose="020B0604020202020204" pitchFamily="34" charset="0"/>
              </a:rPr>
              <a:t>. </a:t>
            </a:r>
            <a:r>
              <a:rPr lang="en-US" sz="1200" b="0" u="sng" dirty="0">
                <a:solidFill>
                  <a:srgbClr val="FF0000"/>
                </a:solidFill>
                <a:latin typeface="Arial" panose="020B0604020202020204" pitchFamily="34" charset="0"/>
              </a:rPr>
              <a:t>The rules on transmitting Quiet Element for restricted SPs are</a:t>
            </a:r>
            <a:r>
              <a:rPr lang="en-US" sz="1200" b="0" u="sng" dirty="0">
                <a:solidFill>
                  <a:srgbClr val="FF0000"/>
                </a:solidFill>
                <a:latin typeface="Calibri" panose="020F0502020204030204" pitchFamily="34" charset="0"/>
              </a:rPr>
              <a:t> TBD.</a:t>
            </a:r>
            <a:endParaRPr lang="en-US" sz="1200" b="0" u="sng" dirty="0">
              <a:solidFill>
                <a:srgbClr val="222222"/>
              </a:solidFill>
              <a:latin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•The support for the restricted SPs is optional for the EHT non-AP STA.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•The support for this mode is optional for the EHT AP.</a:t>
            </a:r>
          </a:p>
          <a:p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Note: such restricted SPs are intended to provide more predictable latency performance for latency sensitive traffic </a:t>
            </a:r>
          </a:p>
          <a:p>
            <a:endParaRPr lang="en-US" sz="1200" b="0" dirty="0">
              <a:solidFill>
                <a:srgbClr val="222222"/>
              </a:solidFill>
              <a:latin typeface="Arial" panose="020B0604020202020204" pitchFamily="34" charset="0"/>
            </a:endParaRPr>
          </a:p>
          <a:p>
            <a:pPr marL="0" indent="0"/>
            <a:r>
              <a:rPr lang="en-US" sz="1200" dirty="0"/>
              <a:t>Move: Chunyu Hu					Second: Edward Au</a:t>
            </a:r>
          </a:p>
          <a:p>
            <a:pPr marL="0" indent="0"/>
            <a:r>
              <a:rPr lang="en-US" sz="1200" dirty="0"/>
              <a:t>Discussion: Yes.</a:t>
            </a:r>
          </a:p>
          <a:p>
            <a:pPr marL="0" indent="0"/>
            <a:r>
              <a:rPr lang="en-US" sz="1200" dirty="0"/>
              <a:t>Preliminary Result: 93Y, 20N, 22A. </a:t>
            </a:r>
          </a:p>
          <a:p>
            <a:pPr marL="0" indent="0"/>
            <a:r>
              <a:rPr lang="en-US" sz="1200" dirty="0">
                <a:highlight>
                  <a:srgbClr val="00FF00"/>
                </a:highlight>
              </a:rPr>
              <a:t>Result: 87Y, 19N, 21A. Motion Passes.</a:t>
            </a:r>
          </a:p>
          <a:p>
            <a:endParaRPr lang="en-US" sz="12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DAB04DC-F85F-42E7-9057-78B8F12AA69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508F68-84AC-46FF-9B47-F3072E2A231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B0C2F00-D8F0-4DD6-B5F1-701339C96B4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15991745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26C230-5BC3-4366-A096-AE693BEAAD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199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9B06DF-8E20-41AB-8E0B-C5E73A29C2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r>
              <a:rPr lang="en-US" dirty="0"/>
              <a:t>Move to accept document </a:t>
            </a:r>
            <a:r>
              <a:rPr lang="en-US" dirty="0">
                <a:hlinkClick r:id="rId2"/>
              </a:rPr>
              <a:t>11-21/706r3</a:t>
            </a:r>
            <a:r>
              <a:rPr lang="en-US" dirty="0"/>
              <a:t> as the TGbe Coexistence Assessment document</a:t>
            </a:r>
          </a:p>
          <a:p>
            <a:endParaRPr lang="en-US" dirty="0"/>
          </a:p>
          <a:p>
            <a:endParaRPr lang="en-US" dirty="0"/>
          </a:p>
          <a:p>
            <a:pPr marL="0" indent="0"/>
            <a:r>
              <a:rPr lang="en-US" sz="2000" dirty="0"/>
              <a:t>Move: Sigurd Schelstraete				Second: Stephen McCann</a:t>
            </a:r>
          </a:p>
          <a:p>
            <a:pPr marL="0" indent="0"/>
            <a:r>
              <a:rPr lang="en-US" sz="2000" dirty="0"/>
              <a:t>Discussion: None.</a:t>
            </a:r>
            <a:endParaRPr lang="en-US" sz="2000" b="0" dirty="0"/>
          </a:p>
          <a:p>
            <a:r>
              <a:rPr lang="en-US" sz="2000" dirty="0"/>
              <a:t>Preliminary Result: 128Y, 0N, 22A (passes).</a:t>
            </a:r>
          </a:p>
          <a:p>
            <a:r>
              <a:rPr lang="en-US" sz="2000" dirty="0">
                <a:highlight>
                  <a:srgbClr val="00FF00"/>
                </a:highlight>
              </a:rPr>
              <a:t>Result: 123Y, 0N, 21A (Passes).</a:t>
            </a:r>
          </a:p>
          <a:p>
            <a:endParaRPr lang="en-US" sz="2000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276BDBC-67E1-4C9E-8728-010A50CD65C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392A2C-525B-4CEC-B427-CF965F6573D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90CCBE2-EAF9-4A1A-9FDE-9B90FC8C357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58905645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D86D4E-9F1B-4EBF-A65C-97465B6A6F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200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6EBC0E-3DA4-420F-87D5-DFA325780A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Move to accept changes to the TGbe draft as specified in </a:t>
            </a:r>
            <a:r>
              <a:rPr lang="en-US" sz="2000" dirty="0">
                <a:hlinkClick r:id="rId2"/>
              </a:rPr>
              <a:t>572r9</a:t>
            </a:r>
            <a:r>
              <a:rPr lang="en-US" sz="2000" dirty="0"/>
              <a:t> with the following tags: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#</a:t>
            </a:r>
            <a:r>
              <a:rPr lang="en-US" sz="1400" b="0" dirty="0"/>
              <a:t>MAC Fix 5, #MAC Fix 6, #MAC Fix 7, #MAC Fix </a:t>
            </a:r>
            <a:r>
              <a:rPr lang="en-US" sz="1400" dirty="0"/>
              <a:t>8, #MAC Fix 9, </a:t>
            </a:r>
            <a:endParaRPr lang="en-US" sz="1400" b="0" dirty="0"/>
          </a:p>
          <a:p>
            <a:pPr>
              <a:buFontTx/>
              <a:buChar char="-"/>
            </a:pPr>
            <a:endParaRPr lang="en-US" sz="1600" dirty="0"/>
          </a:p>
          <a:p>
            <a:pPr>
              <a:buFontTx/>
              <a:buChar char="-"/>
            </a:pPr>
            <a:endParaRPr lang="en-US" sz="1600" dirty="0"/>
          </a:p>
          <a:p>
            <a:pPr marL="0" indent="0"/>
            <a:r>
              <a:rPr lang="en-US" sz="1600" dirty="0"/>
              <a:t>Move: Ming Gan			Second: Rojan Chitrakar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for resolving leftover TBDs in the TGbe draft 0.3 that have had no submissions.</a:t>
            </a:r>
          </a:p>
          <a:p>
            <a:pPr>
              <a:buFontTx/>
              <a:buChar char="-"/>
            </a:pPr>
            <a:endParaRPr lang="en-US" sz="1600" dirty="0"/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A1A8847-A22C-42F0-8315-3059BF9BF95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A78A06-4ED2-4279-BC61-87280C5AADD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23CD3A7-495D-4CA3-B332-BC40A5D7537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84771630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D86D4E-9F1B-4EBF-A65C-97465B6A6F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201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6EBC0E-3DA4-420F-87D5-DFA325780A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Move to accept changes to the TGbe draft as specified in </a:t>
            </a:r>
            <a:r>
              <a:rPr lang="en-US" sz="2000" dirty="0">
                <a:hlinkClick r:id="rId2"/>
              </a:rPr>
              <a:t>572r11</a:t>
            </a:r>
            <a:r>
              <a:rPr lang="en-US" sz="2000" dirty="0"/>
              <a:t> with the following tags: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#</a:t>
            </a:r>
            <a:r>
              <a:rPr lang="en-US" sz="1400" b="0" dirty="0"/>
              <a:t>MAC Fix 10, </a:t>
            </a:r>
            <a:r>
              <a:rPr lang="en-US" sz="1400" dirty="0"/>
              <a:t>#MAC Fix 11, #MAC Fix 14, #MAC Fix 15, #MAC Fix 16, #MAC Fix 17, #MAC Fix 18. </a:t>
            </a:r>
            <a:endParaRPr lang="en-US" sz="1400" b="0" dirty="0"/>
          </a:p>
          <a:p>
            <a:pPr>
              <a:buFontTx/>
              <a:buChar char="-"/>
            </a:pPr>
            <a:r>
              <a:rPr lang="en-US" sz="1200" b="0" dirty="0">
                <a:solidFill>
                  <a:schemeClr val="tx1"/>
                </a:solidFill>
              </a:rPr>
              <a:t>TGbe editor: If another motion ran today solves the same TBD then that resolution has precedence.</a:t>
            </a:r>
          </a:p>
          <a:p>
            <a:pPr>
              <a:buFontTx/>
              <a:buChar char="-"/>
            </a:pPr>
            <a:endParaRPr lang="en-US" sz="1600" dirty="0"/>
          </a:p>
          <a:p>
            <a:pPr marL="0" indent="0"/>
            <a:r>
              <a:rPr lang="en-US" sz="1600" dirty="0"/>
              <a:t>Move: Rojan Chitrakar				Second: Edward Au</a:t>
            </a:r>
          </a:p>
          <a:p>
            <a:pPr marL="0" indent="0"/>
            <a:r>
              <a:rPr lang="en-US" sz="1600" dirty="0"/>
              <a:t>Discussion: There are two 18s. Fixed. </a:t>
            </a:r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for resolving leftover TBDs in the TGbe draft 0.3 that have had a submission, but that submission did not receive majority support/failed motion. Essentially this is plan B to not have any explicit TBDs in D1.0</a:t>
            </a:r>
          </a:p>
          <a:p>
            <a:pPr>
              <a:buFontTx/>
              <a:buChar char="-"/>
            </a:pPr>
            <a:endParaRPr lang="en-US" sz="1600" dirty="0"/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A1A8847-A22C-42F0-8315-3059BF9BF95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A78A06-4ED2-4279-BC61-87280C5AADD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23CD3A7-495D-4CA3-B332-BC40A5D7537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17637201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863575-B893-4CEF-962B-60A9786077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202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4824CD-60FB-482A-A9A6-7ABCCFEB20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/>
              <a:t>This Page is intentionally left blank</a:t>
            </a:r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104078B-AFF6-456C-A856-2B3B82B5DA2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6EDB4F-CDAF-4A57-A05A-B936CF2A6E0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B3D6A7D-CDA1-44E6-B5C2-79C9BBAF453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81289356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DEA06E-4972-4CC1-813B-DEFEEBE59A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203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E599FD-0825-429D-9F24-164832509D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800" dirty="0"/>
              <a:t>Move to instruct the TGbe Editor to create IEEE802.11be D1.0 draft after incorporating the approved changes to IEEE802.11be D0.4, as specified in </a:t>
            </a:r>
            <a:r>
              <a:rPr lang="en-US" sz="1800" dirty="0">
                <a:solidFill>
                  <a:schemeClr val="tx1"/>
                </a:solidFill>
              </a:rPr>
              <a:t>Motions 166 to 187 (motions with numerical values), in Motions during the May 2021 Electronic Interim</a:t>
            </a:r>
            <a:endParaRPr lang="en-US" sz="1800" dirty="0"/>
          </a:p>
          <a:p>
            <a:pPr marL="228600" marR="0">
              <a:spcBef>
                <a:spcPts val="0"/>
              </a:spcBef>
              <a:spcAft>
                <a:spcPts val="0"/>
              </a:spcAft>
            </a:pPr>
            <a:r>
              <a:rPr lang="en-GB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en-US" sz="1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/>
            <a:r>
              <a:rPr lang="en-US" sz="1800" dirty="0"/>
              <a:t>Move: Laurent Cariou			Second: Bin Tian</a:t>
            </a:r>
          </a:p>
          <a:p>
            <a:pPr marL="0" indent="0"/>
            <a:r>
              <a:rPr lang="en-US" sz="1800" dirty="0"/>
              <a:t>Discussion: Some clarifications.</a:t>
            </a:r>
            <a:endParaRPr lang="en-US" sz="1800" b="0" dirty="0"/>
          </a:p>
          <a:p>
            <a:r>
              <a:rPr lang="en-US" sz="1800" dirty="0"/>
              <a:t>Preliminary Result: 136Y, 8N, 17A (passes)</a:t>
            </a:r>
          </a:p>
          <a:p>
            <a:r>
              <a:rPr lang="en-US" sz="1800" dirty="0">
                <a:highlight>
                  <a:srgbClr val="00FF00"/>
                </a:highlight>
              </a:rPr>
              <a:t>Result: 133Y, 8N, 17A (passes)</a:t>
            </a:r>
          </a:p>
          <a:p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D61C55D-98C8-4164-A331-D633668511A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03FC77-00C7-4C6C-81EC-A8215CAA5C6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2C05C77-5550-48AC-BA3E-9D448484C1E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84907129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DEA06E-4972-4CC1-813B-DEFEEBE59A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WG Motion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E599FD-0825-429D-9F24-164832509D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Move to authorize the TGbe chair to request a 30-day Working Group Technical Letter Ballot asking the question “Understanding that development of features for P802.11be is ongoing, are the features that are defined in P802.11be D1.0 complete?”</a:t>
            </a:r>
          </a:p>
          <a:p>
            <a:pPr marL="0" lvl="0" indent="0"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</a:pPr>
            <a:endParaRPr lang="en-US" sz="1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lvl="0" indent="0"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</a:pPr>
            <a:r>
              <a:rPr lang="en-US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Note: This is not a ballot to forward to IEEE SA and does not affect voting rights</a:t>
            </a:r>
          </a:p>
          <a:p>
            <a:pPr marL="228600" marR="0">
              <a:spcBef>
                <a:spcPts val="0"/>
              </a:spcBef>
              <a:spcAft>
                <a:spcPts val="0"/>
              </a:spcAft>
            </a:pPr>
            <a:r>
              <a:rPr lang="en-GB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en-US" sz="1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Moved by Alfred Asterjadhi on behalf of TGbe</a:t>
            </a:r>
            <a:endParaRPr lang="en-US" sz="1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TGbe: Moved by Stephen Palm, Seconded by Subir Das</a:t>
            </a:r>
          </a:p>
          <a:p>
            <a:pPr lvl="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Preliminary TGbe vote: 134Y, 12N, 16A (passes).</a:t>
            </a:r>
          </a:p>
          <a:p>
            <a:pPr lvl="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sz="1800" dirty="0">
                <a:highlight>
                  <a:srgbClr val="00FF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TGbe vote: 129Y, 12N, 16A (passes).</a:t>
            </a:r>
            <a:endParaRPr lang="en-US" sz="1800" dirty="0">
              <a:highlight>
                <a:srgbClr val="00FF00"/>
              </a:highlight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Moved:,  Seconded:, Result:</a:t>
            </a:r>
            <a:endParaRPr lang="en-US" sz="1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D61C55D-98C8-4164-A331-D633668511A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03FC77-00C7-4C6C-81EC-A8215CAA5C6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2C05C77-5550-48AC-BA3E-9D448484C1E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71992961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June 09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84678541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204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MAC: </a:t>
            </a:r>
            <a:r>
              <a:rPr lang="en-US" sz="1400" dirty="0">
                <a:hlinkClick r:id="rId2"/>
              </a:rPr>
              <a:t>696r2</a:t>
            </a:r>
            <a:r>
              <a:rPr lang="en-US" sz="1400" dirty="0"/>
              <a:t>,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PHY: </a:t>
            </a:r>
            <a:r>
              <a:rPr lang="en-US" sz="1400" dirty="0">
                <a:hlinkClick r:id="rId3"/>
              </a:rPr>
              <a:t>893r1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4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Edward Au			Second: Rojan Chitrakar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2738530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205 (MAC-1)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1439, 1501, 1502, 1509, 1510, 1511, 1512, 1514, 1757, 1772, 1797, 2211, 2142, 2434, 2435, 2718, 2740, 2741, 3141, 3142, 3143, 3145, 3205, 3323, 3399, 1507, 1703, 3398 in </a:t>
            </a:r>
            <a:r>
              <a:rPr lang="en-US" sz="1200" dirty="0">
                <a:solidFill>
                  <a:schemeClr val="tx1"/>
                </a:solidFill>
                <a:hlinkClick r:id="rId2"/>
              </a:rPr>
              <a:t>514r10</a:t>
            </a:r>
            <a:r>
              <a:rPr lang="en-US" sz="1200" dirty="0">
                <a:solidFill>
                  <a:schemeClr val="tx1"/>
                </a:solidFill>
              </a:rPr>
              <a:t> [28 CID]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2324, 2600, 1693, 3254, 1073, 1074, 1203, 1428, 1429, 1430, 1431, 1658, 1694, 1754, 2191, 2197, 2749, 2874, 2875, 2911, 2912, 3320, 2132, 2166 in </a:t>
            </a:r>
            <a:r>
              <a:rPr lang="en-US" sz="1200" dirty="0">
                <a:solidFill>
                  <a:schemeClr val="tx1"/>
                </a:solidFill>
                <a:hlinkClick r:id="rId3"/>
              </a:rPr>
              <a:t>481r5</a:t>
            </a:r>
            <a:r>
              <a:rPr lang="en-US" sz="1200" dirty="0">
                <a:solidFill>
                  <a:schemeClr val="tx1"/>
                </a:solidFill>
              </a:rPr>
              <a:t> [24 CID]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1096, 2275, 1095, 2292, 2540, 1819 and the discussion items B and C in </a:t>
            </a:r>
            <a:r>
              <a:rPr lang="en-US" sz="1200" dirty="0">
                <a:solidFill>
                  <a:schemeClr val="tx1"/>
                </a:solidFill>
                <a:hlinkClick r:id="rId4"/>
              </a:rPr>
              <a:t>255r6</a:t>
            </a:r>
            <a:r>
              <a:rPr lang="en-US" sz="1200" dirty="0">
                <a:solidFill>
                  <a:schemeClr val="tx1"/>
                </a:solidFill>
              </a:rPr>
              <a:t> [6 CID].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1053, 1784, 1785, 3252, 1055, 2251, 2316, 2317, 3243, 1443, 1677, 1711, 1812, 2477, 2088, 2377, 2424, 3251, 3025, 1783, 2127, 2899, 2475, 2593, 1805 in </a:t>
            </a:r>
            <a:r>
              <a:rPr lang="en-US" sz="1200" dirty="0">
                <a:solidFill>
                  <a:schemeClr val="tx1"/>
                </a:solidFill>
                <a:hlinkClick r:id="rId5"/>
              </a:rPr>
              <a:t>390r2</a:t>
            </a:r>
            <a:r>
              <a:rPr lang="en-US" sz="1200" dirty="0">
                <a:solidFill>
                  <a:schemeClr val="tx1"/>
                </a:solidFill>
              </a:rPr>
              <a:t> [25 CID]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2920 in </a:t>
            </a:r>
            <a:r>
              <a:rPr lang="en-US" sz="1200" dirty="0">
                <a:solidFill>
                  <a:schemeClr val="tx1"/>
                </a:solidFill>
                <a:hlinkClick r:id="rId6"/>
              </a:rPr>
              <a:t>462r9</a:t>
            </a:r>
            <a:r>
              <a:rPr lang="en-US" sz="1200" dirty="0">
                <a:solidFill>
                  <a:schemeClr val="tx1"/>
                </a:solidFill>
              </a:rPr>
              <a:t> [1 CID]</a:t>
            </a:r>
            <a:endParaRPr lang="en-US" sz="1200" dirty="0">
              <a:solidFill>
                <a:srgbClr val="FF0000"/>
              </a:solidFill>
            </a:endParaRP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2849 in </a:t>
            </a:r>
            <a:r>
              <a:rPr lang="en-US" sz="1200" dirty="0">
                <a:solidFill>
                  <a:schemeClr val="tx1"/>
                </a:solidFill>
                <a:hlinkClick r:id="rId7"/>
              </a:rPr>
              <a:t>493r1</a:t>
            </a:r>
            <a:r>
              <a:rPr lang="en-US" sz="1200" dirty="0">
                <a:solidFill>
                  <a:schemeClr val="tx1"/>
                </a:solidFill>
              </a:rPr>
              <a:t> [1 CID]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 Edward Au				Second:  Stephen </a:t>
            </a:r>
            <a:r>
              <a:rPr lang="en-US" sz="1400" dirty="0" err="1"/>
              <a:t>Mccann</a:t>
            </a:r>
            <a:endParaRPr lang="en-US" sz="1400" dirty="0"/>
          </a:p>
          <a:p>
            <a:pPr marL="0" indent="0"/>
            <a:r>
              <a:rPr lang="en-US" sz="1400" dirty="0"/>
              <a:t>Discussion: 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3105259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206 (Joint)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1106, 1719, 2234, 2243, 2260, 2559, 2560 in </a:t>
            </a:r>
            <a:r>
              <a:rPr lang="en-US" sz="1200" dirty="0">
                <a:solidFill>
                  <a:schemeClr val="tx1"/>
                </a:solidFill>
                <a:hlinkClick r:id="rId2"/>
              </a:rPr>
              <a:t>299r7</a:t>
            </a:r>
            <a:r>
              <a:rPr lang="en-US" sz="1200" dirty="0">
                <a:solidFill>
                  <a:schemeClr val="tx1"/>
                </a:solidFill>
              </a:rPr>
              <a:t> [7 CID]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 Edward Au				Second: Rojan Chitrakar 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914799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Motions on January 14</a:t>
            </a:r>
            <a:r>
              <a:rPr lang="en-US" baseline="30000" dirty="0"/>
              <a:t>th</a:t>
            </a:r>
            <a:r>
              <a:rPr lang="en-US" dirty="0"/>
              <a:t> 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01287665"/>
      </p:ext>
    </p:extLst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148575-6ABD-4C8E-9393-0C69F02EF9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207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CAE84E-C0A2-4929-B65F-D31AB04C76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Move to add the following above Table 9-29j4 – The disregard bits are set to all 1s if dot11EHTBaseLineFeaturesImplementedOnly equals to true</a:t>
            </a:r>
          </a:p>
          <a:p>
            <a:endParaRPr lang="en-US" sz="2000" dirty="0"/>
          </a:p>
          <a:p>
            <a:pPr marL="0" indent="0"/>
            <a:r>
              <a:rPr lang="en-US" sz="2000" dirty="0"/>
              <a:t>Move: Ron Porat			Second: Bin Tian</a:t>
            </a:r>
          </a:p>
          <a:p>
            <a:pPr marL="0" indent="0"/>
            <a:r>
              <a:rPr lang="en-US" sz="2000" dirty="0"/>
              <a:t>Discussion: Yes, discussion.</a:t>
            </a:r>
            <a:endParaRPr lang="en-US" sz="2000" b="0" dirty="0"/>
          </a:p>
          <a:p>
            <a:r>
              <a:rPr lang="en-US" sz="2000" dirty="0"/>
              <a:t>Preliminary Result: 59Y, 52N, 36A (fails)</a:t>
            </a:r>
          </a:p>
          <a:p>
            <a:r>
              <a:rPr lang="en-US" sz="2000" dirty="0">
                <a:highlight>
                  <a:srgbClr val="FF0000"/>
                </a:highlight>
              </a:rPr>
              <a:t>Result: 59Y, 51N, 32A (fails)</a:t>
            </a:r>
          </a:p>
          <a:p>
            <a:endParaRPr lang="en-US" sz="2000" dirty="0"/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F89643D-7737-4D31-A467-CFC0F2D3B55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B48503-8E82-4E4C-9D15-55C4F24E31E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C7BB525-EE7F-4C51-8BE0-393D369B828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98369982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148575-6ABD-4C8E-9393-0C69F02EF9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208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CAE84E-C0A2-4929-B65F-D31AB04C76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Move to add the following to 9.3.1.22.1.3 (above Table 9-29j4):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Bits B25-B30, B32-B36 of the Special User Info field are set to ‘0 1 1 1 1 0 1 1 0 1 1’ if dot11EHTBaseLineFeaturesImplementedOnly equals to true</a:t>
            </a:r>
          </a:p>
          <a:p>
            <a:endParaRPr lang="en-US" sz="2000" dirty="0"/>
          </a:p>
          <a:p>
            <a:pPr marL="0" indent="0"/>
            <a:r>
              <a:rPr lang="en-US" sz="2000" dirty="0"/>
              <a:t>Move: Shimi Shilo			Second: Yan Xin</a:t>
            </a:r>
          </a:p>
          <a:p>
            <a:pPr marL="0" indent="0"/>
            <a:r>
              <a:rPr lang="en-US" sz="2000" dirty="0"/>
              <a:t>Discussion: Yes, discussion.</a:t>
            </a:r>
            <a:endParaRPr lang="en-US" sz="2000" b="0" dirty="0"/>
          </a:p>
          <a:p>
            <a:r>
              <a:rPr lang="en-US" sz="2000" dirty="0"/>
              <a:t>Preliminary Result: 65Y, 66N, 32A (fails) </a:t>
            </a:r>
          </a:p>
          <a:p>
            <a:r>
              <a:rPr lang="en-US" sz="2000" dirty="0">
                <a:highlight>
                  <a:srgbClr val="FF0000"/>
                </a:highlight>
              </a:rPr>
              <a:t>Result: 62Y, 66N, 31A (fails)</a:t>
            </a:r>
          </a:p>
          <a:p>
            <a:endParaRPr lang="en-US" sz="2000" dirty="0"/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F89643D-7737-4D31-A467-CFC0F2D3B55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B48503-8E82-4E4C-9D15-55C4F24E31E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C7BB525-EE7F-4C51-8BE0-393D369B828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2054465"/>
      </p:ext>
    </p:extLst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209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hlinkClick r:id="rId2"/>
              </a:rPr>
              <a:t>80r9</a:t>
            </a:r>
            <a:r>
              <a:rPr lang="en-US" sz="1400" dirty="0"/>
              <a:t>,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Ming Gan		Second: Ross Jian Yu</a:t>
            </a:r>
          </a:p>
          <a:p>
            <a:pPr marL="0" indent="0"/>
            <a:r>
              <a:rPr lang="en-US" sz="1600" dirty="0"/>
              <a:t>Discussion: Brief overview provided by author.</a:t>
            </a:r>
            <a:endParaRPr lang="en-US" sz="1600" b="0" dirty="0"/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This is proposed draft text (PDTs) that obtained ≥ 75% support during the straw poll phase and that have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0639221"/>
      </p:ext>
    </p:extLst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June 30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06762180"/>
      </p:ext>
    </p:extLst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209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PHY: </a:t>
            </a:r>
            <a:r>
              <a:rPr lang="en-US" sz="1400" dirty="0">
                <a:hlinkClick r:id="rId2"/>
              </a:rPr>
              <a:t>916r1</a:t>
            </a:r>
            <a:r>
              <a:rPr lang="en-US" sz="1400" dirty="0"/>
              <a:t>, </a:t>
            </a:r>
            <a:r>
              <a:rPr lang="en-US" sz="1400" dirty="0">
                <a:hlinkClick r:id="rId3"/>
              </a:rPr>
              <a:t>907r1</a:t>
            </a:r>
            <a:r>
              <a:rPr lang="en-US" sz="1400" dirty="0"/>
              <a:t>, </a:t>
            </a:r>
            <a:r>
              <a:rPr lang="en-US" sz="1400" dirty="0">
                <a:hlinkClick r:id="rId4"/>
              </a:rPr>
              <a:t>886r3</a:t>
            </a:r>
            <a:endParaRPr lang="en-US" sz="14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Edward Au			Second: Xiaogang Chen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5311396"/>
      </p:ext>
    </p:extLst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210 (MAC-1)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1977 in </a:t>
            </a:r>
            <a:r>
              <a:rPr lang="en-US" sz="1200" b="0" dirty="0">
                <a:hlinkClick r:id="rId2"/>
              </a:rPr>
              <a:t>340r11</a:t>
            </a:r>
            <a:r>
              <a:rPr lang="en-US" sz="1200" b="0" dirty="0"/>
              <a:t> </a:t>
            </a:r>
            <a:r>
              <a:rPr lang="en-US" sz="1200" b="0" i="1" dirty="0"/>
              <a:t>[1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1083, 1175, 1215, 1433, 1660, 1698, 1699, 1794, 1821, 2116, 2138, 2553, 2748, 3409 in </a:t>
            </a:r>
            <a:r>
              <a:rPr lang="en-US" sz="1200" b="0" dirty="0">
                <a:hlinkClick r:id="rId3"/>
              </a:rPr>
              <a:t>498r4</a:t>
            </a:r>
            <a:r>
              <a:rPr lang="en-US" sz="1200" b="0" dirty="0"/>
              <a:t> </a:t>
            </a:r>
            <a:r>
              <a:rPr lang="en-US" sz="1200" b="0" i="1" dirty="0"/>
              <a:t>[14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1809, 2368 in </a:t>
            </a:r>
            <a:r>
              <a:rPr lang="en-US" sz="1200" b="0" dirty="0">
                <a:hlinkClick r:id="rId4"/>
              </a:rPr>
              <a:t>544r0</a:t>
            </a:r>
            <a:r>
              <a:rPr lang="en-US" sz="1200" b="0" dirty="0"/>
              <a:t> </a:t>
            </a:r>
            <a:r>
              <a:rPr lang="en-US" sz="1200" b="0" i="1" dirty="0"/>
              <a:t>[2 CIDs]</a:t>
            </a:r>
            <a:endParaRPr lang="en-US" sz="12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2277, 2278, 3241, 2078, 2080, 2077, 2079, 2076, 2081 in </a:t>
            </a:r>
            <a:r>
              <a:rPr lang="en-US" sz="1200" b="0" dirty="0">
                <a:hlinkClick r:id="rId5"/>
              </a:rPr>
              <a:t>423r1</a:t>
            </a:r>
            <a:r>
              <a:rPr lang="en-US" sz="1200" b="0" dirty="0"/>
              <a:t> </a:t>
            </a:r>
            <a:r>
              <a:rPr lang="en-US" sz="1200" b="0" i="1" dirty="0"/>
              <a:t>[9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1195, 1444, 1882, 2516, 3379, 1497, 1001 in </a:t>
            </a:r>
            <a:r>
              <a:rPr lang="en-US" sz="1200" b="0" dirty="0">
                <a:hlinkClick r:id="rId6"/>
              </a:rPr>
              <a:t>480r5</a:t>
            </a:r>
            <a:r>
              <a:rPr lang="en-US" sz="1200" b="0" dirty="0"/>
              <a:t> </a:t>
            </a:r>
            <a:r>
              <a:rPr lang="en-US" sz="1200" b="0" i="1" dirty="0"/>
              <a:t>[7 CIDs]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Edward Au 				Second: George Cherian 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63246213"/>
      </p:ext>
    </p:extLst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211 (MAC-2)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1664, 2825, 2883 in </a:t>
            </a:r>
            <a:r>
              <a:rPr lang="en-US" sz="1200" b="0" dirty="0">
                <a:hlinkClick r:id="rId2"/>
              </a:rPr>
              <a:t>434r1</a:t>
            </a:r>
            <a:r>
              <a:rPr lang="en-US" sz="1200" b="0" dirty="0"/>
              <a:t> </a:t>
            </a:r>
            <a:r>
              <a:rPr lang="en-US" sz="1200" b="0" i="1" dirty="0"/>
              <a:t>[3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1013, 1237, 1900, 2510, 2848, 3012 in </a:t>
            </a:r>
            <a:r>
              <a:rPr lang="en-US" sz="1200" b="0" dirty="0">
                <a:hlinkClick r:id="rId3"/>
              </a:rPr>
              <a:t>633r2</a:t>
            </a:r>
            <a:r>
              <a:rPr lang="en-US" sz="1200" b="0" dirty="0"/>
              <a:t> </a:t>
            </a:r>
            <a:r>
              <a:rPr lang="en-US" sz="1200" b="0" i="1" dirty="0"/>
              <a:t>[6 CIDs]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Edward Au				Second: Carol Ansley  </a:t>
            </a:r>
          </a:p>
          <a:p>
            <a:pPr marL="0" indent="0"/>
            <a:r>
              <a:rPr lang="en-US" sz="1400" dirty="0"/>
              <a:t>Discussion: None. 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23335384"/>
      </p:ext>
    </p:extLst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212 (Joint)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1086, 1667, 1936, 2147, 2148, 2180, 3120, 3151, 2541, and Mark’s comments in 35.2.1.2 in </a:t>
            </a:r>
            <a:r>
              <a:rPr lang="en-US" sz="1200" b="0" dirty="0">
                <a:solidFill>
                  <a:srgbClr val="6B9F25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455</a:t>
            </a:r>
            <a:r>
              <a:rPr lang="en-US" sz="1200" b="0" dirty="0">
                <a:solidFill>
                  <a:srgbClr val="FF00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r9</a:t>
            </a:r>
            <a:r>
              <a:rPr lang="en-US" sz="1200" b="0" dirty="0"/>
              <a:t> </a:t>
            </a:r>
            <a:r>
              <a:rPr lang="en-US" sz="1200" b="0" i="1" dirty="0"/>
              <a:t>[9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1087</a:t>
            </a:r>
            <a:r>
              <a:rPr lang="en-US" sz="1200" b="0" i="1" dirty="0"/>
              <a:t> </a:t>
            </a:r>
            <a:r>
              <a:rPr lang="en-US" sz="1200" b="0" dirty="0"/>
              <a:t>in </a:t>
            </a:r>
            <a:r>
              <a:rPr lang="en-US" sz="1200" b="0" dirty="0">
                <a:hlinkClick r:id="rId3"/>
              </a:rPr>
              <a:t>538r5</a:t>
            </a:r>
            <a:r>
              <a:rPr lang="en-US" sz="1200" b="0" dirty="0"/>
              <a:t> </a:t>
            </a:r>
            <a:r>
              <a:rPr lang="en-US" sz="1200" b="0" i="1" dirty="0"/>
              <a:t>[1 CID]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Edward Au 				Second: Yanjun Sun </a:t>
            </a:r>
          </a:p>
          <a:p>
            <a:pPr marL="0" indent="0"/>
            <a:r>
              <a:rPr lang="en-US" sz="1400" dirty="0"/>
              <a:t>Discussion: None. 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31122951"/>
      </p:ext>
    </p:extLst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212a (to amend)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amend Motion 212 by replacing </a:t>
            </a:r>
            <a:r>
              <a:rPr lang="en-US" sz="1400" dirty="0">
                <a:hlinkClick r:id="rId2"/>
              </a:rPr>
              <a:t>455r7</a:t>
            </a:r>
            <a:r>
              <a:rPr lang="en-US" sz="1400" dirty="0"/>
              <a:t> with </a:t>
            </a:r>
            <a:r>
              <a:rPr lang="en-US" sz="1400" dirty="0">
                <a:hlinkClick r:id="rId3"/>
              </a:rPr>
              <a:t>455r9</a:t>
            </a:r>
            <a:r>
              <a:rPr lang="en-US" sz="1400" dirty="0"/>
              <a:t> in the first bullet (bullet shown below):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1086, 1667, 1936, 2147, 2148, 2180, 3120, 3151, 2541, and Mark’s comments in 35.2.1.2 in </a:t>
            </a:r>
            <a:r>
              <a:rPr lang="en-US" sz="1200" b="0" dirty="0">
                <a:solidFill>
                  <a:srgbClr val="6B9F25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455r</a:t>
            </a:r>
            <a:r>
              <a:rPr lang="en-US" sz="1200" b="0" dirty="0">
                <a:solidFill>
                  <a:srgbClr val="FF000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9</a:t>
            </a:r>
            <a:r>
              <a:rPr lang="en-US" sz="1200" b="0" dirty="0"/>
              <a:t> </a:t>
            </a:r>
            <a:r>
              <a:rPr lang="en-US" sz="1200" b="0" i="1" dirty="0"/>
              <a:t>[9 CIDs]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George Cherian				Second: Yanjun Sun</a:t>
            </a:r>
          </a:p>
          <a:p>
            <a:pPr marL="0" indent="0"/>
            <a:r>
              <a:rPr lang="en-US" sz="1400" dirty="0"/>
              <a:t>Discussion: None. 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32378658"/>
      </p:ext>
    </p:extLst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July 14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354403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8F38CB46-9E51-42AB-AF85-51291545AF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Approve TG Minutes</a:t>
            </a:r>
            <a:endParaRPr lang="en-US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30ECE423-DD38-4A25-AD6E-26DF5AC618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Move to approve TGbe minutes of teleconferences listed below: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Teleconferences Nov-Jan: </a:t>
            </a:r>
            <a:r>
              <a:rPr lang="en-US" sz="1800" dirty="0">
                <a:solidFill>
                  <a:srgbClr val="6B9F25"/>
                </a:solidFill>
                <a:hlinkClick r:id="rId2"/>
              </a:rPr>
              <a:t>https://mentor.ieee.org/802.11/dcn/20/11-20-1786-08-00be-nov-jan-tgbe-teleconference-minutes.docx</a:t>
            </a:r>
            <a:endParaRPr lang="en-US" sz="1800" dirty="0">
              <a:solidFill>
                <a:srgbClr val="6B9F25"/>
              </a:solidFill>
            </a:endParaRPr>
          </a:p>
          <a:p>
            <a:endParaRPr lang="en-US" sz="1800" dirty="0"/>
          </a:p>
          <a:p>
            <a:endParaRPr lang="en-US" sz="1800" dirty="0"/>
          </a:p>
          <a:p>
            <a:r>
              <a:rPr lang="en-US" sz="1800" dirty="0"/>
              <a:t>Move: Dennis Sundman			Second: Michael Montemurro	</a:t>
            </a:r>
          </a:p>
          <a:p>
            <a:r>
              <a:rPr lang="en-US" sz="1800" dirty="0"/>
              <a:t>Discussion: None.</a:t>
            </a:r>
          </a:p>
          <a:p>
            <a:r>
              <a:rPr lang="en-US" sz="1800" dirty="0"/>
              <a:t>Result: </a:t>
            </a:r>
            <a:r>
              <a:rPr lang="en-US" sz="18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65DDEE-9D5F-4936-A675-FD31462ED8D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903F5F-A734-41D2-B948-6A3F3F0DC9E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35E98F-CD54-45CC-B242-37886F48A52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76180541"/>
      </p:ext>
    </p:extLst>
  </p:cSld>
  <p:clrMapOvr>
    <a:masterClrMapping/>
  </p:clrMapOvr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8F38CB46-9E51-42AB-AF85-51291545AF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Approve TG Minutes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30ECE423-DD38-4A25-AD6E-26DF5AC618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Move to approve TGbe minutes of teleconferences listed below: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May Electronic Plenary: </a:t>
            </a:r>
            <a:r>
              <a:rPr lang="en-US" sz="1800" dirty="0">
                <a:solidFill>
                  <a:srgbClr val="6B9F25"/>
                </a:solidFill>
                <a:hlinkClick r:id="rId2"/>
              </a:rPr>
              <a:t>https://mentor.ieee.org/802.11/dcn/21/11-21-0902-00-00be-tgbe-may-2021-meeting-minutes.docx</a:t>
            </a:r>
            <a:endParaRPr lang="en-US" sz="1800" dirty="0">
              <a:solidFill>
                <a:srgbClr val="6B9F25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Teleconferences May-July: </a:t>
            </a:r>
            <a:r>
              <a:rPr lang="en-US" sz="1800" dirty="0">
                <a:hlinkClick r:id="rId3"/>
              </a:rPr>
              <a:t>https://mentor.ieee.org/802.11/dcn/21/11-21-0922-05-00be-may-july-tgbe-teleconference-minutes.docx</a:t>
            </a:r>
            <a:endParaRPr lang="en-US" sz="18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800" dirty="0">
              <a:cs typeface="+mn-cs"/>
            </a:endParaRPr>
          </a:p>
          <a:p>
            <a:endParaRPr lang="en-US" sz="1800" dirty="0"/>
          </a:p>
          <a:p>
            <a:r>
              <a:rPr lang="en-US" sz="1800" dirty="0"/>
              <a:t>Move: Dennis Sundman				Second: Rojan Chitrakar</a:t>
            </a:r>
          </a:p>
          <a:p>
            <a:r>
              <a:rPr lang="en-US" sz="1800" dirty="0"/>
              <a:t>Discussion: None.</a:t>
            </a:r>
          </a:p>
          <a:p>
            <a:r>
              <a:rPr lang="en-US" sz="1800" dirty="0">
                <a:highlight>
                  <a:srgbClr val="00FF00"/>
                </a:highlight>
              </a:rPr>
              <a:t>Result: Approved with unanimous consent.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65DDEE-9D5F-4936-A675-FD31462ED8D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90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903F5F-A734-41D2-B948-6A3F3F0DC9E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35E98F-CD54-45CC-B242-37886F48A52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9299031"/>
      </p:ext>
    </p:extLst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213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MAC: </a:t>
            </a:r>
            <a:r>
              <a:rPr lang="en-US" sz="1400" dirty="0">
                <a:hlinkClick r:id="rId2"/>
              </a:rPr>
              <a:t>467r2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PHY: </a:t>
            </a:r>
            <a:r>
              <a:rPr lang="en-US" sz="1400" dirty="0">
                <a:hlinkClick r:id="rId3"/>
              </a:rPr>
              <a:t>995r1</a:t>
            </a:r>
            <a:r>
              <a:rPr lang="en-US" sz="1400" dirty="0"/>
              <a:t>, </a:t>
            </a:r>
            <a:r>
              <a:rPr lang="en-US" sz="1400" dirty="0">
                <a:hlinkClick r:id="rId4"/>
              </a:rPr>
              <a:t>1003r0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Joint: </a:t>
            </a:r>
            <a:r>
              <a:rPr lang="en-US" sz="1400" dirty="0">
                <a:hlinkClick r:id="rId5"/>
              </a:rPr>
              <a:t>960r1</a:t>
            </a:r>
            <a:r>
              <a:rPr lang="en-US" sz="1400" dirty="0"/>
              <a:t>, </a:t>
            </a:r>
            <a:r>
              <a:rPr lang="en-US" sz="1400" dirty="0">
                <a:hlinkClick r:id="rId6"/>
              </a:rPr>
              <a:t>991r3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4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Edward Au		Second: Bin Tian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2000215"/>
      </p:ext>
    </p:extLst>
  </p:cSld>
  <p:clrMapOvr>
    <a:masterClrMapping/>
  </p:clrMapOvr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214 (MAC-1)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/>
              <a:t>1110, 1112, 1721, 1722, 1820, 2257, 2258, 2264, 2265, 2266, 2274, 3345 in </a:t>
            </a:r>
            <a:r>
              <a:rPr lang="en-US" sz="1400" b="0" dirty="0">
                <a:hlinkClick r:id="rId2"/>
              </a:rPr>
              <a:t>510r5</a:t>
            </a:r>
            <a:r>
              <a:rPr lang="en-US" sz="1400" b="0" dirty="0"/>
              <a:t> </a:t>
            </a:r>
            <a:r>
              <a:rPr lang="en-US" sz="1400" b="0" i="1" dirty="0"/>
              <a:t>[12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/>
              <a:t>1482, 1661, 2141, 2259, 2455, 2958 in </a:t>
            </a:r>
            <a:r>
              <a:rPr lang="en-US" sz="1400" b="0" dirty="0">
                <a:hlinkClick r:id="rId3"/>
              </a:rPr>
              <a:t>530r5</a:t>
            </a:r>
            <a:r>
              <a:rPr lang="en-US" sz="1400" b="0" dirty="0"/>
              <a:t> </a:t>
            </a:r>
            <a:r>
              <a:rPr lang="en-US" sz="1400" b="0" i="1" dirty="0"/>
              <a:t>[6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/>
              <a:t>1028, 2505, 2594 in </a:t>
            </a:r>
            <a:r>
              <a:rPr lang="en-US" sz="1400" b="0" dirty="0">
                <a:hlinkClick r:id="rId4"/>
              </a:rPr>
              <a:t>300r3</a:t>
            </a:r>
            <a:r>
              <a:rPr lang="en-US" sz="1400" b="0" dirty="0"/>
              <a:t> </a:t>
            </a:r>
            <a:r>
              <a:rPr lang="en-US" sz="1400" b="0" i="1" dirty="0"/>
              <a:t>[3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strike="sngStrike" dirty="0">
                <a:solidFill>
                  <a:srgbClr val="FF0000"/>
                </a:solidFill>
              </a:rPr>
              <a:t>2236,</a:t>
            </a:r>
            <a:r>
              <a:rPr lang="en-US" sz="1400" b="0" dirty="0">
                <a:solidFill>
                  <a:schemeClr val="tx1"/>
                </a:solidFill>
              </a:rPr>
              <a:t> 2235, 1000, 2118, 2238, 2263, 3006, 2900, 1762, 3415, 2091 in </a:t>
            </a:r>
            <a:r>
              <a:rPr lang="en-US" sz="1400" b="0" dirty="0">
                <a:solidFill>
                  <a:schemeClr val="tx1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700r1</a:t>
            </a:r>
            <a:r>
              <a:rPr lang="en-US" sz="1400" b="0" dirty="0">
                <a:solidFill>
                  <a:schemeClr val="tx1"/>
                </a:solidFill>
              </a:rPr>
              <a:t> </a:t>
            </a:r>
            <a:r>
              <a:rPr lang="en-US" sz="1400" b="0" i="1" dirty="0">
                <a:solidFill>
                  <a:schemeClr val="tx1"/>
                </a:solidFill>
              </a:rPr>
              <a:t>[1</a:t>
            </a:r>
            <a:r>
              <a:rPr lang="en-US" sz="1400" b="0" i="1" u="sng" dirty="0">
                <a:solidFill>
                  <a:srgbClr val="FF0000"/>
                </a:solidFill>
              </a:rPr>
              <a:t>0</a:t>
            </a:r>
            <a:r>
              <a:rPr lang="en-US" sz="1400" b="0" i="1" strike="sngStrike" dirty="0">
                <a:solidFill>
                  <a:srgbClr val="FF0000"/>
                </a:solidFill>
              </a:rPr>
              <a:t>1</a:t>
            </a:r>
            <a:r>
              <a:rPr lang="en-US" sz="1400" b="0" i="1" dirty="0">
                <a:solidFill>
                  <a:schemeClr val="tx1"/>
                </a:solidFill>
              </a:rPr>
              <a:t>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/>
              <a:t>1851, 1810, 2894, 1211, 1166, 1025, 2896, 1848, 1849, 2897, 1847 in </a:t>
            </a:r>
            <a:r>
              <a:rPr lang="en-US" sz="1400" b="0" dirty="0">
                <a:hlinkClick r:id="rId6"/>
              </a:rPr>
              <a:t>435r3</a:t>
            </a:r>
            <a:r>
              <a:rPr lang="en-US" sz="1400" b="0" dirty="0"/>
              <a:t> [11 CIDs]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 Subir Das				Second: Mike Montemurro</a:t>
            </a:r>
          </a:p>
          <a:p>
            <a:pPr marL="0" indent="0"/>
            <a:r>
              <a:rPr lang="en-US" sz="1400" dirty="0"/>
              <a:t>Discussion: Some discussion.</a:t>
            </a:r>
          </a:p>
          <a:p>
            <a:r>
              <a:rPr lang="en-US" sz="1400" dirty="0"/>
              <a:t>Preliminary Result: 91Y, 1N, 38A (passes).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81Y, 1N, 33A (passes).</a:t>
            </a:r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85874479"/>
      </p:ext>
    </p:extLst>
  </p:cSld>
  <p:clrMapOvr>
    <a:masterClrMapping/>
  </p:clrMapOvr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215 (MAC-2)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/>
              <a:t>1194, 1714, 2318, 3253 in </a:t>
            </a:r>
            <a:r>
              <a:rPr lang="en-US" sz="1400" b="0" dirty="0">
                <a:hlinkClick r:id="rId2"/>
              </a:rPr>
              <a:t>523r3</a:t>
            </a:r>
            <a:r>
              <a:rPr lang="en-US" sz="1400" b="0" dirty="0"/>
              <a:t> </a:t>
            </a:r>
            <a:r>
              <a:rPr lang="en-US" sz="1400" b="0" i="1" dirty="0"/>
              <a:t>[4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/>
              <a:t>2476, 3133 in </a:t>
            </a:r>
            <a:r>
              <a:rPr lang="en-US" sz="1400" b="0" dirty="0">
                <a:hlinkClick r:id="rId3"/>
              </a:rPr>
              <a:t>788r1</a:t>
            </a:r>
            <a:r>
              <a:rPr lang="en-US" sz="1400" b="0" dirty="0"/>
              <a:t> </a:t>
            </a:r>
            <a:r>
              <a:rPr lang="en-US" sz="1400" b="0" i="1" dirty="0"/>
              <a:t>[2 CIDs]	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/>
              <a:t>1056, 1057, 1730, 1747, 1789, 2319, 2348, 2966, 3153, 3220, 2125, 2479 in </a:t>
            </a:r>
            <a:r>
              <a:rPr lang="en-US" sz="1400" b="0" dirty="0">
                <a:hlinkClick r:id="rId4"/>
              </a:rPr>
              <a:t>499r6</a:t>
            </a:r>
            <a:r>
              <a:rPr lang="en-US" sz="1400" b="0" dirty="0"/>
              <a:t> </a:t>
            </a:r>
            <a:r>
              <a:rPr lang="en-US" sz="1400" b="0" i="1" dirty="0"/>
              <a:t>[12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/>
              <a:t>2416 in </a:t>
            </a:r>
            <a:r>
              <a:rPr lang="en-US" sz="1400" b="0" dirty="0">
                <a:hlinkClick r:id="rId5"/>
              </a:rPr>
              <a:t>500r5</a:t>
            </a:r>
            <a:r>
              <a:rPr lang="en-US" sz="1400" b="0" dirty="0"/>
              <a:t> </a:t>
            </a:r>
            <a:r>
              <a:rPr lang="en-US" sz="1400" b="0" i="1" dirty="0"/>
              <a:t>[1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/>
              <a:t>2239, 2720, 3410, 3417 in </a:t>
            </a:r>
            <a:r>
              <a:rPr lang="en-US" sz="1400" b="0" dirty="0">
                <a:hlinkClick r:id="rId6"/>
              </a:rPr>
              <a:t>577r5</a:t>
            </a:r>
            <a:r>
              <a:rPr lang="en-US" sz="1400" b="0" dirty="0"/>
              <a:t> </a:t>
            </a:r>
            <a:r>
              <a:rPr lang="en-US" sz="1400" b="0" i="1" dirty="0"/>
              <a:t>[4 CIDs]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 Edward Au				Second:  George Cherian</a:t>
            </a:r>
          </a:p>
          <a:p>
            <a:pPr marL="0" indent="0"/>
            <a:r>
              <a:rPr lang="en-US" sz="1400" dirty="0"/>
              <a:t>Discussion: No discussion.  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6758648"/>
      </p:ext>
    </p:extLst>
  </p:cSld>
  <p:clrMapOvr>
    <a:masterClrMapping/>
  </p:clrMapOvr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216 (MAC-3)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/>
              <a:t>3017 in </a:t>
            </a:r>
            <a:r>
              <a:rPr lang="en-US" sz="1400" b="0" dirty="0">
                <a:hlinkClick r:id="rId2"/>
              </a:rPr>
              <a:t>569r2</a:t>
            </a:r>
            <a:r>
              <a:rPr lang="en-US" sz="1400" b="0" dirty="0"/>
              <a:t> </a:t>
            </a:r>
            <a:r>
              <a:rPr lang="en-US" sz="1400" b="0" i="1" dirty="0"/>
              <a:t>[1 CID]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Xiaofei Wang				Second:  Edward Au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51964849"/>
      </p:ext>
    </p:extLst>
  </p:cSld>
  <p:clrMapOvr>
    <a:masterClrMapping/>
  </p:clrMapOvr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217 (Joint)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/>
              <a:t>1088 in </a:t>
            </a:r>
            <a:r>
              <a:rPr lang="en-US" sz="1400" b="0" dirty="0">
                <a:hlinkClick r:id="rId2"/>
              </a:rPr>
              <a:t>662r4</a:t>
            </a:r>
            <a:r>
              <a:rPr lang="en-US" sz="1400" b="0" dirty="0"/>
              <a:t> 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Jason Y. Guo 			Second: Edward Au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00683279"/>
      </p:ext>
    </p:extLst>
  </p:cSld>
  <p:clrMapOvr>
    <a:masterClrMapping/>
  </p:clrMapOvr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218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2000" dirty="0"/>
              <a:t>Move to agree that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For the transmit spectral mask, the absolute PSD floor is defined as a fixed value of -39 dBm/</a:t>
            </a:r>
            <a:r>
              <a:rPr lang="en-US" sz="2000" dirty="0" err="1"/>
              <a:t>MHz.</a:t>
            </a:r>
            <a:endParaRPr lang="en-US" sz="2000" dirty="0"/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This value doesn’t scale with the PPDU BW.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This value is applied to 5GHz and 6GHz band.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800" dirty="0"/>
              <a:t>Move: Xiaogang Chen				Second: Wook Bong Lee </a:t>
            </a:r>
          </a:p>
          <a:p>
            <a:pPr marL="0" indent="0"/>
            <a:r>
              <a:rPr lang="en-US" sz="1800" dirty="0"/>
              <a:t>Discussion: Some discussion.</a:t>
            </a:r>
          </a:p>
          <a:p>
            <a:r>
              <a:rPr lang="en-US" sz="1800" dirty="0"/>
              <a:t>Preliminary Result: 60Y, 30N, 69A (fails).</a:t>
            </a:r>
          </a:p>
          <a:p>
            <a:r>
              <a:rPr lang="en-US" sz="1800" dirty="0">
                <a:highlight>
                  <a:srgbClr val="FF0000"/>
                </a:highlight>
              </a:rPr>
              <a:t>Result: 54Y, 26N, 65A (fails)</a:t>
            </a:r>
          </a:p>
          <a:p>
            <a:endParaRPr lang="en-US" sz="2000" dirty="0"/>
          </a:p>
          <a:p>
            <a:pPr marL="0" indent="0"/>
            <a:r>
              <a:rPr lang="en-US" sz="2000" i="1" dirty="0"/>
              <a:t>Note: Based on an SP that that is in </a:t>
            </a:r>
            <a:r>
              <a:rPr lang="en-US" sz="2000" i="1" dirty="0">
                <a:hlinkClick r:id="rId2"/>
              </a:rPr>
              <a:t>923r1</a:t>
            </a:r>
            <a:r>
              <a:rPr lang="en-US" sz="2000" i="1" dirty="0"/>
              <a:t>. SP result: 32Y, 1N, 7A.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20554926"/>
      </p:ext>
    </p:extLst>
  </p:cSld>
  <p:clrMapOvr>
    <a:masterClrMapping/>
  </p:clrMapOvr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July 19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85985288"/>
      </p:ext>
    </p:extLst>
  </p:cSld>
  <p:clrMapOvr>
    <a:masterClrMapping/>
  </p:clrMapOvr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219 (MAC-4)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51013"/>
            <a:ext cx="7770813" cy="4724399"/>
          </a:xfrm>
        </p:spPr>
        <p:txBody>
          <a:bodyPr/>
          <a:lstStyle/>
          <a:p>
            <a:pPr marL="0" indent="0"/>
            <a:r>
              <a:rPr lang="en-US" sz="1600" dirty="0"/>
              <a:t>Whereas CID 2329 should have been deferred, </a:t>
            </a:r>
          </a:p>
          <a:p>
            <a:pPr marL="0" indent="0"/>
            <a:r>
              <a:rPr lang="en-US" sz="1600" dirty="0"/>
              <a:t>Move to reconsider (update) Motion 213 by excluding the incorporation of changes identified by the CID tag 2329 to the TGbe draft, which were provided in </a:t>
            </a:r>
            <a:r>
              <a:rPr lang="en-US" sz="1600" dirty="0">
                <a:hlinkClick r:id="rId2"/>
              </a:rPr>
              <a:t>467r2</a:t>
            </a:r>
            <a:r>
              <a:rPr lang="en-US" sz="1600" dirty="0"/>
              <a:t>.</a:t>
            </a:r>
            <a:endParaRPr lang="en-US" sz="18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Yongho Seok		Second: Ming Gan</a:t>
            </a:r>
          </a:p>
          <a:p>
            <a:pPr marL="0" indent="0"/>
            <a:r>
              <a:rPr lang="en-US" sz="1600" dirty="0"/>
              <a:t>Discussion: </a:t>
            </a:r>
            <a:r>
              <a:rPr lang="en-US" sz="1600" i="1" dirty="0"/>
              <a:t>None.</a:t>
            </a:r>
            <a:endParaRPr lang="en-US" sz="1600" b="0" i="1" dirty="0"/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600" b="0" dirty="0"/>
          </a:p>
          <a:p>
            <a:r>
              <a:rPr lang="en-US" sz="1600" b="0" dirty="0"/>
              <a:t>Note excerpt of Motion 213: “Move to approve changes to the TGbe draft as specified in the following documents: MAC: </a:t>
            </a:r>
            <a:r>
              <a:rPr lang="en-US" sz="1600" b="0" dirty="0">
                <a:hlinkClick r:id="rId2"/>
              </a:rPr>
              <a:t>467r2</a:t>
            </a:r>
            <a:r>
              <a:rPr lang="en-US" sz="1600" b="0" dirty="0"/>
              <a:t>, …”. Hence, the TGbe editor is instructed to incorporate the changes in 467r2 identified by the remaining CID tags: 1191, 1192, 2096, 2323, 2422, 2423, 2977</a:t>
            </a:r>
          </a:p>
          <a:p>
            <a:pPr marL="0" indent="0"/>
            <a:r>
              <a:rPr lang="en-US" sz="1600" b="0" dirty="0"/>
              <a:t>Note: 467r2 is a CR document and was erroneously listed as a PDT. CID 2329 was deferred 	when the MAC ad-hoc group ran the SP on </a:t>
            </a:r>
            <a:r>
              <a:rPr lang="en-US" sz="1600" b="0" dirty="0">
                <a:hlinkClick r:id="rId2"/>
              </a:rPr>
              <a:t>467r2</a:t>
            </a:r>
            <a:r>
              <a:rPr lang="en-US" sz="1600" b="0" dirty="0"/>
              <a:t> on July 12</a:t>
            </a:r>
            <a:r>
              <a:rPr lang="en-US" sz="1600" b="0" baseline="30000" dirty="0"/>
              <a:t>th</a:t>
            </a:r>
            <a:r>
              <a:rPr lang="en-US" sz="1600" b="0" dirty="0"/>
              <a:t>, 2021. The SP on the 	remaining CIDs of the doc obtained no objection.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84394603"/>
      </p:ext>
    </p:extLst>
  </p:cSld>
  <p:clrMapOvr>
    <a:masterClrMapping/>
  </p:clrMapOvr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220 (CC36-PHY-1)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8025 in </a:t>
            </a:r>
            <a:r>
              <a:rPr lang="en-US" sz="1200" b="0" dirty="0">
                <a:hlinkClick r:id="rId2"/>
              </a:rPr>
              <a:t>1052r1</a:t>
            </a:r>
            <a:r>
              <a:rPr lang="en-US" sz="1200" b="0" dirty="0"/>
              <a:t> </a:t>
            </a:r>
            <a:r>
              <a:rPr lang="en-US" sz="1200" b="0" i="1" dirty="0"/>
              <a:t>[1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4511, 5467 in </a:t>
            </a:r>
            <a:r>
              <a:rPr lang="en-US" sz="1200" b="0" dirty="0">
                <a:hlinkClick r:id="rId3"/>
              </a:rPr>
              <a:t>1053r1</a:t>
            </a:r>
            <a:r>
              <a:rPr lang="en-US" sz="1200" b="0" dirty="0"/>
              <a:t> </a:t>
            </a:r>
            <a:r>
              <a:rPr lang="en-US" sz="1200" b="0" i="1" dirty="0"/>
              <a:t>[2 CIDs]</a:t>
            </a:r>
            <a:endParaRPr lang="en-US" sz="12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4516, 4971, 4972, 4973, 4974 in </a:t>
            </a:r>
            <a:r>
              <a:rPr lang="en-US" sz="1200" b="0" dirty="0">
                <a:hlinkClick r:id="rId4"/>
              </a:rPr>
              <a:t>1054r1</a:t>
            </a:r>
            <a:r>
              <a:rPr lang="en-US" sz="1200" b="0" dirty="0"/>
              <a:t> </a:t>
            </a:r>
            <a:r>
              <a:rPr lang="en-US" sz="1200" b="0" i="1" dirty="0"/>
              <a:t>[5 CIDs]</a:t>
            </a:r>
            <a:endParaRPr lang="en-US" sz="12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4546, 7186, 4841, 8094, 7187, 7188, 4842, 6433, 4843, 7476, 7189, 4548, 5474 in </a:t>
            </a:r>
            <a:r>
              <a:rPr lang="en-US" sz="1200" b="0" dirty="0">
                <a:hlinkClick r:id="rId5"/>
              </a:rPr>
              <a:t>1127r2</a:t>
            </a:r>
            <a:r>
              <a:rPr lang="en-US" sz="1200" b="0" dirty="0"/>
              <a:t> </a:t>
            </a:r>
            <a:r>
              <a:rPr lang="en-US" sz="1200" b="0" i="1" dirty="0"/>
              <a:t>[13 CIDs]</a:t>
            </a:r>
            <a:endParaRPr lang="en-US" sz="12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7282, 4914, 7283, 4557, 7284 in </a:t>
            </a:r>
            <a:r>
              <a:rPr lang="en-US" sz="1200" b="0" dirty="0">
                <a:hlinkClick r:id="rId6"/>
              </a:rPr>
              <a:t>1131r0</a:t>
            </a:r>
            <a:r>
              <a:rPr lang="en-US" sz="1200" b="0" dirty="0"/>
              <a:t> </a:t>
            </a:r>
            <a:r>
              <a:rPr lang="en-US" sz="1200" b="0" i="1" dirty="0"/>
              <a:t>[5 CIDs]</a:t>
            </a:r>
            <a:endParaRPr lang="en-US" sz="1200" b="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Edward Au 				Second: Bin Tian </a:t>
            </a:r>
          </a:p>
          <a:p>
            <a:pPr marL="0" indent="0"/>
            <a:r>
              <a:rPr lang="en-US" sz="1400" dirty="0"/>
              <a:t>Discussion: None. 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159912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257954231A76C44B0D04C9AEE4292A8" ma:contentTypeVersion="13" ma:contentTypeDescription="Create a new document." ma:contentTypeScope="" ma:versionID="093dfeb4b7275a80a9fe047c3b242d2f">
  <xsd:schema xmlns:xsd="http://www.w3.org/2001/XMLSchema" xmlns:xs="http://www.w3.org/2001/XMLSchema" xmlns:p="http://schemas.microsoft.com/office/2006/metadata/properties" xmlns:ns3="bcc01d59-85de-4ef9-881e-76d8b6a6f841" xmlns:ns4="4b1de6fe-44aa-4e13-b7e7-ab260d1ea5f8" targetNamespace="http://schemas.microsoft.com/office/2006/metadata/properties" ma:root="true" ma:fieldsID="40549632846988b90e0925927188a51f" ns3:_="" ns4:_="">
    <xsd:import namespace="bcc01d59-85de-4ef9-881e-76d8b6a6f841"/>
    <xsd:import namespace="4b1de6fe-44aa-4e13-b7e7-ab260d1ea5f8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DateTaken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cc01d59-85de-4ef9-881e-76d8b6a6f84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b1de6fe-44aa-4e13-b7e7-ab260d1ea5f8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253759DA-BC77-4B02-8E96-D1013FDE593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7FDBDFC-3BF0-420D-8793-BDDD66F2BFD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cc01d59-85de-4ef9-881e-76d8b6a6f841"/>
    <ds:schemaRef ds:uri="4b1de6fe-44aa-4e13-b7e7-ab260d1ea5f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A41CFC1F-CD92-457D-8173-80E81FE2FBA2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134950</TotalTime>
  <Words>29225</Words>
  <Application>Microsoft Office PowerPoint</Application>
  <PresentationFormat>On-screen Show (4:3)</PresentationFormat>
  <Paragraphs>2858</Paragraphs>
  <Slides>218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218</vt:i4>
      </vt:variant>
    </vt:vector>
  </HeadingPairs>
  <TitlesOfParts>
    <vt:vector size="226" baseType="lpstr">
      <vt:lpstr>Arial</vt:lpstr>
      <vt:lpstr>Arial Black</vt:lpstr>
      <vt:lpstr>Calibri</vt:lpstr>
      <vt:lpstr>Consolas</vt:lpstr>
      <vt:lpstr>Symbol</vt:lpstr>
      <vt:lpstr>Times New Roman</vt:lpstr>
      <vt:lpstr>Office Theme</vt:lpstr>
      <vt:lpstr>Document</vt:lpstr>
      <vt:lpstr>TGbe Motions List for Teleconferences</vt:lpstr>
      <vt:lpstr>IEEE 802.11 TGbe: Enhancements for Extremely High Throughput (EHT) WLAN Task Group</vt:lpstr>
      <vt:lpstr>Motions on January 06th </vt:lpstr>
      <vt:lpstr>Motion 146</vt:lpstr>
      <vt:lpstr>Motion 147</vt:lpstr>
      <vt:lpstr>Motion 148</vt:lpstr>
      <vt:lpstr>Motion 149: Motion to Amend</vt:lpstr>
      <vt:lpstr>Motions on January 14th </vt:lpstr>
      <vt:lpstr>Approve TG Minutes</vt:lpstr>
      <vt:lpstr>Motion 150</vt:lpstr>
      <vt:lpstr>Motion 151</vt:lpstr>
      <vt:lpstr>Motions on FEBRUARY 24th </vt:lpstr>
      <vt:lpstr>Motion 152</vt:lpstr>
      <vt:lpstr>Motions on MARCH 10th </vt:lpstr>
      <vt:lpstr>Approve TG Minutes</vt:lpstr>
      <vt:lpstr>Motion 153 (PHY-1)</vt:lpstr>
      <vt:lpstr>Motion 154 (PHY-2)</vt:lpstr>
      <vt:lpstr>Motion 155 (PHY-3)</vt:lpstr>
      <vt:lpstr>Motion 156 (MAC-1)</vt:lpstr>
      <vt:lpstr>Motion 157</vt:lpstr>
      <vt:lpstr>Motion 157-a</vt:lpstr>
      <vt:lpstr>Motion 158 (MAC-2)</vt:lpstr>
      <vt:lpstr>Motion 159 (PHY-4)</vt:lpstr>
      <vt:lpstr>Motion 160 (Joint-1)</vt:lpstr>
      <vt:lpstr>Motions on MARCH 15th </vt:lpstr>
      <vt:lpstr>Motion 161 (PHY-5)</vt:lpstr>
      <vt:lpstr>Motion 162 (PHY-6)</vt:lpstr>
      <vt:lpstr>Motion 163 (MAC-3)</vt:lpstr>
      <vt:lpstr>Motion 164 (Joint-2)</vt:lpstr>
      <vt:lpstr>Motion 165</vt:lpstr>
      <vt:lpstr>Timeline Update Motion</vt:lpstr>
      <vt:lpstr>Motions on April 14th</vt:lpstr>
      <vt:lpstr>Motion 166 (PHY-1)</vt:lpstr>
      <vt:lpstr>Motion 167 (PHY-2)</vt:lpstr>
      <vt:lpstr>Motion 168 (PHY-3)</vt:lpstr>
      <vt:lpstr>Motion 169 (PHY-4)</vt:lpstr>
      <vt:lpstr>Motion 170 (MAC-1)</vt:lpstr>
      <vt:lpstr>Motion 171 (Joint)</vt:lpstr>
      <vt:lpstr>Motion 172</vt:lpstr>
      <vt:lpstr>Motion 173</vt:lpstr>
      <vt:lpstr>Motion 174</vt:lpstr>
      <vt:lpstr>Motions on May 12th</vt:lpstr>
      <vt:lpstr>Approve TG Minutes</vt:lpstr>
      <vt:lpstr>Motion 175 (PHY-1)</vt:lpstr>
      <vt:lpstr>Motion 176 (PHY-2)</vt:lpstr>
      <vt:lpstr>Motion 177 (PHY-3)</vt:lpstr>
      <vt:lpstr>Motion 178 (PHY-4)</vt:lpstr>
      <vt:lpstr>Motion 179 (PHY-5)</vt:lpstr>
      <vt:lpstr>Motion 180 (PHY-6)</vt:lpstr>
      <vt:lpstr>Motion 181 (PHY-7)</vt:lpstr>
      <vt:lpstr>Motion 182 (MAC-1)</vt:lpstr>
      <vt:lpstr>Motion 183 (MAC-2)</vt:lpstr>
      <vt:lpstr>Motion 184 (MAC-3)</vt:lpstr>
      <vt:lpstr>Motion 185 (Joint)</vt:lpstr>
      <vt:lpstr>Motion 186</vt:lpstr>
      <vt:lpstr>Motion 187</vt:lpstr>
      <vt:lpstr>Motions on May 17th</vt:lpstr>
      <vt:lpstr>Motion 188</vt:lpstr>
      <vt:lpstr>Motion 189</vt:lpstr>
      <vt:lpstr>Motion 190</vt:lpstr>
      <vt:lpstr>Motion 191</vt:lpstr>
      <vt:lpstr>Motion 192</vt:lpstr>
      <vt:lpstr>Motion 193</vt:lpstr>
      <vt:lpstr>Motion 194</vt:lpstr>
      <vt:lpstr>Motion 195</vt:lpstr>
      <vt:lpstr>Motion 196</vt:lpstr>
      <vt:lpstr>Final Phase motions</vt:lpstr>
      <vt:lpstr>Motion 197</vt:lpstr>
      <vt:lpstr>Motion 198</vt:lpstr>
      <vt:lpstr>Motion 199</vt:lpstr>
      <vt:lpstr>Motion 200</vt:lpstr>
      <vt:lpstr>Motion 201</vt:lpstr>
      <vt:lpstr>Motion 202</vt:lpstr>
      <vt:lpstr>Motion 203</vt:lpstr>
      <vt:lpstr>WG Motion</vt:lpstr>
      <vt:lpstr>Motions on June 09th</vt:lpstr>
      <vt:lpstr>Motion 204</vt:lpstr>
      <vt:lpstr>Motion 205 (MAC-1)</vt:lpstr>
      <vt:lpstr>Motion 206 (Joint)</vt:lpstr>
      <vt:lpstr>Motion 207</vt:lpstr>
      <vt:lpstr>Motion 208</vt:lpstr>
      <vt:lpstr>Motion 209</vt:lpstr>
      <vt:lpstr>Motions on June 30th</vt:lpstr>
      <vt:lpstr>Motion 209</vt:lpstr>
      <vt:lpstr>Motion 210 (MAC-1)</vt:lpstr>
      <vt:lpstr>Motion 211 (MAC-2)</vt:lpstr>
      <vt:lpstr>Motion 212 (Joint)</vt:lpstr>
      <vt:lpstr>Motion 212a (to amend)</vt:lpstr>
      <vt:lpstr>Motions on July 14th</vt:lpstr>
      <vt:lpstr>Approve TG Minutes</vt:lpstr>
      <vt:lpstr>Motion 213</vt:lpstr>
      <vt:lpstr>Motion 214 (MAC-1)</vt:lpstr>
      <vt:lpstr>Motion 215 (MAC-2)</vt:lpstr>
      <vt:lpstr>Motion 216 (MAC-3)</vt:lpstr>
      <vt:lpstr>Motion 217 (Joint)</vt:lpstr>
      <vt:lpstr>Motion 218</vt:lpstr>
      <vt:lpstr>Motions on July 19th</vt:lpstr>
      <vt:lpstr>Motion 219 (MAC-4)</vt:lpstr>
      <vt:lpstr>Motion 220 (CC36-PHY-1)</vt:lpstr>
      <vt:lpstr>Motion 221 (CC36-PHY-2)</vt:lpstr>
      <vt:lpstr>Motion 222 (CC36-PHY-3)</vt:lpstr>
      <vt:lpstr>Motion 223 (MAC-5)</vt:lpstr>
      <vt:lpstr>Motion 224</vt:lpstr>
      <vt:lpstr>Motion 225</vt:lpstr>
      <vt:lpstr>Motions on August 11th</vt:lpstr>
      <vt:lpstr>Motion 226 (MAC-1)</vt:lpstr>
      <vt:lpstr>Motion 227 (MAC-2)</vt:lpstr>
      <vt:lpstr>Motion 228 (PHY-1)</vt:lpstr>
      <vt:lpstr>Motion 229 (PHY-2)</vt:lpstr>
      <vt:lpstr>Motion 230 (Joint)</vt:lpstr>
      <vt:lpstr>Motions on August 25th</vt:lpstr>
      <vt:lpstr>Motion 231 (PHY-1)</vt:lpstr>
      <vt:lpstr>Motion 232 (PHY-2)</vt:lpstr>
      <vt:lpstr>Motion 233 (MAC-1)</vt:lpstr>
      <vt:lpstr>Motion 234 (Joint-1)</vt:lpstr>
      <vt:lpstr>Motion 235 (CAD CR)</vt:lpstr>
      <vt:lpstr>Motions on September 15th</vt:lpstr>
      <vt:lpstr>Approve TG Minutes</vt:lpstr>
      <vt:lpstr>Motion 236 (PHY-1)</vt:lpstr>
      <vt:lpstr>Motion 237 (PHY-2)</vt:lpstr>
      <vt:lpstr>Motion 238 (PHY-3)</vt:lpstr>
      <vt:lpstr>Motion 239 (MAC-1)</vt:lpstr>
      <vt:lpstr>Motion 240 (MAC-2)</vt:lpstr>
      <vt:lpstr>Motion 241 (MAC-3)</vt:lpstr>
      <vt:lpstr>Motion 242 (MAC-4)</vt:lpstr>
      <vt:lpstr>Motion 243 (Joint-1)</vt:lpstr>
      <vt:lpstr>Motion 244 (Joint-2)</vt:lpstr>
      <vt:lpstr>Motion 245 (PDT)</vt:lpstr>
      <vt:lpstr>Motion 246 (PHY-4)</vt:lpstr>
      <vt:lpstr>Motions on September 20th</vt:lpstr>
      <vt:lpstr>Motion 247 (PHY-1)</vt:lpstr>
      <vt:lpstr>Motion 248 (MAC-1)</vt:lpstr>
      <vt:lpstr>Motion 249 (Joint-1)</vt:lpstr>
      <vt:lpstr>Motion 250 (PHY-Misc-1)</vt:lpstr>
      <vt:lpstr>Motion 251 (PHY-Misc-2)</vt:lpstr>
      <vt:lpstr>Motion 252 (Joint-Misc)</vt:lpstr>
      <vt:lpstr>Motion 253</vt:lpstr>
      <vt:lpstr>Motions on October 13th</vt:lpstr>
      <vt:lpstr>Motion 254 (PHY-1)</vt:lpstr>
      <vt:lpstr>Motion 255 (MAC-1)</vt:lpstr>
      <vt:lpstr>Motion 256 (MAC-2)</vt:lpstr>
      <vt:lpstr>Motion 257 (Joint-1)</vt:lpstr>
      <vt:lpstr>Motions on NOVEMBER 10th</vt:lpstr>
      <vt:lpstr>Motion 258 (PHY-1)</vt:lpstr>
      <vt:lpstr>Motion 259 (PHY-2)</vt:lpstr>
      <vt:lpstr>Motion 260 (PHY-3)</vt:lpstr>
      <vt:lpstr>Motions on NOVEMBER 15th</vt:lpstr>
      <vt:lpstr>Approve TG Minutes</vt:lpstr>
      <vt:lpstr>Motion 261 (PHY-4)</vt:lpstr>
      <vt:lpstr>Motion 262 (MAC-1)</vt:lpstr>
      <vt:lpstr>Motion 263 (MAC-2)</vt:lpstr>
      <vt:lpstr>Motion 264 (MAC-3)</vt:lpstr>
      <vt:lpstr>Motion 265 (MAC-4)</vt:lpstr>
      <vt:lpstr>Motion 266 (Joint-1)</vt:lpstr>
      <vt:lpstr>Motion 267 (PDT)</vt:lpstr>
      <vt:lpstr>Motion 268 (PHY-Misc-1)</vt:lpstr>
      <vt:lpstr>Motion 269 (MAC-5)</vt:lpstr>
      <vt:lpstr>Motion 270 (PHY-5)</vt:lpstr>
      <vt:lpstr>Motion 271 (Joint-2)</vt:lpstr>
      <vt:lpstr>Motion 272 (Joint-3)</vt:lpstr>
      <vt:lpstr>Motion 273 (Joint-4)</vt:lpstr>
      <vt:lpstr>Motion 274</vt:lpstr>
      <vt:lpstr>Motions on DECEMBER 15th</vt:lpstr>
      <vt:lpstr>Motion 275 (MAC-1)</vt:lpstr>
      <vt:lpstr>Motion 276 (MAC-2)</vt:lpstr>
      <vt:lpstr>Motion 277 (PHY-1)</vt:lpstr>
      <vt:lpstr>Motion 278 (PHY-2)</vt:lpstr>
      <vt:lpstr>Motion 279 (PHY-3)</vt:lpstr>
      <vt:lpstr>Motion 280 (Joint-1)</vt:lpstr>
      <vt:lpstr>Motion 281 (No Consensus)</vt:lpstr>
      <vt:lpstr>Motion 282 (Withdrawal)</vt:lpstr>
      <vt:lpstr>Motion 283</vt:lpstr>
      <vt:lpstr>Motions on January 19th</vt:lpstr>
      <vt:lpstr>Approve TG Minutes</vt:lpstr>
      <vt:lpstr>Motion 284 (PHY-1)</vt:lpstr>
      <vt:lpstr>Motion 285 (PHY-2)</vt:lpstr>
      <vt:lpstr>Motion 286 (PHY-3)</vt:lpstr>
      <vt:lpstr>Motion 287 (PHY-4)</vt:lpstr>
      <vt:lpstr>Motion 288 (MAC-1)</vt:lpstr>
      <vt:lpstr>Motion 289 (MAC-2)</vt:lpstr>
      <vt:lpstr>Motion 290 (MAC-3)</vt:lpstr>
      <vt:lpstr>Motion 291 (JOINT-1)</vt:lpstr>
      <vt:lpstr>Motion 292 (PDT)</vt:lpstr>
      <vt:lpstr>Motion 293 (MAC-4)</vt:lpstr>
      <vt:lpstr>Motions on January 24th</vt:lpstr>
      <vt:lpstr>Motion 294 (JOINT-1)</vt:lpstr>
      <vt:lpstr>Motion 295 (PHY-1)</vt:lpstr>
      <vt:lpstr>Motion 296 (MAC-1)</vt:lpstr>
      <vt:lpstr>Motion 297 (MAC-2)</vt:lpstr>
      <vt:lpstr>Motion 298 (PDT)</vt:lpstr>
      <vt:lpstr>Motion 299 (JOINT-2)</vt:lpstr>
      <vt:lpstr>Motion 300</vt:lpstr>
      <vt:lpstr>Motions on March 9th</vt:lpstr>
      <vt:lpstr>Approve TG Minutes</vt:lpstr>
      <vt:lpstr>Motion 301 (ERRATA)</vt:lpstr>
      <vt:lpstr>Motion 302 (PHY-1)</vt:lpstr>
      <vt:lpstr>Motion 303 (PHY-2)</vt:lpstr>
      <vt:lpstr>Motion 304 (PHY-3)</vt:lpstr>
      <vt:lpstr>Motion 305 (MAC-1)</vt:lpstr>
      <vt:lpstr>Motion 306 (MAC-2)</vt:lpstr>
      <vt:lpstr>Motion 307 (MAC-3)</vt:lpstr>
      <vt:lpstr>Motion 308 (MAC-4)</vt:lpstr>
      <vt:lpstr>Motion 309 (MAC-5)</vt:lpstr>
      <vt:lpstr>Motion 310 (JOINT-1)</vt:lpstr>
      <vt:lpstr>Motion 311 (JOINT-2)</vt:lpstr>
      <vt:lpstr>Motion 312 (Withdrawal)</vt:lpstr>
      <vt:lpstr>Motion 313 (One CCFS)</vt:lpstr>
      <vt:lpstr>Motion 314 (Two CCFS)</vt:lpstr>
      <vt:lpstr>Motions on March 14th</vt:lpstr>
      <vt:lpstr>Motion 315 (PHY-1)</vt:lpstr>
      <vt:lpstr>Motion 316 (PHY-2)</vt:lpstr>
      <vt:lpstr>Motion 317 (MAC-1)</vt:lpstr>
      <vt:lpstr>Motion 318 (JOINT-1)</vt:lpstr>
      <vt:lpstr>Motion 319 (Withdrawal)</vt:lpstr>
      <vt:lpstr>Motion 320</vt:lpstr>
      <vt:lpstr>Motion 321</vt:lpstr>
      <vt:lpstr>Motion (TGbe Timeline Update)</vt:lpstr>
      <vt:lpstr>WG LB Motion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TGbe Meeting Agenda</dc:title>
  <dc:creator>Alfred Asterjadhi</dc:creator>
  <cp:lastModifiedBy>Alfred Aster</cp:lastModifiedBy>
  <cp:revision>2328</cp:revision>
  <cp:lastPrinted>1601-01-01T00:00:00Z</cp:lastPrinted>
  <dcterms:created xsi:type="dcterms:W3CDTF">2017-01-26T15:28:16Z</dcterms:created>
  <dcterms:modified xsi:type="dcterms:W3CDTF">2022-03-11T18:50:37Z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readonly">
    <vt:lpwstr/>
  </property>
  <property fmtid="{D5CDD505-2E9C-101B-9397-08002B2CF9AE}" pid="3" name="_change">
    <vt:lpwstr/>
  </property>
  <property fmtid="{D5CDD505-2E9C-101B-9397-08002B2CF9AE}" pid="4" name="_full-control">
    <vt:lpwstr/>
  </property>
  <property fmtid="{D5CDD505-2E9C-101B-9397-08002B2CF9AE}" pid="5" name="sflag">
    <vt:lpwstr>1548419121</vt:lpwstr>
  </property>
  <property fmtid="{D5CDD505-2E9C-101B-9397-08002B2CF9AE}" pid="6" name="ContentTypeId">
    <vt:lpwstr>0x0101004257954231A76C44B0D04C9AEE4292A8</vt:lpwstr>
  </property>
</Properties>
</file>