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5"/>
  </p:notesMasterIdLst>
  <p:handoutMasterIdLst>
    <p:handoutMasterId r:id="rId216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  <p:sldId id="724" r:id="rId189"/>
    <p:sldId id="725" r:id="rId190"/>
    <p:sldId id="727" r:id="rId191"/>
    <p:sldId id="726" r:id="rId192"/>
    <p:sldId id="728" r:id="rId193"/>
    <p:sldId id="729" r:id="rId194"/>
    <p:sldId id="730" r:id="rId195"/>
    <p:sldId id="731" r:id="rId196"/>
    <p:sldId id="732" r:id="rId197"/>
    <p:sldId id="744" r:id="rId198"/>
    <p:sldId id="733" r:id="rId199"/>
    <p:sldId id="736" r:id="rId200"/>
    <p:sldId id="739" r:id="rId201"/>
    <p:sldId id="750" r:id="rId202"/>
    <p:sldId id="734" r:id="rId203"/>
    <p:sldId id="735" r:id="rId204"/>
    <p:sldId id="742" r:id="rId205"/>
    <p:sldId id="748" r:id="rId206"/>
    <p:sldId id="749" r:id="rId207"/>
    <p:sldId id="737" r:id="rId208"/>
    <p:sldId id="747" r:id="rId209"/>
    <p:sldId id="738" r:id="rId210"/>
    <p:sldId id="740" r:id="rId211"/>
    <p:sldId id="743" r:id="rId212"/>
    <p:sldId id="746" r:id="rId213"/>
    <p:sldId id="745" r:id="rId2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86FEFA-6DDE-4081-8649-69C8CEA71D5A}" v="54" dt="2022-03-08T16:08:05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205" Type="http://schemas.openxmlformats.org/officeDocument/2006/relationships/slide" Target="slides/slide201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16" Type="http://schemas.openxmlformats.org/officeDocument/2006/relationships/handoutMaster" Target="handoutMasters/handoutMaster1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206" Type="http://schemas.openxmlformats.org/officeDocument/2006/relationships/slide" Target="slides/slide202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217" Type="http://schemas.openxmlformats.org/officeDocument/2006/relationships/presProps" Target="presProps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207" Type="http://schemas.openxmlformats.org/officeDocument/2006/relationships/slide" Target="slides/slide203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18" Type="http://schemas.openxmlformats.org/officeDocument/2006/relationships/viewProps" Target="viewProps.xml"/><Relationship Id="rId24" Type="http://schemas.openxmlformats.org/officeDocument/2006/relationships/slide" Target="slides/slide20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31" Type="http://schemas.openxmlformats.org/officeDocument/2006/relationships/slide" Target="slides/slide127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208" Type="http://schemas.openxmlformats.org/officeDocument/2006/relationships/slide" Target="slides/slide204.xml"/><Relationship Id="rId14" Type="http://schemas.openxmlformats.org/officeDocument/2006/relationships/slide" Target="slides/slide10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189" Type="http://schemas.openxmlformats.org/officeDocument/2006/relationships/slide" Target="slides/slide185.xml"/><Relationship Id="rId219" Type="http://schemas.openxmlformats.org/officeDocument/2006/relationships/theme" Target="theme/theme1.xml"/><Relationship Id="rId3" Type="http://schemas.openxmlformats.org/officeDocument/2006/relationships/customXml" Target="../customXml/item3.xml"/><Relationship Id="rId214" Type="http://schemas.openxmlformats.org/officeDocument/2006/relationships/slide" Target="slides/slide210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5" Type="http://schemas.openxmlformats.org/officeDocument/2006/relationships/slide" Target="slides/slide191.xml"/><Relationship Id="rId209" Type="http://schemas.openxmlformats.org/officeDocument/2006/relationships/slide" Target="slides/slide205.xml"/><Relationship Id="rId190" Type="http://schemas.openxmlformats.org/officeDocument/2006/relationships/slide" Target="slides/slide186.xml"/><Relationship Id="rId204" Type="http://schemas.openxmlformats.org/officeDocument/2006/relationships/slide" Target="slides/slide200.xml"/><Relationship Id="rId220" Type="http://schemas.openxmlformats.org/officeDocument/2006/relationships/tableStyles" Target="tableStyles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10" Type="http://schemas.openxmlformats.org/officeDocument/2006/relationships/slide" Target="slides/slide206.xml"/><Relationship Id="rId215" Type="http://schemas.openxmlformats.org/officeDocument/2006/relationships/notesMaster" Target="notesMasters/notesMaster1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slide" Target="slides/slide196.xml"/><Relationship Id="rId16" Type="http://schemas.openxmlformats.org/officeDocument/2006/relationships/slide" Target="slides/slide12.xml"/><Relationship Id="rId221" Type="http://schemas.microsoft.com/office/2016/11/relationships/changesInfo" Target="changesInfos/changesInfo1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11" Type="http://schemas.openxmlformats.org/officeDocument/2006/relationships/slide" Target="slides/slide207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slide" Target="slides/slide193.xml"/><Relationship Id="rId201" Type="http://schemas.openxmlformats.org/officeDocument/2006/relationships/slide" Target="slides/slide197.xml"/><Relationship Id="rId222" Type="http://schemas.microsoft.com/office/2015/10/relationships/revisionInfo" Target="revisionInfo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12" Type="http://schemas.openxmlformats.org/officeDocument/2006/relationships/slide" Target="slides/slide208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slide" Target="slides/slide194.xml"/><Relationship Id="rId202" Type="http://schemas.openxmlformats.org/officeDocument/2006/relationships/slide" Target="slides/slide198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13" Type="http://schemas.openxmlformats.org/officeDocument/2006/relationships/slide" Target="slides/slide209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40" Type="http://schemas.openxmlformats.org/officeDocument/2006/relationships/slide" Target="slides/slide36.xml"/><Relationship Id="rId115" Type="http://schemas.openxmlformats.org/officeDocument/2006/relationships/slide" Target="slides/slide111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9" Type="http://schemas.openxmlformats.org/officeDocument/2006/relationships/slide" Target="slides/slide195.xml"/><Relationship Id="rId203" Type="http://schemas.openxmlformats.org/officeDocument/2006/relationships/slide" Target="slides/slide199.xml"/><Relationship Id="rId19" Type="http://schemas.openxmlformats.org/officeDocument/2006/relationships/slide" Target="slides/slide15.xml"/><Relationship Id="rId30" Type="http://schemas.openxmlformats.org/officeDocument/2006/relationships/slide" Target="slides/slide2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086FEFA-6DDE-4081-8649-69C8CEA71D5A}"/>
    <pc:docChg chg="undo redo custSel addSld delSld modSld modMainMaster">
      <pc:chgData name="Alfred Asterjadhi" userId="39de57b9-85c0-4fd1-aaac-8ca2b6560ad0" providerId="ADAL" clId="{B086FEFA-6DDE-4081-8649-69C8CEA71D5A}" dt="2022-03-08T16:21:09.160" v="2157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2-25T18:37:19.780" v="13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2-14T00:18:08.288" v="215" actId="403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8T15:55:15.252" v="2043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3-08T15:55:15.252" v="2043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2-14T00:25:41.537" v="38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8T15:55:17.156" v="2044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3-08T15:55:17.156" v="2044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5T20:35:04.340" v="1816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7:21.954" v="1338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2-15T15:41:34.792" v="493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8T15:55:27.700" v="2048" actId="20577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8T15:55:27.700" v="2048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2T17:20:25.452" v="1614" actId="114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8T15:55:35.758" v="2052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8T15:55:35.758" v="2052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5T20:33:47.200" v="1813" actId="20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1T15:13:53.476" v="1505" actId="114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1T15:13:53.476" v="1505" actId="114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8T15:55:38.476" v="2054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8T15:55:38.476" v="2054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5T20:34:28.470" v="1814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8T15:55:20.013" v="2045" actId="20577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3-08T15:55:20.013" v="2045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4T18:53:52.762" v="1777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8T15:55:42.625" v="2058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8T15:55:42.625" v="2058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5T20:34:31.626" v="1815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2-25T18:41:31.124" v="1415" actId="13926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2-25T18:41:31.124" v="1415" actId="13926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2-25T18:40:03.129" v="1383" actId="13926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2-25T18:38:38.154" v="1358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2-25T18:40:03.129" v="1383" actId="13926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8T15:55:32.467" v="2050" actId="20577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8T15:55:32.467" v="2050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2T17:22:56.632" v="1679" actId="11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8T15:55:22.295" v="2046" actId="20577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8T15:55:22.295" v="2046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5T20:36:35.449" v="1924" actId="20577"/>
          <ac:spMkLst>
            <pc:docMk/>
            <pc:sldMk cId="4138649876" sldId="74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8T15:55:24.759" v="2047" actId="20577"/>
        <pc:sldMkLst>
          <pc:docMk/>
          <pc:sldMk cId="4231050565" sldId="749"/>
        </pc:sldMkLst>
        <pc:spChg chg="mod">
          <ac:chgData name="Alfred Asterjadhi" userId="39de57b9-85c0-4fd1-aaac-8ca2b6560ad0" providerId="ADAL" clId="{B086FEFA-6DDE-4081-8649-69C8CEA71D5A}" dt="2022-03-08T15:55:24.759" v="2047" actId="20577"/>
          <ac:spMkLst>
            <pc:docMk/>
            <pc:sldMk cId="4231050565" sldId="74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8T15:43:43.580" v="2003" actId="20577"/>
          <ac:spMkLst>
            <pc:docMk/>
            <pc:sldMk cId="4231050565" sldId="74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8T16:06:59.202" v="2155" actId="20577"/>
        <pc:sldMkLst>
          <pc:docMk/>
          <pc:sldMk cId="559073234" sldId="750"/>
        </pc:sldMkLst>
        <pc:spChg chg="mod">
          <ac:chgData name="Alfred Asterjadhi" userId="39de57b9-85c0-4fd1-aaac-8ca2b6560ad0" providerId="ADAL" clId="{B086FEFA-6DDE-4081-8649-69C8CEA71D5A}" dt="2022-03-08T15:54:37.759" v="2006" actId="20577"/>
          <ac:spMkLst>
            <pc:docMk/>
            <pc:sldMk cId="559073234" sldId="75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8T16:06:59.202" v="2155" actId="20577"/>
          <ac:spMkLst>
            <pc:docMk/>
            <pc:sldMk cId="559073234" sldId="75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B086FEFA-6DDE-4081-8649-69C8CEA71D5A}" dt="2022-03-08T16:05:53.277" v="2098" actId="47"/>
        <pc:sldMkLst>
          <pc:docMk/>
          <pc:sldMk cId="3882200529" sldId="751"/>
        </pc:sldMkLst>
      </pc:sldChg>
      <pc:sldMasterChg chg="modSp mod">
        <pc:chgData name="Alfred Asterjadhi" userId="39de57b9-85c0-4fd1-aaac-8ca2b6560ad0" providerId="ADAL" clId="{B086FEFA-6DDE-4081-8649-69C8CEA71D5A}" dt="2022-03-08T16:21:09.160" v="215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08T16:21:09.160" v="2157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802.11-20/1982r62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3-00be-nov-jan-tgbe-teleconference-minutes.docx" TargetMode="External"/><Relationship Id="rId2" Type="http://schemas.openxmlformats.org/officeDocument/2006/relationships/hyperlink" Target="https://mentor.ieee.org/802.11/dcn/21/11-21-1888-02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90-01-00be-simulation-evaluation-of-restricted-tw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3-04-00be-cr-for-35-5-3-part2.docx" TargetMode="External"/><Relationship Id="rId2" Type="http://schemas.openxmlformats.org/officeDocument/2006/relationships/hyperlink" Target="https://mentor.ieee.org/802.11/dcn/21/11-21-2012-02-00be-cr-for-35-5-3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1-05-00be-cc36-comment-resolution-subclause-35-3-7-2.docx" TargetMode="External"/><Relationship Id="rId5" Type="http://schemas.openxmlformats.org/officeDocument/2006/relationships/hyperlink" Target="https://mentor.ieee.org/802.11/dcn/21/11-21-2014-00-00be-cr-for-35-5-3-part3.docx" TargetMode="External"/><Relationship Id="rId4" Type="http://schemas.openxmlformats.org/officeDocument/2006/relationships/hyperlink" Target="https://mentor.ieee.org/802.11/dcn/21/11-21-2019-05-00be-cc36-cr-for-cid-5675-7793.docx" TargetMode="Externa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28-00-00be-cc36-cr-on-eht-phy-introduction-ndp-related-cids.docx" TargetMode="External"/><Relationship Id="rId2" Type="http://schemas.openxmlformats.org/officeDocument/2006/relationships/hyperlink" Target="https://mentor.ieee.org/802.11/dcn/22/11-22-0066-02-00be-cids-in-eht-phy-introduction-cc36-c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35-02-00be-cr-d1-0-txvector-rxvector-parameters.docx" TargetMode="External"/><Relationship Id="rId4" Type="http://schemas.openxmlformats.org/officeDocument/2006/relationships/hyperlink" Target="https://mentor.ieee.org/802.11/dcn/22/11-22-0062-00-00be-cc36-cr-for-nominal-packet-padding-values-part-1.docx" TargetMode="Externa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85-08-00be-cc36-cr-for-aar.docx" TargetMode="Externa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1802-09-00be-cc36-crs-restricted-twt-additional-rul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965-08-00be-pdt-mac-mlo-mandatory-optional.docx" TargetMode="External"/><Relationship Id="rId2" Type="http://schemas.openxmlformats.org/officeDocument/2006/relationships/hyperlink" Target="https://mentor.ieee.org/802.11/dcn/22/11-22-0023-03-00be-large-bandwidth-support.docx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16-01-00be-jan-mar-tgbe-teleconference-minutes.docx" TargetMode="External"/><Relationship Id="rId2" Type="http://schemas.openxmlformats.org/officeDocument/2006/relationships/hyperlink" Target="https://mentor.ieee.org/802.11/dcn/22/11-22-0142-03-00be-tgbe-jan-2022-meeting-minutes.docx" TargetMode="External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1-05-00be-cc36-comment-resolution-subclause-35-3-7-2.docx" TargetMode="External"/><Relationship Id="rId2" Type="http://schemas.openxmlformats.org/officeDocument/2006/relationships/hyperlink" Target="https://mentor.ieee.org/802.11/dcn/21/11-21-2035-02-00be-cr-d1-0-txvector-rxvector-parameters.docx" TargetMode="External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5-01-00be-cc36-comment-resolution-on-u-sig-part-3.docx" TargetMode="External"/><Relationship Id="rId2" Type="http://schemas.openxmlformats.org/officeDocument/2006/relationships/hyperlink" Target="https://mentor.ieee.org/802.11/dcn/22/11-22-0063-01-00be-cc36-cr-for-eht-ppe-thresholds-fiel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13-02-00be-cc36-cr-for-ltf.docx" TargetMode="External"/><Relationship Id="rId5" Type="http://schemas.openxmlformats.org/officeDocument/2006/relationships/hyperlink" Target="https://mentor.ieee.org/802.11/dcn/21/11-21-2003-01-00be-cc36-comment-resolutions-for-cid-4985.doc" TargetMode="External"/><Relationship Id="rId4" Type="http://schemas.openxmlformats.org/officeDocument/2006/relationships/hyperlink" Target="https://mentor.ieee.org/802.11/dcn/22/11-22-0078-02-00be-cc36-comment-resolution-on-u-sig-part-5.docx" TargetMode="External"/></Relationships>
</file>

<file path=ppt/slides/_rels/slide19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86-03-00be-cr-for-cids-on-36-3-2-7.docx" TargetMode="External"/><Relationship Id="rId2" Type="http://schemas.openxmlformats.org/officeDocument/2006/relationships/hyperlink" Target="https://mentor.ieee.org/802.11/dcn/22/11-22-0144-01-00be-crs-on-data-field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183-02-00be-cc36-cr-for-nominal-packet-padding-values-part-2.docx" TargetMode="External"/><Relationship Id="rId4" Type="http://schemas.openxmlformats.org/officeDocument/2006/relationships/hyperlink" Target="https://mentor.ieee.org/802.11/dcn/21/11-21-1672-08-00be-some-mac-phy-layering-issues.docx" TargetMode="External"/></Relationships>
</file>

<file path=ppt/slides/_rels/slide19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5-02-00be-phytxrxvector-cid4643.docx" TargetMode="External"/><Relationship Id="rId7" Type="http://schemas.openxmlformats.org/officeDocument/2006/relationships/hyperlink" Target="https://mentor.ieee.org/802.11/dcn/22/11-22-0321-01-00be-eht-phy-mib.docx" TargetMode="External"/><Relationship Id="rId2" Type="http://schemas.openxmlformats.org/officeDocument/2006/relationships/hyperlink" Target="https://mentor.ieee.org/802.11/dcn/21/11-21-1220-01-00be-cc36-cr-on-eht-phy-introduction-20mhz-device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277-01-00be-cc36-comment-resolution-for-subclause-36-3-5.docx" TargetMode="External"/><Relationship Id="rId5" Type="http://schemas.openxmlformats.org/officeDocument/2006/relationships/hyperlink" Target="https://mentor.ieee.org/802.11/dcn/22/11-22-0231-00-00be-cc36-cr-for-ul-power-headroom.docx" TargetMode="External"/><Relationship Id="rId4" Type="http://schemas.openxmlformats.org/officeDocument/2006/relationships/hyperlink" Target="https://mentor.ieee.org/802.11/dcn/22/11-22-0133-02-00be-cc36-cr-for-cids-5461-and-8089-related-to-ru-allocation.docx" TargetMode="External"/></Relationships>
</file>

<file path=ppt/slides/_rels/slide1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2-11-00be-cc36-resolution-for-cids-for-35-3-9-2.docx" TargetMode="External"/><Relationship Id="rId2" Type="http://schemas.openxmlformats.org/officeDocument/2006/relationships/hyperlink" Target="https://mentor.ieee.org/802.11/dcn/21/11-21-1980-04-00be-cc36-cr-for-critical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930-06-00be-cc36-cr-for-some-cids-for-35-7-4-2-rtwt-quiet-interval.docx" TargetMode="External"/><Relationship Id="rId5" Type="http://schemas.openxmlformats.org/officeDocument/2006/relationships/hyperlink" Target="https://mentor.ieee.org/802.11/dcn/21/11-21-1768-07-00be-cc36-cr-for-restricted-twt-schedule-announcement.docx" TargetMode="External"/><Relationship Id="rId4" Type="http://schemas.openxmlformats.org/officeDocument/2006/relationships/hyperlink" Target="https://mentor.ieee.org/802.11/dcn/21/11-21-2020-02-00be-cc36-cr-for-nsep-comments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70-04-00be-cc36-cr-for-cid-5919.docx" TargetMode="External"/><Relationship Id="rId2" Type="http://schemas.openxmlformats.org/officeDocument/2006/relationships/hyperlink" Target="https://mentor.ieee.org/802.11/dcn/21/11-21-1786-07-00be-cr-for-nstr-mobile-ap-mlo-part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72-03-00be-cc36-resolution-for-cids-related-to-mlo-power-save.docx" TargetMode="External"/><Relationship Id="rId5" Type="http://schemas.openxmlformats.org/officeDocument/2006/relationships/hyperlink" Target="https://mentor.ieee.org/802.11/dcn/21/11-21-1184-03-00be-cc36-resolution-for-cids-related-to-mbssid-part-1.docx" TargetMode="External"/><Relationship Id="rId4" Type="http://schemas.openxmlformats.org/officeDocument/2006/relationships/hyperlink" Target="https://mentor.ieee.org/802.11/dcn/21/11-21-1271-04-00be-cc36-cr-on-ft-action-frame.doc" TargetMode="External"/></Relationships>
</file>

<file path=ppt/slides/_rels/slide2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61-03-00be-cr-for-a-mpdu-in-eht-ppdu.docx" TargetMode="External"/><Relationship Id="rId2" Type="http://schemas.openxmlformats.org/officeDocument/2006/relationships/hyperlink" Target="https://mentor.ieee.org/802.11/dcn/21/11-21-1509-02-00be-cc36-comment-resolution-triggered-txop-shar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4-04-00be-cc36-resolution-for-cids-related-to-ml-element-part-2.docx" TargetMode="External"/><Relationship Id="rId5" Type="http://schemas.openxmlformats.org/officeDocument/2006/relationships/hyperlink" Target="https://mentor.ieee.org/802.11/dcn/21/11-21-1484-06-00be-cc36-cr-emlsr-medium-sync.docx" TargetMode="External"/><Relationship Id="rId4" Type="http://schemas.openxmlformats.org/officeDocument/2006/relationships/hyperlink" Target="https://mentor.ieee.org/802.11/dcn/21/11-21-1856-01-00be-cc36-cr-for-cid-6979.docx" TargetMode="External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3-00-00be-cc36-cr-clause-9.docx" TargetMode="External"/><Relationship Id="rId2" Type="http://schemas.openxmlformats.org/officeDocument/2006/relationships/hyperlink" Target="https://mentor.ieee.org/802.11/dcn/22/11-22-0201-02-00be-cc36-cr-for-for-subclause-35-3-13.docx" TargetMode="External"/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7-01-00be-cr-for-trigger-frame-and-puncturing.docx" TargetMode="External"/><Relationship Id="rId2" Type="http://schemas.openxmlformats.org/officeDocument/2006/relationships/hyperlink" Target="https://mentor.ieee.org/802.11/dcn/22/11-22-0027-03-00be-cr-for-tid-mapping-and-eml-notification-primitiv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83-02-00be-cc36-resolution-to-cids-for-35-9.docx" TargetMode="External"/><Relationship Id="rId5" Type="http://schemas.openxmlformats.org/officeDocument/2006/relationships/hyperlink" Target="https://mentor.ieee.org/802.11/dcn/22/11-22-0171-00-00be-cr-for-eht-dl-mu-operation.docx" TargetMode="External"/><Relationship Id="rId4" Type="http://schemas.openxmlformats.org/officeDocument/2006/relationships/hyperlink" Target="https://mentor.ieee.org/802.11/dcn/22/11-22-0155-00-00be-cr-for-10-13-ppdu-duration-constraint.docx" TargetMode="External"/></Relationships>
</file>

<file path=ppt/slides/_rels/slide20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28-02-00be-cr-for-6-3-5-to-6-3-8.docx" TargetMode="External"/><Relationship Id="rId2" Type="http://schemas.openxmlformats.org/officeDocument/2006/relationships/hyperlink" Target="https://mentor.ieee.org/802.11/dcn/22/11-22-0230-03-00be-cc36-cr-of-cid-4147-and-5311.docx" TargetMode="External"/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3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3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</a:t>
            </a:r>
            <a:r>
              <a:rPr lang="en-US" sz="1600"/>
              <a:t>(fails)</a:t>
            </a:r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https://mentor.ieee.org/802.11/dcn/21/11-21-1888-02-00be-tgbe-nov-2021-meeting-minutes.docx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https://mentor.ieee.org/802.11/dcn/21/11-21-1952-03-00be-nov-jan-tgbe-teleconference-minutes.docx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Edward Au 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1990r1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 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Zinan Lin				Second: Ray Yang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 		Second: Mahmoud Kamel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Subir Das				Second: Chunyu Hu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24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3808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7073, 7926, 5562, 6060, 5563, 7074, 4428, 7076, 4429, 6061, 7077, 7078, 7927 in </a:t>
            </a:r>
            <a:r>
              <a:rPr lang="en-US" altLang="en-US" sz="1200" b="0" dirty="0">
                <a:hlinkClick r:id="rId2"/>
              </a:rPr>
              <a:t>2012r2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4244, 4245, 7928, 7079 in </a:t>
            </a:r>
            <a:r>
              <a:rPr lang="en-US" altLang="en-US" sz="1200" b="0" dirty="0">
                <a:hlinkClick r:id="rId3"/>
              </a:rPr>
              <a:t>2013r4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5675, 7793 in </a:t>
            </a:r>
            <a:r>
              <a:rPr lang="en-US" altLang="en-US" sz="1200" b="0" dirty="0">
                <a:hlinkClick r:id="rId4"/>
              </a:rPr>
              <a:t>2019r5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8369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8370,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8214, 8215, 7080, 7930, 7929, 8371, 7931, 4430,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7932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/>
              </a:rPr>
              <a:t>2014r1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4111, 5167, 7603, 7604, 7605,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4119, 5726, </a:t>
            </a:r>
            <a:r>
              <a:rPr lang="en-US" altLang="en-US" sz="1200" b="0" dirty="0"/>
              <a:t>4746, 5146, 5688, 6489, 7371, 7372, 7413, 7602, 5924, 5988, 6465, 6490, 6623, 6626, 6990 in </a:t>
            </a:r>
            <a:r>
              <a:rPr lang="en-US" altLang="en-US" sz="1200" b="0" dirty="0">
                <a:hlinkClick r:id="rId6"/>
              </a:rPr>
              <a:t>1601r5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Rojan Chitrakar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 of the electronic interim.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9508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7973, 4613, 7100, 7956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0066r2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7105, 7642, 7966, 5090, 7112, 7643, 7109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4622, 4977, 6147, 6154, 6812, 6813, 6815, 7090, 7733, 7941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0062r0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4125, 4525, 4528, 4529, 4530, 4531, 4532, 4533, 4572, 4573, 4581, 4656, 5455, 5565, 5805, 5806, 5807, 5808, 6090, 6465, 6824, 6913, 6914, 6918, 6919, 6920, 6921, 6922, 6924, 7118, 7120, 7121, 7122, 7123, 7126, 7127, 7128, 7307, 7396, 7397, 7647, 7649, 7650, 7651, 7654, 7655, 7656, </a:t>
            </a:r>
            <a:r>
              <a:rPr lang="en-US" sz="1200" b="0" strike="sngStrike" dirty="0">
                <a:solidFill>
                  <a:srgbClr val="FF0000"/>
                </a:solidFill>
              </a:rPr>
              <a:t>7980,</a:t>
            </a:r>
            <a:r>
              <a:rPr lang="en-US" sz="1200" b="0" dirty="0">
                <a:solidFill>
                  <a:schemeClr val="tx1"/>
                </a:solidFill>
              </a:rPr>
              <a:t> 7981, 7982, 7983, 7984, 7985, 7986, 7987, 7988, 7991, 8014, 8086, 8087, 8088, 8146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2035r2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</a:t>
            </a:r>
            <a:r>
              <a:rPr lang="en-US" sz="1200" b="0" i="1" u="sng" dirty="0">
                <a:solidFill>
                  <a:schemeClr val="tx1"/>
                </a:solidFill>
              </a:rPr>
              <a:t>1</a:t>
            </a:r>
            <a:r>
              <a:rPr lang="en-US" sz="1200" b="0" i="1" strike="sngStrike" dirty="0">
                <a:solidFill>
                  <a:srgbClr val="FF0000"/>
                </a:solidFill>
              </a:rPr>
              <a:t>2</a:t>
            </a:r>
            <a:r>
              <a:rPr lang="en-US" sz="1200" b="0" i="1" dirty="0">
                <a:solidFill>
                  <a:schemeClr val="tx1"/>
                </a:solidFill>
              </a:rPr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Sun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37824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4239, 4240, 4484, 4729, 4731, 4732, 4755, 5318, 5707, 6322, 6926, 6991, 8218, 8219 in </a:t>
            </a:r>
            <a:r>
              <a:rPr lang="en-US" altLang="en-US" sz="1200" b="0" dirty="0">
                <a:solidFill>
                  <a:schemeClr val="tx1"/>
                </a:solidFill>
                <a:hlinkClick r:id="rId2"/>
              </a:rPr>
              <a:t>1685r8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7396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4719, 4767, 4775, 5728, 5775, 5887, 7471, 5664, 5886, 6410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1802r9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6636,</a:t>
            </a:r>
            <a:r>
              <a:rPr lang="en-US" sz="1200" b="0" dirty="0">
                <a:solidFill>
                  <a:schemeClr val="tx1"/>
                </a:solidFill>
              </a:rPr>
              <a:t> 7488, 5571, 6166, 4093, 4315, 6581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1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298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0023r3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MAC:</a:t>
            </a:r>
            <a:r>
              <a:rPr lang="en-US" sz="1400" dirty="0"/>
              <a:t> </a:t>
            </a:r>
            <a:r>
              <a:rPr lang="en-US" sz="1400" u="sng" dirty="0"/>
              <a:t>Part 1a of </a:t>
            </a:r>
            <a:r>
              <a:rPr lang="en-US" sz="1400" u="sng" dirty="0">
                <a:hlinkClick r:id="rId3"/>
              </a:rPr>
              <a:t>1965r8</a:t>
            </a:r>
            <a:endParaRPr lang="en-US" sz="1400" u="sng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47805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299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4095, 4291 and 5072 as follows: “REVISED: TGbe editor to make the changes shown in https://mentor.ieee.org/802.11/dcn/21/11-21-1561-01-00be-cc36-cr-for-cid-6630.docx) under all headings that include CID 6630."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 from Stephen McCann: CIDs 4095, 4291 and 5072 have been resolved by the resolution to CID 6630, which has been completed. All 4 CIDs are regarding adding a new EHT column to Table 9-34.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213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275 to 299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040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31446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January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https://mentor.ieee.org/802.11/dcn/22/11-22-0142-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-00be-tgbe-jan-2022-meeting-minutes.docx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Jan.-March: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https://mentor.ieee.org/802.11/dcn/22/11-22-0316-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138393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301 (ERRATA)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6465 in </a:t>
            </a:r>
            <a:r>
              <a:rPr lang="en-US" sz="1400" b="0" i="1" dirty="0">
                <a:solidFill>
                  <a:schemeClr val="tx1"/>
                </a:solidFill>
                <a:hlinkClick r:id="rId2"/>
              </a:rPr>
              <a:t>11-21/2035r2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6365 in</a:t>
            </a:r>
            <a:r>
              <a:rPr lang="en-US" sz="1400" b="0" i="1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  <a:hlinkClick r:id="rId3"/>
              </a:rPr>
              <a:t>11-21/1601r5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70128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302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4518, 4519, 7054, 7732, 7736, 8173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11-22/0063r1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4595, 4944, 4945, 5408, 6434, 6435, 7199, 7200, 7345, 7999, 8000, 8001, 8002, 8003, 8004, 8005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11-21/1165r1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4596, 4597, 4655, 4608, 4609, 4669, 5412, 5477, 5819, 6436, 6997, 7201, 7204, 7207, 8006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11-22/0078r2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4985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11-21/2003r1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4570, 4571, 4577, 4578, 4580, 4676, 4864, 4865, 5530, 5531, 5721, 7232, 7747, 8026, 4866, 4953, 5529, 7229, 7648, 4954, 5006, 5094, 5095, 6833, 5007, 5008, 5486, 5722, 6093, 6471, 7000, 7745, 6834, 6835, 6836, 7231, 7230, 7233, 7234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11-22/0113r2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20580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303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4618, 5012, 8138, 4960, 5011, 7011, 8137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11-22/0144r1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4538, 4539, 4632, 4651, 4686, 4990, 5567, 6794, 6795, 6796, 7166, 7167, 7168, 7169, 7170, 7801, 8093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11-22/0086r3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4627, 4628, 4629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11-21/1672r8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6814, 7734, 7735, 7737, 7738, 7940, 7942, 7943, 7944, 7945, 7946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11-22/0183r2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41393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304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6930, 7115, 4978, 4979, 4524, 4980,5523, 5521, 5522, 4895, 5714, 7321, 7322, 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11-21/1220r1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5461, 8089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11-22/0133r2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5570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11-22/0231r0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4652, 6432, 7005, 7181, 7182, 7311, 7950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11-22/0277r1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Monday PHY ad-hoc session.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073234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4063, 4453, 4454, 4455, 4456, 4457, 4458, 4459, 4460, 5073, 5217, 5352, 5689, 5755, 5756, 6255, 6256, 6294, 6295, 6296, 6297, 6456, 6763, 7460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11-21/1980r4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4064, 5258, 6639, 5757, 5758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11-21/1562r11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7534, 5578, 5580, 5588, 5591, 7358, 6027, 7357, 5596, 5857, 7531, 7532, 7533, 7535, 7536, 7537, 7539, 7540, 7541, 7542, 7543, 7546, 6031, 6039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11-21/2020r2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6414 in </a:t>
            </a:r>
            <a:r>
              <a:rPr lang="en-US" sz="1400" b="0" i="1" dirty="0">
                <a:solidFill>
                  <a:schemeClr val="tx1"/>
                </a:solidFill>
                <a:hlinkClick r:id="rId5"/>
              </a:rPr>
              <a:t>11-21/1768r7</a:t>
            </a:r>
            <a:r>
              <a:rPr lang="en-US" sz="14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4088, 4117, 4158, 4159, 4707, 4709 in </a:t>
            </a:r>
            <a:r>
              <a:rPr lang="en-US" sz="1400" b="0" i="1" dirty="0">
                <a:solidFill>
                  <a:schemeClr val="tx1"/>
                </a:solidFill>
                <a:hlinkClick r:id="rId6"/>
              </a:rPr>
              <a:t>11-21/1930r6</a:t>
            </a:r>
            <a:r>
              <a:rPr lang="en-US" sz="1400" b="0" i="1" dirty="0">
                <a:solidFill>
                  <a:schemeClr val="tx1"/>
                </a:solidFill>
              </a:rPr>
              <a:t> [6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6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4081, 5067, 5268, 4082, 5699, 6966, 4210, 6407, 6501, 4211, 4212, 4213, 6328, 6500, 8211, 7424, 7425, 7426, 4206, 4207 in </a:t>
            </a:r>
            <a:r>
              <a:rPr lang="en-US" sz="1200" b="0" dirty="0">
                <a:hlinkClick r:id="rId2"/>
              </a:rPr>
              <a:t>11-21/1786r7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5919 in </a:t>
            </a:r>
            <a:r>
              <a:rPr lang="en-US" sz="1200" b="0" dirty="0">
                <a:hlinkClick r:id="rId3"/>
              </a:rPr>
              <a:t>11-21/1770r4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5175 in </a:t>
            </a:r>
            <a:r>
              <a:rPr lang="en-US" sz="1200" b="0" dirty="0">
                <a:hlinkClick r:id="rId4"/>
              </a:rPr>
              <a:t>11-21/1271r4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4203, 4205, 4678, 5071, 4087, 6645, </a:t>
            </a:r>
            <a:r>
              <a:rPr lang="en-US" sz="1200" b="0" strike="sngStrike" dirty="0">
                <a:solidFill>
                  <a:srgbClr val="FF0000"/>
                </a:solidFill>
              </a:rPr>
              <a:t>5075, </a:t>
            </a:r>
            <a:r>
              <a:rPr lang="en-US" sz="1200" b="0" dirty="0"/>
              <a:t>8252, 8253 in </a:t>
            </a:r>
            <a:r>
              <a:rPr lang="en-US" sz="1200" b="0" dirty="0">
                <a:hlinkClick r:id="rId5"/>
              </a:rPr>
              <a:t>11-21/1184r3</a:t>
            </a:r>
            <a:r>
              <a:rPr lang="en-US" sz="1200" b="0" dirty="0"/>
              <a:t>  </a:t>
            </a:r>
            <a:r>
              <a:rPr lang="en-US" sz="1200" b="0" i="1" dirty="0"/>
              <a:t>[</a:t>
            </a:r>
            <a:r>
              <a:rPr lang="en-US" sz="1200" b="0" i="1" dirty="0">
                <a:solidFill>
                  <a:srgbClr val="FF0000"/>
                </a:solidFill>
              </a:rPr>
              <a:t>8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7061 in </a:t>
            </a:r>
            <a:r>
              <a:rPr lang="en-US" sz="1200" b="0" dirty="0">
                <a:hlinkClick r:id="rId6"/>
              </a:rPr>
              <a:t>11-21/1172r03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56869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5141, 5903, 6555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11-21/1509r2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4295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11-21/1761r3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6979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11-21/1856r1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5355, 6327, 6352, 6961, 7833, 4835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11-21/1484r6</a:t>
            </a:r>
            <a:r>
              <a:rPr lang="en-US" sz="1200" b="0" i="1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7584, 5178, 5057, 5826, 8282, 7571, 6557, 7392, 5665, 8031, 7813, 6871, 6189, 6190, 6191, 6192, 6535, 5740, 8225, 4084, 4085, 4086, 5059, 5060, 5967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11-22/0024r4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9470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307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4115, 4278, 4280, 5339, 5340, 6648, </a:t>
            </a:r>
            <a:r>
              <a:rPr lang="en-US" sz="1200" b="0" u="sng" dirty="0">
                <a:solidFill>
                  <a:srgbClr val="FF0000"/>
                </a:solidFill>
              </a:rPr>
              <a:t>6661, 6936, 6633, 6634*</a:t>
            </a:r>
            <a:r>
              <a:rPr lang="en-US" sz="1200" b="0" dirty="0">
                <a:solidFill>
                  <a:schemeClr val="tx1"/>
                </a:solidFill>
              </a:rPr>
              <a:t>, 5694, 6376, 6644, 8245, 8044, 8246, 8247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11-22/0201r2</a:t>
            </a:r>
            <a:r>
              <a:rPr lang="en-US" sz="1200" b="0" dirty="0">
                <a:solidFill>
                  <a:schemeClr val="tx1"/>
                </a:solidFill>
              </a:rPr>
              <a:t>  </a:t>
            </a:r>
            <a:r>
              <a:rPr lang="en-US" sz="12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6706, 5052 4107, 7352, 5136, 4350, 5137, 6373, 8176, 8174, 8175, 6370, 8056, 6708 5358, 6652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r>
              <a:rPr lang="en-US" sz="1200" i="1" dirty="0">
                <a:solidFill>
                  <a:srgbClr val="FF0000"/>
                </a:solidFill>
              </a:rPr>
              <a:t>*Confirm with Ming whether the CIDs need to be re-motioned or not.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49876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308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4281, 5533, 6672, 6748, 7287 in 11-21/1681r15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4136, 8153, 4140, 4141, 4805, 4142, 7341, 7554, 7680, 8065 in 11-21/0239r1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Monday MAC ad-hoc session.</a:t>
            </a:r>
          </a:p>
          <a:p>
            <a:pPr marL="0" indent="0"/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050565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4313, 4314 in </a:t>
            </a:r>
            <a:r>
              <a:rPr lang="en-US" sz="1400" b="0" dirty="0">
                <a:hlinkClick r:id="rId2"/>
              </a:rPr>
              <a:t>11-22/0027r3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4583, 5441, 4097, 6486, 6485, 5370, 7028, 4875, 4876, 7682, 4967, 5589, 7690, 5465, 6091, 4886, 6126, 6125, 5946, 5852, 6686, 5733, 5205 in </a:t>
            </a:r>
            <a:r>
              <a:rPr lang="en-US" sz="1400" b="0" dirty="0">
                <a:hlinkClick r:id="rId3"/>
              </a:rPr>
              <a:t>11-22/0237r1</a:t>
            </a:r>
            <a:r>
              <a:rPr lang="en-US" sz="1400" b="0" dirty="0"/>
              <a:t> </a:t>
            </a:r>
            <a:r>
              <a:rPr lang="en-US" sz="14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4289, 6942 in </a:t>
            </a:r>
            <a:r>
              <a:rPr lang="en-US" sz="1400" b="0" dirty="0">
                <a:hlinkClick r:id="rId4"/>
              </a:rPr>
              <a:t>11-22/155r0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  <a:endParaRPr lang="en-US" sz="1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4197, 4976, 7015, 7064, 7911 in </a:t>
            </a:r>
            <a:r>
              <a:rPr lang="en-US" sz="1400" b="0" dirty="0">
                <a:hlinkClick r:id="rId5"/>
              </a:rPr>
              <a:t>11-22/171r0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4195, 5234, 5446, 5776, 6174, 7057, 7394, 8312 in </a:t>
            </a:r>
            <a:r>
              <a:rPr lang="en-US" sz="1400" b="0" dirty="0">
                <a:hlinkClick r:id="rId6"/>
              </a:rPr>
              <a:t>11-22/0083r2</a:t>
            </a:r>
            <a:r>
              <a:rPr lang="en-US" sz="1400" b="0" dirty="0"/>
              <a:t> </a:t>
            </a:r>
            <a:r>
              <a:rPr lang="en-US" sz="14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065000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310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5311 in </a:t>
            </a:r>
            <a:r>
              <a:rPr lang="en-US" sz="1400" b="0" dirty="0">
                <a:hlinkClick r:id="rId2"/>
              </a:rPr>
              <a:t>11-22/230r3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5581, 5582, 5583, 5584, 5585, 5586, 6109, 6110, 6637, 7759, 7760, 7761, 7762, 7763, 7764, 7765, 7766, 7767, 7768, 7769, 7770 in </a:t>
            </a:r>
            <a:r>
              <a:rPr lang="en-US" sz="1400" b="0" dirty="0">
                <a:hlinkClick r:id="rId3"/>
              </a:rPr>
              <a:t>11-22/228r2</a:t>
            </a:r>
            <a:r>
              <a:rPr lang="en-US" sz="1400" b="0" dirty="0"/>
              <a:t> </a:t>
            </a:r>
            <a:r>
              <a:rPr lang="en-US" sz="1400" b="0" i="1" dirty="0"/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612590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7116, </a:t>
            </a:r>
            <a:r>
              <a:rPr lang="en-US" sz="1400" b="0" strike="sngStrike" dirty="0">
                <a:solidFill>
                  <a:srgbClr val="FF0000"/>
                </a:solidFill>
              </a:rPr>
              <a:t>7719,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u="sng" dirty="0">
                <a:solidFill>
                  <a:srgbClr val="FF0000"/>
                </a:solidFill>
              </a:rPr>
              <a:t>7119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81989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312 (One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11-21/1533r4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1: one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Result:</a:t>
            </a:r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0" indent="0"/>
            <a:r>
              <a:rPr lang="en-US" sz="1400" i="1" dirty="0"/>
              <a:t>First SP: 39Y, 27N, 29A</a:t>
            </a:r>
          </a:p>
          <a:p>
            <a:pPr marL="0" indent="0"/>
            <a:r>
              <a:rPr lang="en-US" sz="1400" i="1" dirty="0"/>
              <a:t>Second SP: 50Y, 29N, 24A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442541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313 (Two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11-21/1533r4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2: two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subfields”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NOTE*-There will be no PHY changes, i.e., only one segment is present and the CCFSes will encode only such one frequency segment.</a:t>
            </a:r>
            <a:endParaRPr lang="en-US" sz="1200" b="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Result:</a:t>
            </a:r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First SP: 38Y, 27N, 36A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Second SP: 42Y, 23N, 34A</a:t>
            </a:r>
          </a:p>
          <a:p>
            <a:pPr marL="0" indent="0"/>
            <a:r>
              <a:rPr lang="en-US" sz="1400" i="1" dirty="0"/>
              <a:t>Note* was added to the SP prior to the second attempt.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902683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051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3XX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D2.0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275 to X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					Second:</a:t>
            </a:r>
          </a:p>
          <a:p>
            <a:pPr marL="0" indent="0"/>
            <a:r>
              <a:rPr lang="en-US" sz="2400" dirty="0"/>
              <a:t>Discussion:</a:t>
            </a:r>
          </a:p>
          <a:p>
            <a:r>
              <a:rPr lang="en-US" sz="2400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887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CCFSes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133773</TotalTime>
  <Words>27834</Words>
  <Application>Microsoft Office PowerPoint</Application>
  <PresentationFormat>On-screen Show (4:3)</PresentationFormat>
  <Paragraphs>2737</Paragraphs>
  <Slides>210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210</vt:i4>
      </vt:variant>
    </vt:vector>
  </HeadingPairs>
  <TitlesOfParts>
    <vt:vector size="218" baseType="lpstr">
      <vt:lpstr>Arial</vt:lpstr>
      <vt:lpstr>Arial Black</vt:lpstr>
      <vt:lpstr>Calibri</vt:lpstr>
      <vt:lpstr>Consolas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  <vt:lpstr>Motions on January 24th</vt:lpstr>
      <vt:lpstr>Motion 294 (JOINT-1)</vt:lpstr>
      <vt:lpstr>Motion 295 (PHY-1)</vt:lpstr>
      <vt:lpstr>Motion 296 (MAC-1)</vt:lpstr>
      <vt:lpstr>Motion 297 (MAC-2)</vt:lpstr>
      <vt:lpstr>Motion 298 (PDT)</vt:lpstr>
      <vt:lpstr>Motion 299 (JOINT-2)</vt:lpstr>
      <vt:lpstr>Motion 300</vt:lpstr>
      <vt:lpstr>Motions on March 9th</vt:lpstr>
      <vt:lpstr>Approve TG Minutes</vt:lpstr>
      <vt:lpstr>Motion 301 (ERRATA)</vt:lpstr>
      <vt:lpstr>Motion 302 (PHY-1)</vt:lpstr>
      <vt:lpstr>Motion 303 (PHY-2)</vt:lpstr>
      <vt:lpstr>Motion 304 (PHY-3)</vt:lpstr>
      <vt:lpstr>Motion 304 (MAC-1)</vt:lpstr>
      <vt:lpstr>Motion 305 (MAC-2)</vt:lpstr>
      <vt:lpstr>Motion 306 (MAC-3)</vt:lpstr>
      <vt:lpstr>Motion 307 (MAC-4)</vt:lpstr>
      <vt:lpstr>Motion 308 (MAC-5)</vt:lpstr>
      <vt:lpstr>Motion 309 (JOINT-1)</vt:lpstr>
      <vt:lpstr>Motion 310 (JOINT-2)</vt:lpstr>
      <vt:lpstr>Motion 311 (Withdrawal)</vt:lpstr>
      <vt:lpstr>Motion 312 (One CCFS)</vt:lpstr>
      <vt:lpstr>Motion 313 (Two CCFS)</vt:lpstr>
      <vt:lpstr>Motions on March 14th</vt:lpstr>
      <vt:lpstr>Motion 3XX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2022-03-08T16:21:17Z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