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7"/>
  </p:notesMasterIdLst>
  <p:handoutMasterIdLst>
    <p:handoutMasterId r:id="rId19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199" dt="2022-01-24T15:19:50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199" Type="http://schemas.openxmlformats.org/officeDocument/2006/relationships/presProps" Target="presProps.xml"/><Relationship Id="rId203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190" Type="http://schemas.openxmlformats.org/officeDocument/2006/relationships/slide" Target="slides/slide186.xml"/><Relationship Id="rId204" Type="http://schemas.microsoft.com/office/2015/10/relationships/revisionInfo" Target="revisionInfo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viewProps" Target="viewProps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notesMaster" Target="notesMasters/notesMaster1.xml"/><Relationship Id="rId201" Type="http://schemas.openxmlformats.org/officeDocument/2006/relationships/theme" Target="theme/theme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handoutMaster" Target="handoutMasters/handoutMaster1.xml"/><Relationship Id="rId202" Type="http://schemas.openxmlformats.org/officeDocument/2006/relationships/tableStyles" Target="tableStyles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4T15:52:08.694" v="7550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117795</TotalTime>
  <Words>25614</Words>
  <Application>Microsoft Office PowerPoint</Application>
  <PresentationFormat>On-screen Show (4:3)</PresentationFormat>
  <Paragraphs>2489</Paragraphs>
  <Slides>192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192</vt:i4>
      </vt:variant>
    </vt:vector>
  </HeadingPairs>
  <TitlesOfParts>
    <vt:vector size="19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2022-01-24T15:52:11Z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