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7"/>
  </p:notesMasterIdLst>
  <p:handoutMasterIdLst>
    <p:handoutMasterId r:id="rId19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96" dt="2022-01-23T21:59:10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199" Type="http://schemas.openxmlformats.org/officeDocument/2006/relationships/presProps" Target="presProps.xml"/><Relationship Id="rId203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190" Type="http://schemas.openxmlformats.org/officeDocument/2006/relationships/slide" Target="slides/slide186.xml"/><Relationship Id="rId204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viewProps" Target="viewProps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notesMaster" Target="notesMasters/notesMaster1.xml"/><Relationship Id="rId201" Type="http://schemas.openxmlformats.org/officeDocument/2006/relationships/theme" Target="theme/theme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handoutMaster" Target="handoutMasters/handoutMaster1.xml"/><Relationship Id="rId202" Type="http://schemas.openxmlformats.org/officeDocument/2006/relationships/tableStyles" Target="tableStyles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3T22:00:01.687" v="7157" actId="13926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0T00:52:19.566" v="6719" actId="20577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0T00:52:19.566" v="6719" actId="20577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17:04:46.915" v="7012" actId="20577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0T17:04:46.915" v="7012" actId="20577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3T19:45:56.498" v="7020" actId="115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19:45:56.498" v="7020" actId="115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1T18:25:23.390" v="7014" actId="400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1T18:25:23.390" v="7014" actId="400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16:58:00.715" v="6999" actId="13926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0T16:58:00.715" v="6999" actId="13926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3T21:54:29.762" v="7126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4:29.762" v="7126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3T22:00:01.687" v="7157" actId="13926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3T22:00:01.687" v="7157" actId="13926"/>
          <ac:spMkLst>
            <pc:docMk/>
            <pc:sldMk cId="924720401" sldId="73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2-01-20T00:03:11.557" v="6566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0T00:03:11.557" v="656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85-08-00be-cc36-cr-for-aar.docx" TargetMode="External"/><Relationship Id="rId5" Type="http://schemas.openxmlformats.org/officeDocument/2006/relationships/hyperlink" Target="https://mentor.ieee.org/802.11/dcn/21/11-21-1930-02-00be-cc36-cr-for-some-cids-for-35-7-4-2-rtwt-quiet-interval.docx" TargetMode="External"/><Relationship Id="rId4" Type="http://schemas.openxmlformats.org/officeDocument/2006/relationships/hyperlink" Target="https://mentor.ieee.org/802.11/dcn/21/11-21-1911-02-00be-cc36-cr-realted-to-nsep-qmf.docx" TargetMode="Externa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4157, 4434, 6950, 4723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altLang="en-US" sz="1200" b="0" dirty="0">
                <a:solidFill>
                  <a:schemeClr val="tx1"/>
                </a:solidFill>
                <a:hlinkClick r:id="rId4"/>
              </a:rPr>
              <a:t>1911r2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altLang="en-US" sz="1200" b="0" dirty="0">
                <a:solidFill>
                  <a:schemeClr val="tx1"/>
                </a:solidFill>
                <a:hlinkClick r:id="rId5"/>
              </a:rPr>
              <a:t>1930r2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>
                <a:solidFill>
                  <a:schemeClr val="tx1"/>
                </a:solidFill>
              </a:rPr>
              <a:t>4239, 4240, 4484, 4729, 4731, 4732, 4755, 5318, 5707, 6322, 6926, 6991, 8218, </a:t>
            </a:r>
            <a:r>
              <a:rPr lang="en-US" altLang="en-US" sz="1200" b="0" dirty="0">
                <a:solidFill>
                  <a:schemeClr val="tx1"/>
                </a:solidFill>
              </a:rPr>
              <a:t>8219 in </a:t>
            </a:r>
            <a:r>
              <a:rPr lang="en-US" altLang="en-US" sz="1200" b="0" dirty="0">
                <a:solidFill>
                  <a:schemeClr val="tx1"/>
                </a:solidFill>
                <a:hlinkClick r:id="rId6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117701</TotalTime>
  <Words>25535</Words>
  <Application>Microsoft Office PowerPoint</Application>
  <PresentationFormat>On-screen Show (4:3)</PresentationFormat>
  <Paragraphs>2486</Paragraphs>
  <Slides>192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192</vt:i4>
      </vt:variant>
    </vt:vector>
  </HeadingPairs>
  <TitlesOfParts>
    <vt:vector size="19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2022-01-23T22:00:03Z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