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6"/>
  </p:notesMasterIdLst>
  <p:handoutMasterIdLst>
    <p:handoutMasterId r:id="rId177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  <p:sldId id="674" r:id="rId142"/>
    <p:sldId id="675" r:id="rId143"/>
    <p:sldId id="676" r:id="rId144"/>
    <p:sldId id="677" r:id="rId145"/>
    <p:sldId id="678" r:id="rId146"/>
    <p:sldId id="679" r:id="rId147"/>
    <p:sldId id="680" r:id="rId148"/>
    <p:sldId id="686" r:id="rId149"/>
    <p:sldId id="689" r:id="rId150"/>
    <p:sldId id="697" r:id="rId151"/>
    <p:sldId id="692" r:id="rId152"/>
    <p:sldId id="691" r:id="rId153"/>
    <p:sldId id="681" r:id="rId154"/>
    <p:sldId id="687" r:id="rId155"/>
    <p:sldId id="688" r:id="rId156"/>
    <p:sldId id="690" r:id="rId157"/>
    <p:sldId id="682" r:id="rId158"/>
    <p:sldId id="683" r:id="rId159"/>
    <p:sldId id="685" r:id="rId160"/>
    <p:sldId id="694" r:id="rId161"/>
    <p:sldId id="695" r:id="rId162"/>
    <p:sldId id="696" r:id="rId163"/>
    <p:sldId id="699" r:id="rId164"/>
    <p:sldId id="700" r:id="rId165"/>
    <p:sldId id="698" r:id="rId166"/>
    <p:sldId id="701" r:id="rId167"/>
    <p:sldId id="703" r:id="rId168"/>
    <p:sldId id="704" r:id="rId169"/>
    <p:sldId id="705" r:id="rId170"/>
    <p:sldId id="706" r:id="rId171"/>
    <p:sldId id="707" r:id="rId172"/>
    <p:sldId id="709" r:id="rId173"/>
    <p:sldId id="708" r:id="rId174"/>
    <p:sldId id="710" r:id="rId17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710CD2-0003-4A12-8C0C-EB1BD139C3A3}" v="113" dt="2021-12-02T17:17:13.4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4660"/>
  </p:normalViewPr>
  <p:slideViewPr>
    <p:cSldViewPr>
      <p:cViewPr varScale="1">
        <p:scale>
          <a:sx n="114" d="100"/>
          <a:sy n="114" d="100"/>
        </p:scale>
        <p:origin x="109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59" Type="http://schemas.openxmlformats.org/officeDocument/2006/relationships/slide" Target="slides/slide155.xml"/><Relationship Id="rId170" Type="http://schemas.openxmlformats.org/officeDocument/2006/relationships/slide" Target="slides/slide166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181" Type="http://schemas.openxmlformats.org/officeDocument/2006/relationships/tableStyles" Target="tableStyles.xml"/><Relationship Id="rId22" Type="http://schemas.openxmlformats.org/officeDocument/2006/relationships/slide" Target="slides/slide18.xml"/><Relationship Id="rId43" Type="http://schemas.openxmlformats.org/officeDocument/2006/relationships/slide" Target="slides/slide39.xml"/><Relationship Id="rId64" Type="http://schemas.openxmlformats.org/officeDocument/2006/relationships/slide" Target="slides/slide60.xml"/><Relationship Id="rId118" Type="http://schemas.openxmlformats.org/officeDocument/2006/relationships/slide" Target="slides/slide114.xml"/><Relationship Id="rId139" Type="http://schemas.openxmlformats.org/officeDocument/2006/relationships/slide" Target="slides/slide135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71" Type="http://schemas.openxmlformats.org/officeDocument/2006/relationships/slide" Target="slides/slide167.xml"/><Relationship Id="rId12" Type="http://schemas.openxmlformats.org/officeDocument/2006/relationships/slide" Target="slides/slide8.xml"/><Relationship Id="rId33" Type="http://schemas.openxmlformats.org/officeDocument/2006/relationships/slide" Target="slides/slide29.xml"/><Relationship Id="rId108" Type="http://schemas.openxmlformats.org/officeDocument/2006/relationships/slide" Target="slides/slide104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5" Type="http://schemas.openxmlformats.org/officeDocument/2006/relationships/slide" Target="slides/slide71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61" Type="http://schemas.openxmlformats.org/officeDocument/2006/relationships/slide" Target="slides/slide157.xml"/><Relationship Id="rId182" Type="http://schemas.microsoft.com/office/2016/11/relationships/changesInfo" Target="changesInfos/changesInfo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35" Type="http://schemas.openxmlformats.org/officeDocument/2006/relationships/slide" Target="slides/slide131.xml"/><Relationship Id="rId151" Type="http://schemas.openxmlformats.org/officeDocument/2006/relationships/slide" Target="slides/slide147.xml"/><Relationship Id="rId156" Type="http://schemas.openxmlformats.org/officeDocument/2006/relationships/slide" Target="slides/slide152.xml"/><Relationship Id="rId177" Type="http://schemas.openxmlformats.org/officeDocument/2006/relationships/handoutMaster" Target="handoutMasters/handoutMaster1.xml"/><Relationship Id="rId172" Type="http://schemas.openxmlformats.org/officeDocument/2006/relationships/slide" Target="slides/slide168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openxmlformats.org/officeDocument/2006/relationships/slide" Target="slides/slide137.xml"/><Relationship Id="rId146" Type="http://schemas.openxmlformats.org/officeDocument/2006/relationships/slide" Target="slides/slide142.xml"/><Relationship Id="rId167" Type="http://schemas.openxmlformats.org/officeDocument/2006/relationships/slide" Target="slides/slide163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162" Type="http://schemas.openxmlformats.org/officeDocument/2006/relationships/slide" Target="slides/slide158.xml"/><Relationship Id="rId183" Type="http://schemas.microsoft.com/office/2015/10/relationships/revisionInfo" Target="revisionInfo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178" Type="http://schemas.openxmlformats.org/officeDocument/2006/relationships/presProps" Target="presProps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52" Type="http://schemas.openxmlformats.org/officeDocument/2006/relationships/slide" Target="slides/slide148.xml"/><Relationship Id="rId173" Type="http://schemas.openxmlformats.org/officeDocument/2006/relationships/slide" Target="slides/slide169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slide" Target="slides/slide164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74" Type="http://schemas.openxmlformats.org/officeDocument/2006/relationships/slide" Target="slides/slide170.xml"/><Relationship Id="rId179" Type="http://schemas.openxmlformats.org/officeDocument/2006/relationships/viewProps" Target="viewProps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64" Type="http://schemas.openxmlformats.org/officeDocument/2006/relationships/slide" Target="slides/slide160.xml"/><Relationship Id="rId169" Type="http://schemas.openxmlformats.org/officeDocument/2006/relationships/slide" Target="slides/slide16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80" Type="http://schemas.openxmlformats.org/officeDocument/2006/relationships/theme" Target="theme/theme1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75" Type="http://schemas.openxmlformats.org/officeDocument/2006/relationships/slide" Target="slides/slide171.xml"/><Relationship Id="rId16" Type="http://schemas.openxmlformats.org/officeDocument/2006/relationships/slide" Target="slides/slide12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Relationship Id="rId165" Type="http://schemas.openxmlformats.org/officeDocument/2006/relationships/slide" Target="slides/slide161.xml"/><Relationship Id="rId27" Type="http://schemas.openxmlformats.org/officeDocument/2006/relationships/slide" Target="slides/slide23.xml"/><Relationship Id="rId48" Type="http://schemas.openxmlformats.org/officeDocument/2006/relationships/slide" Target="slides/slide44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34" Type="http://schemas.openxmlformats.org/officeDocument/2006/relationships/slide" Target="slides/slide130.xml"/><Relationship Id="rId80" Type="http://schemas.openxmlformats.org/officeDocument/2006/relationships/slide" Target="slides/slide76.xml"/><Relationship Id="rId155" Type="http://schemas.openxmlformats.org/officeDocument/2006/relationships/slide" Target="slides/slide151.xml"/><Relationship Id="rId176" Type="http://schemas.openxmlformats.org/officeDocument/2006/relationships/notesMaster" Target="notesMasters/notesMaster1.xml"/><Relationship Id="rId17" Type="http://schemas.openxmlformats.org/officeDocument/2006/relationships/slide" Target="slides/slide13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24" Type="http://schemas.openxmlformats.org/officeDocument/2006/relationships/slide" Target="slides/slide120.xml"/><Relationship Id="rId70" Type="http://schemas.openxmlformats.org/officeDocument/2006/relationships/slide" Target="slides/slide66.xml"/><Relationship Id="rId91" Type="http://schemas.openxmlformats.org/officeDocument/2006/relationships/slide" Target="slides/slide87.xml"/><Relationship Id="rId145" Type="http://schemas.openxmlformats.org/officeDocument/2006/relationships/slide" Target="slides/slide141.xml"/><Relationship Id="rId166" Type="http://schemas.openxmlformats.org/officeDocument/2006/relationships/slide" Target="slides/slide162.xml"/><Relationship Id="rId1" Type="http://schemas.openxmlformats.org/officeDocument/2006/relationships/customXml" Target="../customXml/item1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1-12-05T02:04:12.672" v="4344"/>
      <pc:docMkLst>
        <pc:docMk/>
      </pc:docMkLst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9:34.954" v="2577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9:34.954" v="2577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5:00.149" v="2733" actId="6549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5:00.149" v="2733" actId="6549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15T15:36:38.207" v="2768" actId="6549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1-15T15:36:38.207" v="2768" actId="6549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8:32.048" v="2794" actId="6549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8:32.048" v="2794" actId="6549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0:54.254" v="2611" actId="6549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0:54.254" v="2611" actId="6549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2:24.510" v="2658" actId="6549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2:24.510" v="2658" actId="6549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3:41.887" v="2696" actId="6549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3:41.887" v="2696" actId="6549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6:42.077" v="2533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6:42.077" v="2533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5:20.319" v="2508"/>
        <pc:sldMkLst>
          <pc:docMk/>
          <pc:sldMk cId="859293941" sldId="692"/>
        </pc:sldMkLst>
        <pc:spChg chg="mod">
          <ac:chgData name="Alfred Asterjadhi" userId="39de57b9-85c0-4fd1-aaac-8ca2b6560ad0" providerId="ADAL" clId="{A5710CD2-0003-4A12-8C0C-EB1BD139C3A3}" dt="2021-11-15T15:25:20.319" v="2508"/>
          <ac:spMkLst>
            <pc:docMk/>
            <pc:sldMk cId="859293941" sldId="692"/>
            <ac:spMk id="8" creationId="{30ECE423-DD38-4A25-AD6E-26DF5AC61863}"/>
          </ac:spMkLst>
        </pc:spChg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15T15:39:47.597" v="2830" actId="6549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39:47.597" v="2830" actId="6549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1:02.078" v="2862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1:02.078" v="2862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2:38.399" v="2892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2:38.399" v="2892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5T15:53:12.124" v="313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5T15:51:45.034" v="3103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53:12.124" v="3137"/>
          <ac:spMkLst>
            <pc:docMk/>
            <pc:sldMk cId="2263715395" sldId="6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5:51.896" v="2980"/>
        <pc:sldMkLst>
          <pc:docMk/>
          <pc:sldMk cId="2141236799" sldId="699"/>
        </pc:sldMkLst>
        <pc:spChg chg="mod">
          <ac:chgData name="Alfred Asterjadhi" userId="39de57b9-85c0-4fd1-aaac-8ca2b6560ad0" providerId="ADAL" clId="{A5710CD2-0003-4A12-8C0C-EB1BD139C3A3}" dt="2021-11-15T15:43:08.054" v="2895" actId="20577"/>
          <ac:spMkLst>
            <pc:docMk/>
            <pc:sldMk cId="2141236799" sldId="69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5:51.896" v="2980"/>
          <ac:spMkLst>
            <pc:docMk/>
            <pc:sldMk cId="2141236799" sldId="69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21:26:14.534" v="3220" actId="13926"/>
        <pc:sldMkLst>
          <pc:docMk/>
          <pc:sldMk cId="2031264577" sldId="700"/>
        </pc:sldMkLst>
        <pc:spChg chg="mod">
          <ac:chgData name="Alfred Asterjadhi" userId="39de57b9-85c0-4fd1-aaac-8ca2b6560ad0" providerId="ADAL" clId="{A5710CD2-0003-4A12-8C0C-EB1BD139C3A3}" dt="2021-11-15T15:46:26.599" v="2983" actId="20577"/>
          <ac:spMkLst>
            <pc:docMk/>
            <pc:sldMk cId="2031264577" sldId="70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21:26:14.534" v="3220" actId="13926"/>
          <ac:spMkLst>
            <pc:docMk/>
            <pc:sldMk cId="2031264577" sldId="70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9T00:35:34.377" v="3234" actId="20577"/>
        <pc:sldMkLst>
          <pc:docMk/>
          <pc:sldMk cId="894279791" sldId="701"/>
        </pc:sldMkLst>
        <pc:spChg chg="mod">
          <ac:chgData name="Alfred Asterjadhi" userId="39de57b9-85c0-4fd1-aaac-8ca2b6560ad0" providerId="ADAL" clId="{A5710CD2-0003-4A12-8C0C-EB1BD139C3A3}" dt="2021-11-19T00:35:08.874" v="3231" actId="20577"/>
          <ac:spMkLst>
            <pc:docMk/>
            <pc:sldMk cId="894279791" sldId="70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19T00:35:34.377" v="3234" actId="20577"/>
          <ac:spMkLst>
            <pc:docMk/>
            <pc:sldMk cId="894279791" sldId="701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A5710CD2-0003-4A12-8C0C-EB1BD139C3A3}" dt="2021-11-19T00:36:02.474" v="3238" actId="47"/>
        <pc:sldMkLst>
          <pc:docMk/>
          <pc:sldMk cId="631396234" sldId="702"/>
        </pc:sldMkLst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2" creationId="{3E99DCED-8E90-44A8-9A9D-A727DBFB5018}"/>
          </ac:spMkLst>
        </pc:spChg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3" creationId="{BED986EC-E842-4534-95B1-C53E20BD9440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4" creationId="{7F1D6019-9888-4008-A6CB-7679AD008772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5" creationId="{235829FF-D83E-4095-BE9E-CF302093586D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6" creationId="{28FB1305-5A7E-4FA3-83CA-5F617CA85288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7" creationId="{EFCD8A37-5720-4882-9674-BED60A40FB8C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8" creationId="{90E853CE-1B33-4C0F-AA0E-0FE8583FDC84}"/>
          </ac:spMkLst>
        </pc:spChg>
      </pc:sldChg>
      <pc:sldChg chg="modSp add mod">
        <pc:chgData name="Alfred Asterjadhi" userId="39de57b9-85c0-4fd1-aaac-8ca2b6560ad0" providerId="ADAL" clId="{A5710CD2-0003-4A12-8C0C-EB1BD139C3A3}" dt="2021-12-05T02:03:24.795" v="4335"/>
        <pc:sldMkLst>
          <pc:docMk/>
          <pc:sldMk cId="1105906186" sldId="703"/>
        </pc:sldMkLst>
        <pc:spChg chg="mod">
          <ac:chgData name="Alfred Asterjadhi" userId="39de57b9-85c0-4fd1-aaac-8ca2b6560ad0" providerId="ADAL" clId="{A5710CD2-0003-4A12-8C0C-EB1BD139C3A3}" dt="2021-11-19T00:36:38.157" v="3256" actId="20577"/>
          <ac:spMkLst>
            <pc:docMk/>
            <pc:sldMk cId="1105906186" sldId="70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4.795" v="4335"/>
          <ac:spMkLst>
            <pc:docMk/>
            <pc:sldMk cId="1105906186" sldId="70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9T00:47:07.398" v="3427" actId="20577"/>
          <ac:spMkLst>
            <pc:docMk/>
            <pc:sldMk cId="1105906186" sldId="70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2-05T02:03:29.772" v="4336"/>
        <pc:sldMkLst>
          <pc:docMk/>
          <pc:sldMk cId="835653331" sldId="704"/>
        </pc:sldMkLst>
        <pc:spChg chg="mod">
          <ac:chgData name="Alfred Asterjadhi" userId="39de57b9-85c0-4fd1-aaac-8ca2b6560ad0" providerId="ADAL" clId="{A5710CD2-0003-4A12-8C0C-EB1BD139C3A3}" dt="2021-11-19T00:41:55.144" v="3364" actId="20577"/>
          <ac:spMkLst>
            <pc:docMk/>
            <pc:sldMk cId="835653331" sldId="70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9.772" v="4336"/>
          <ac:spMkLst>
            <pc:docMk/>
            <pc:sldMk cId="835653331" sldId="70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30T16:21:26.514" v="3663" actId="6549"/>
          <ac:spMkLst>
            <pc:docMk/>
            <pc:sldMk cId="835653331" sldId="70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A5710CD2-0003-4A12-8C0C-EB1BD139C3A3}" dt="2021-11-30T16:18:49.607" v="3642"/>
          <ac:graphicFrameMkLst>
            <pc:docMk/>
            <pc:sldMk cId="835653331" sldId="704"/>
            <ac:graphicFrameMk id="3" creationId="{3FD6CC64-5CF1-4112-8E54-57335C9009A5}"/>
          </ac:graphicFrameMkLst>
        </pc:graphicFrameChg>
      </pc:sldChg>
      <pc:sldChg chg="modSp add mod">
        <pc:chgData name="Alfred Asterjadhi" userId="39de57b9-85c0-4fd1-aaac-8ca2b6560ad0" providerId="ADAL" clId="{A5710CD2-0003-4A12-8C0C-EB1BD139C3A3}" dt="2021-12-05T02:03:34.793" v="4337"/>
        <pc:sldMkLst>
          <pc:docMk/>
          <pc:sldMk cId="1446715546" sldId="705"/>
        </pc:sldMkLst>
        <pc:spChg chg="mod">
          <ac:chgData name="Alfred Asterjadhi" userId="39de57b9-85c0-4fd1-aaac-8ca2b6560ad0" providerId="ADAL" clId="{A5710CD2-0003-4A12-8C0C-EB1BD139C3A3}" dt="2021-11-23T18:00:35.784" v="3436" actId="20577"/>
          <ac:spMkLst>
            <pc:docMk/>
            <pc:sldMk cId="1446715546" sldId="70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34.793" v="4337"/>
          <ac:spMkLst>
            <pc:docMk/>
            <pc:sldMk cId="1446715546" sldId="70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30T16:09:00.595" v="3596" actId="114"/>
          <ac:spMkLst>
            <pc:docMk/>
            <pc:sldMk cId="1446715546" sldId="70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05T02:03:41.019" v="4338"/>
        <pc:sldMkLst>
          <pc:docMk/>
          <pc:sldMk cId="496488519" sldId="706"/>
        </pc:sldMkLst>
        <pc:spChg chg="mod">
          <ac:chgData name="Alfred Asterjadhi" userId="39de57b9-85c0-4fd1-aaac-8ca2b6560ad0" providerId="ADAL" clId="{A5710CD2-0003-4A12-8C0C-EB1BD139C3A3}" dt="2021-11-30T16:07:33.346" v="3569" actId="20577"/>
          <ac:spMkLst>
            <pc:docMk/>
            <pc:sldMk cId="496488519" sldId="70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1.019" v="4338"/>
          <ac:spMkLst>
            <pc:docMk/>
            <pc:sldMk cId="496488519" sldId="70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30T16:10:36.101" v="3619" actId="20577"/>
          <ac:spMkLst>
            <pc:docMk/>
            <pc:sldMk cId="496488519" sldId="7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05T02:03:48.890" v="4339"/>
        <pc:sldMkLst>
          <pc:docMk/>
          <pc:sldMk cId="577012659" sldId="707"/>
        </pc:sldMkLst>
        <pc:spChg chg="mod">
          <ac:chgData name="Alfred Asterjadhi" userId="39de57b9-85c0-4fd1-aaac-8ca2b6560ad0" providerId="ADAL" clId="{A5710CD2-0003-4A12-8C0C-EB1BD139C3A3}" dt="2021-11-30T16:07:27.309" v="3568" actId="20577"/>
          <ac:spMkLst>
            <pc:docMk/>
            <pc:sldMk cId="577012659" sldId="70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8.890" v="4339"/>
          <ac:spMkLst>
            <pc:docMk/>
            <pc:sldMk cId="577012659" sldId="70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30T16:10:46.466" v="3621" actId="20577"/>
          <ac:spMkLst>
            <pc:docMk/>
            <pc:sldMk cId="577012659" sldId="70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05T02:04:09.023" v="4343"/>
        <pc:sldMkLst>
          <pc:docMk/>
          <pc:sldMk cId="1342715804" sldId="708"/>
        </pc:sldMkLst>
        <pc:spChg chg="mod">
          <ac:chgData name="Alfred Asterjadhi" userId="39de57b9-85c0-4fd1-aaac-8ca2b6560ad0" providerId="ADAL" clId="{A5710CD2-0003-4A12-8C0C-EB1BD139C3A3}" dt="2021-12-05T02:04:04.926" v="4342"/>
          <ac:spMkLst>
            <pc:docMk/>
            <pc:sldMk cId="1342715804" sldId="70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09.023" v="4343"/>
          <ac:spMkLst>
            <pc:docMk/>
            <pc:sldMk cId="1342715804" sldId="70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30T16:47:13.870" v="4093" actId="20577"/>
          <ac:spMkLst>
            <pc:docMk/>
            <pc:sldMk cId="1342715804" sldId="70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05T02:03:54.624" v="4340"/>
        <pc:sldMkLst>
          <pc:docMk/>
          <pc:sldMk cId="2181726837" sldId="709"/>
        </pc:sldMkLst>
        <pc:spChg chg="mod">
          <ac:chgData name="Alfred Asterjadhi" userId="39de57b9-85c0-4fd1-aaac-8ca2b6560ad0" providerId="ADAL" clId="{A5710CD2-0003-4A12-8C0C-EB1BD139C3A3}" dt="2021-12-01T17:54:23.359" v="4096" actId="20577"/>
          <ac:spMkLst>
            <pc:docMk/>
            <pc:sldMk cId="2181726837" sldId="70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54.624" v="4340"/>
          <ac:spMkLst>
            <pc:docMk/>
            <pc:sldMk cId="2181726837" sldId="70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01T17:56:37.474" v="4178" actId="20577"/>
          <ac:spMkLst>
            <pc:docMk/>
            <pc:sldMk cId="2181726837" sldId="70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05T02:04:12.672" v="4344"/>
        <pc:sldMkLst>
          <pc:docMk/>
          <pc:sldMk cId="2156981690" sldId="710"/>
        </pc:sldMkLst>
        <pc:spChg chg="mod">
          <ac:chgData name="Alfred Asterjadhi" userId="39de57b9-85c0-4fd1-aaac-8ca2b6560ad0" providerId="ADAL" clId="{A5710CD2-0003-4A12-8C0C-EB1BD139C3A3}" dt="2021-12-02T17:19:43.637" v="4332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12.672" v="4344"/>
          <ac:spMkLst>
            <pc:docMk/>
            <pc:sldMk cId="2156981690" sldId="71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02T17:19:02.159" v="4331" actId="403"/>
          <ac:spMkLst>
            <pc:docMk/>
            <pc:sldMk cId="2156981690" sldId="710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5710CD2-0003-4A12-8C0C-EB1BD139C3A3}" dt="2021-12-05T02:02:58.765" v="433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1-12-05T02:02:58.765" v="433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802.11-20/1982r53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7-01-00be-cc36-cr-for-packet-extension.docx" TargetMode="External"/><Relationship Id="rId2" Type="http://schemas.openxmlformats.org/officeDocument/2006/relationships/hyperlink" Target="https://mentor.ieee.org/802.11/dcn/21/11-21-1266-03-00be-cc36-cr-for-coding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49-06-00be-cc36-cr-for-eht-om-part-ii.docx" TargetMode="External"/><Relationship Id="rId2" Type="http://schemas.openxmlformats.org/officeDocument/2006/relationships/hyperlink" Target="https://mentor.ieee.org/802.11/dcn/21/11-21-1360-02-00be-cc-36-cr-for-35-3-11-and-35-3-1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25-03-00be-cc-36-cr-for-4-5-3.docx" TargetMode="External"/><Relationship Id="rId5" Type="http://schemas.openxmlformats.org/officeDocument/2006/relationships/hyperlink" Target="https://mentor.ieee.org/802.11/dcn/21/11-21-1401-00-00be-resolution-for-cids-related-to-status-code-field.docx" TargetMode="External"/><Relationship Id="rId4" Type="http://schemas.openxmlformats.org/officeDocument/2006/relationships/hyperlink" Target="https://mentor.ieee.org/802.11/dcn/21/11-21-1421-01-00be-cc36-cr-for-cid-6729.docx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39-03-00be-cc36-cr-for-35-3-15-7.docx" TargetMode="External"/><Relationship Id="rId2" Type="http://schemas.openxmlformats.org/officeDocument/2006/relationships/hyperlink" Target="https://mentor.ieee.org/802.11/dcn/21/11-21-1275-05-00be-cc36-cr-for-d1-0-proxy-arp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426-05-00be-cc-36-cr-for-35-3-5-1-and-35-3-5-3.docx" TargetMode="Externa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8-01-00be-cr-trigger-frame-eht-user-info-field-9-3-1-22-1-2-2.docx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2-02-00be-cc36-cr-for-ru-allocation-and-l-length-in-txvector-and-rxvector.docx" TargetMode="External"/><Relationship Id="rId2" Type="http://schemas.openxmlformats.org/officeDocument/2006/relationships/hyperlink" Target="https://mentor.ieee.org/802.11/dcn/21/11-21-1229-03-00be-cr-phy-txblock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5-00-00be-eht-sig-cr-on-p802-11be-d1-0-36-3-12-8-2.doc" TargetMode="External"/><Relationship Id="rId5" Type="http://schemas.openxmlformats.org/officeDocument/2006/relationships/hyperlink" Target="https://mentor.ieee.org/802.11/dcn/21/11-21-1368-01-00be-cc36-cr-on-36-3-12-7-2-u-sig-content-part-4.docx" TargetMode="External"/><Relationship Id="rId4" Type="http://schemas.openxmlformats.org/officeDocument/2006/relationships/hyperlink" Target="https://mentor.ieee.org/802.11/dcn/21/11-21-1369-00-00be-cc36-cr-on-cid-5473.docx" TargetMode="Externa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82-00-00be-cc36-cr-for-36-3-2.docx" TargetMode="External"/><Relationship Id="rId2" Type="http://schemas.openxmlformats.org/officeDocument/2006/relationships/hyperlink" Target="https://mentor.ieee.org/802.11/dcn/21/11-21-1386-01-00be-eht-sig-cr-on-p802-11be-d1-0-36-3-12-8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4-03-00be-cc36-cr-for-3-2-definitions.docx" TargetMode="External"/><Relationship Id="rId5" Type="http://schemas.openxmlformats.org/officeDocument/2006/relationships/hyperlink" Target="https://mentor.ieee.org/802.11/dcn/21/11-21-1387-04-00be-eht-sig-cr-on-p802-11be-d1-0-cid5485.doc" TargetMode="External"/><Relationship Id="rId4" Type="http://schemas.openxmlformats.org/officeDocument/2006/relationships/hyperlink" Target="https://mentor.ieee.org/802.11/dcn/21/11-21-1728-00-00be-eht-sig-cr-d1-0-36-3-12-8-2-follow-up.doc" TargetMode="Externa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38-02-00be-cc36-cr-for-cid-4653.docx" TargetMode="External"/><Relationship Id="rId7" Type="http://schemas.openxmlformats.org/officeDocument/2006/relationships/hyperlink" Target="https://mentor.ieee.org/802.11/dcn/21/11-21-1473-02-00be-cc36-cr-on-cid-6998.docx" TargetMode="External"/><Relationship Id="rId2" Type="http://schemas.openxmlformats.org/officeDocument/2006/relationships/hyperlink" Target="https://mentor.ieee.org/802.11/dcn/21/11-21-1408-01-00be-cc36-cr-for-cid-4626-and-465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63-01-00be-cr-for-clause-9-4-1-67b.docx" TargetMode="External"/><Relationship Id="rId5" Type="http://schemas.openxmlformats.org/officeDocument/2006/relationships/hyperlink" Target="https://mentor.ieee.org/802.11/dcn/21/11-21-1442-01-00be-cr-to-36-5-parameters-for-eht-mcss.docx" TargetMode="External"/><Relationship Id="rId4" Type="http://schemas.openxmlformats.org/officeDocument/2006/relationships/hyperlink" Target="https://mentor.ieee.org/802.11/dcn/21/11-21-1441-01-00be-cr-to-36-2-5-effect-of-ch-bandwidth-parameter-on-ppdu-format.docx" TargetMode="Externa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36-03-00be-sept-nov-tgbe-teleconference-minutes.docx" TargetMode="External"/><Relationship Id="rId2" Type="http://schemas.openxmlformats.org/officeDocument/2006/relationships/hyperlink" Target="https://mentor.ieee.org/802.11/dcn/21/11-21-1558-01-00be-tgbe-sept-2021-meeting-minutes.docx" TargetMode="Externa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91-01-00be-cr-for-section-36-3-11-12-on-p802-11be-d1-0-part-2.doc" TargetMode="External"/><Relationship Id="rId2" Type="http://schemas.openxmlformats.org/officeDocument/2006/relationships/hyperlink" Target="https://mentor.ieee.org/802.11/dcn/21/11-21-1490-03-00be-cr-to-36-3-8-eht-mcss-and-36-3-9-eht-sig-mcs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70-02-00be-cr-for-section-36-3-11-12-on-p802-11be-d1-0-part-1.do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6-01-00be-cr-for-txop-termination-of-nstr-mld.docx" TargetMode="External"/><Relationship Id="rId7" Type="http://schemas.openxmlformats.org/officeDocument/2006/relationships/hyperlink" Target="https://mentor.ieee.org/802.11/dcn/21/11-21-1443-03-00be-cc36-cr-for-retrieving-critical-update.docx" TargetMode="External"/><Relationship Id="rId2" Type="http://schemas.openxmlformats.org/officeDocument/2006/relationships/hyperlink" Target="https://mentor.ieee.org/802.11/dcn/21/11-21-1451-00-00be-cc36-cr-for-cids-8220-8221-and-400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52-00-00be-cc36-cr-for-cid-4273-and-5139.docx" TargetMode="External"/><Relationship Id="rId5" Type="http://schemas.openxmlformats.org/officeDocument/2006/relationships/hyperlink" Target="https://mentor.ieee.org/802.11/dcn/21/11-21-1251-01-00be-cc36-cr-for-9-2-4-frame-fields.docx" TargetMode="External"/><Relationship Id="rId4" Type="http://schemas.openxmlformats.org/officeDocument/2006/relationships/hyperlink" Target="https://mentor.ieee.org/802.11/dcn/21/11-21-1251-00-00be-cc36-cr-for-9-2-4-frame-fields.docx" TargetMode="Externa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4-01-00be-cr-for-intra-bss-and-inter-bss-classification.docx" TargetMode="External"/><Relationship Id="rId2" Type="http://schemas.openxmlformats.org/officeDocument/2006/relationships/hyperlink" Target="https://mentor.ieee.org/802.11/dcn/21/11-21-1224-10-00be-cc-36-cr-for-restricted-twt-setu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9-00-00be-cr-for-cid-4924-5186-5190-6041-6042.doc" TargetMode="External"/><Relationship Id="rId5" Type="http://schemas.openxmlformats.org/officeDocument/2006/relationships/hyperlink" Target="https://mentor.ieee.org/802.11/dcn/21/11-21-1587-02-00be-cc36-cr-for-listen-interval.docx" TargetMode="External"/><Relationship Id="rId4" Type="http://schemas.openxmlformats.org/officeDocument/2006/relationships/hyperlink" Target="https://mentor.ieee.org/802.11/dcn/21/11-21-1300-01-00be-cc36-cr-for-str-operation.docx" TargetMode="Externa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86-03-00be-cc36-for-intra-ppdu-power-save.docx" TargetMode="External"/><Relationship Id="rId2" Type="http://schemas.openxmlformats.org/officeDocument/2006/relationships/hyperlink" Target="https://mentor.ieee.org/802.11/dcn/21/11-21-1557-06-00be-cc36-resolution-for-cids-for-35-3-9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83-05-00be-cc34-cr-emlsr-part1.docx" TargetMode="External"/><Relationship Id="rId5" Type="http://schemas.openxmlformats.org/officeDocument/2006/relationships/hyperlink" Target="https://mentor.ieee.org/802.11/dcn/21/11-21-1657-01-00be-tgbe-cc36-misc-comment-resolutions.docx" TargetMode="External"/><Relationship Id="rId4" Type="http://schemas.openxmlformats.org/officeDocument/2006/relationships/hyperlink" Target="https://mentor.ieee.org/802.11/dcn/21/11-21-1610-01-00be-srs-control-crs.docx" TargetMode="Externa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2-01-00be-cr-for-cid-8061-and-6483.docx" TargetMode="External"/><Relationship Id="rId2" Type="http://schemas.openxmlformats.org/officeDocument/2006/relationships/hyperlink" Target="https://mentor.ieee.org/802.11/dcn/21/11-21-1659-02-00be-cc36-resolution-for-cid-400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703-01-00be-cr-for-cids-related-to-emlsr-in-clause-9.docx" TargetMode="External"/><Relationship Id="rId4" Type="http://schemas.openxmlformats.org/officeDocument/2006/relationships/hyperlink" Target="https://mentor.ieee.org/802.11/dcn/21/11-21-1702-02-00be-cr-for-cids-related-to-emlsr.docx" TargetMode="Externa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46-01-00be-cr-trigger-frame-special-user-info-field.docx" TargetMode="External"/><Relationship Id="rId2" Type="http://schemas.openxmlformats.org/officeDocument/2006/relationships/hyperlink" Target="https://mentor.ieee.org/802.11/dcn/21/11-21-1592-01-00be-cr-trigger-frame-padding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615-02-00be-cr-trigger-frame-subtypes.docx" TargetMode="Externa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13-01-00be-pdt-reference-for-sr.docx" TargetMode="Externa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2-01-00be-d1-0-cr-for-section-36-3-9-3.docx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7-01-00be-cr-for-amediumsyncthreshold.docx" TargetMode="External"/><Relationship Id="rId2" Type="http://schemas.openxmlformats.org/officeDocument/2006/relationships/hyperlink" Target="https://mentor.ieee.org/802.11/dcn/21/11-21-1561-01-00be-cc36-cr-for-cid-6630.docx" TargetMode="Externa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8-01-00be-cid-4598.docx" TargetMode="External"/><Relationship Id="rId7" Type="http://schemas.openxmlformats.org/officeDocument/2006/relationships/hyperlink" Target="https://mentor.ieee.org/802.11/dcn/21/11-21-1667-03-00be-cc36-cr-for-eht-ppdu-type.docx" TargetMode="External"/><Relationship Id="rId2" Type="http://schemas.openxmlformats.org/officeDocument/2006/relationships/hyperlink" Target="https://mentor.ieee.org/802.11/dcn/21/11-21-1473-03-00be-cc36-cr-on-cid-699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37-02-00be-cr-for-36-3-13-7.docx" TargetMode="External"/><Relationship Id="rId5" Type="http://schemas.openxmlformats.org/officeDocument/2006/relationships/hyperlink" Target="https://mentor.ieee.org/802.11/dcn/21/11-21-1520-03-00be-cr-for-b-4-36a-2.docx" TargetMode="External"/><Relationship Id="rId4" Type="http://schemas.openxmlformats.org/officeDocument/2006/relationships/hyperlink" Target="https://mentor.ieee.org/802.11/dcn/21/11-21-1515-04-00be-segment-deparser-cr-on-p802-11be-d1-0.doc" TargetMode="Externa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79-05-00be-cc36-cr-on-clause-9-4-2-295c.docx" TargetMode="External"/><Relationship Id="rId2" Type="http://schemas.openxmlformats.org/officeDocument/2006/relationships/hyperlink" Target="https://mentor.ieee.org/802.11/dcn/21/11-21-1615-02-00be-cr-trigger-frame-subtyp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38-04-00be-cc36-resolution-for-clause-35-11-2-2.docx" TargetMode="Externa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7-03-00be-cc36-cr-for-tspec-element.docx" TargetMode="Externa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04-02-00be-cc36-resolution-for-cids-related-to-nsep-3-1-3-4-c-3.docx" TargetMode="External"/><Relationship Id="rId2" Type="http://schemas.openxmlformats.org/officeDocument/2006/relationships/hyperlink" Target="https://mentor.ieee.org/802.11/dcn/21/11-21-1562-06-00be-cc36-resolution-for-cids-for-35-3-9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57-03-00be-tgbe-cc36-misc-comment-resolutions.docx" TargetMode="External"/><Relationship Id="rId5" Type="http://schemas.openxmlformats.org/officeDocument/2006/relationships/hyperlink" Target="https://mentor.ieee.org/802.11/dcn/21/11-21-1176-09-00be-cc36-resolution-for-cids-related-to-ml-advertisement-part-2.docx" TargetMode="External"/><Relationship Id="rId4" Type="http://schemas.openxmlformats.org/officeDocument/2006/relationships/hyperlink" Target="https://mentor.ieee.org/802.11/dcn/21/11-21-1714-03-00be-cc36-cr-for-traffic-indication-in-multiple-bssid-set.docx" TargetMode="External"/></Relationships>
</file>

<file path=ppt/slides/_rels/slide16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98-02-00be-cc36-cr-for-r-twt-quieting-rules.docx" TargetMode="External"/><Relationship Id="rId2" Type="http://schemas.openxmlformats.org/officeDocument/2006/relationships/hyperlink" Target="https://mentor.ieee.org/802.11/dcn/21/11-21-1710-03-00be-cc36-resolution-for-cids-for-9-4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086-01-00be-cc36-resolution-for-cids-in-clause-35-3-4-3.docx" TargetMode="External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3-01-00be-resolution-for-cid-5421.doc" TargetMode="External"/><Relationship Id="rId2" Type="http://schemas.openxmlformats.org/officeDocument/2006/relationships/hyperlink" Target="https://mentor.ieee.org/802.11/dcn/21/11-21-1614-01-00be-cr-for-36-3-13-5-segment-pars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78-01-00be-cc36-cr-on-annex-z-320mhz-example.doc" TargetMode="External"/><Relationship Id="rId5" Type="http://schemas.openxmlformats.org/officeDocument/2006/relationships/hyperlink" Target="https://mentor.ieee.org/802.11/dcn/21/11-21-1712-01-00be-cr-for-cc36-mu-mimo.docx" TargetMode="External"/><Relationship Id="rId4" Type="http://schemas.openxmlformats.org/officeDocument/2006/relationships/hyperlink" Target="https://mentor.ieee.org/802.11/dcn/21/11-21-1677-01-00be-cr-for-cids-on-36-3-2-1.docx" TargetMode="External"/></Relationships>
</file>

<file path=ppt/slides/_rels/slide16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94-01-00be-d1-0-comment-resolution-for-ofdm-modulation.docx" TargetMode="External"/><Relationship Id="rId2" Type="http://schemas.openxmlformats.org/officeDocument/2006/relationships/hyperlink" Target="https://mentor.ieee.org/802.11/dcn/21/11-21-1693-01-00be-d1-0-comment-resolution-for-non-ht-duplicate-transmiss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25-00-00be-cc36-cr-for-eht-service-field.docx" TargetMode="External"/><Relationship Id="rId5" Type="http://schemas.openxmlformats.org/officeDocument/2006/relationships/hyperlink" Target="https://mentor.ieee.org/802.11/dcn/21/11-21-1733-01-00be-cc36-cr-on-ppdu-encoding-process-part-2.docx" TargetMode="External"/><Relationship Id="rId4" Type="http://schemas.openxmlformats.org/officeDocument/2006/relationships/hyperlink" Target="https://mentor.ieee.org/802.11/dcn/21/11-21-1696-01-00be-cc36-cr-for-cid-4665-and-6902.docx" TargetMode="Externa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726-00-00be-cc36-cr-for-the-eht-phy-data-scrambler-and-descrambler.docx" TargetMode="Externa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0-02-00be-cr-for-par-throughput-verification.pptx" TargetMode="External"/><Relationship Id="rId2" Type="http://schemas.openxmlformats.org/officeDocument/2006/relationships/hyperlink" Target="https://mentor.ieee.org/802.11/dcn/21/11-21-1925-00-00be-cc36-cr-for-cids-5559-5560-556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933-00-00be-part-of-supported-eht-mcs-and-nss-set-field-cr-on-d1-0.do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18-26-00be-ieee-802-11be-cc36-comments.xlsx" TargetMode="Externa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October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89896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7242, 5490, 7398, 8133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7253, 7254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1267r1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9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6029, 6030, 6679, 6680, 6682, 6683, 6710, 7512, 6308, 6736, 8200, 8201, 8202, 8203, 8242, 8243, 8244, 6377, 6681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1360r2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8156, 6606, 5799, 8155, 5800, 4164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1249r6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6729 in </a:t>
            </a:r>
            <a:r>
              <a:rPr lang="en-US" sz="1200" b="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1421</a:t>
            </a:r>
            <a:r>
              <a:rPr lang="en-US" sz="1200" b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4006, 4290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1401r0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4094, 4130, 4131, 4302, 5069, 5229, 5575, 5576, 5577, 5891, 5892, 6115, 6116, 6160, 6161, 6180, 6749, 7020, 7400, 7401, 7403, 7404, 7502, 7503, 7504, 7505, 7506, 7507, 7508, 7510, 7562, 7877, 8254, 8255, 8256, 6111, 6113, 4840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1425r3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Po-Kai Huang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047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6715, 6716, 7890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1275r5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4235, 4837, 5266, 8208, 4754, 5450, 6775, 4414, 6774, 4415, 5104, </a:t>
            </a:r>
            <a:r>
              <a:rPr lang="en-US" sz="1200" b="0" strike="sngStrike" dirty="0">
                <a:solidFill>
                  <a:srgbClr val="FF0000"/>
                </a:solidFill>
              </a:rPr>
              <a:t>5105,</a:t>
            </a:r>
            <a:r>
              <a:rPr lang="en-US" sz="1200" b="0" dirty="0">
                <a:solidFill>
                  <a:schemeClr val="tx1"/>
                </a:solidFill>
              </a:rPr>
              <a:t> 5168, 5169, 8250, 7781, 4416, 4236, 4727, 4417, 7574, 4728, 7779, 8210, 6321, 5106, 8351, 7783, 7780, 8171, 5941, 6020, 7576, 7573, 4817, 7572, 5745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1339r3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4379, 5212, 5255, 6272, 5298, 6203, 5299, 5301, 5302, 5666, 5674, 5836, 6112, 8222, 6271, 6273, 6274, 6275, 8334, 8335, 8185, 6454, 6276, 8186, 8187, 6452, 6453, 7366, 7386, 7459, 5647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 				Second: Po-Kai Huang 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158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8074, 7391, 5204, 7688, 7689, 4506, 7029, 4880, 4882, 7908, 7030, 4582, 7354, 7032, 7031, 7027, 7033, 5797, 7034, 5798, 7402, 7353, 4326, 4325, 7897, 5796, 7026, 7907, 7904, 4881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Mike Montemurro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84941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366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4542, 4543, 4544, 4545, 4617, 4691, 4692, 4904, 4905, 4906, 4907, 4994, 5677, 5678, 6999, 7183, 7184, 7185, 7393, 7750, 5770, 5779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5459, 7980, 7125, </a:t>
            </a:r>
            <a:r>
              <a:rPr lang="en-US" sz="1200" b="0" i="0" strike="sngStrike" dirty="0">
                <a:solidFill>
                  <a:srgbClr val="FF0000"/>
                </a:solidFill>
                <a:effectLst/>
              </a:rPr>
              <a:t>4892,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7652, 4898, 4982 in </a:t>
            </a:r>
            <a:r>
              <a:rPr lang="en-US" sz="1200" b="0" i="0" dirty="0">
                <a:solidFill>
                  <a:srgbClr val="222222"/>
                </a:solidFill>
                <a:effectLst/>
                <a:hlinkClick r:id="rId3"/>
              </a:rPr>
              <a:t>1302r2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222222"/>
                </a:solidFill>
              </a:rPr>
              <a:t>5473 in </a:t>
            </a:r>
            <a:r>
              <a:rPr lang="en-US" sz="1200" b="0" dirty="0">
                <a:solidFill>
                  <a:srgbClr val="222222"/>
                </a:solidFill>
                <a:hlinkClick r:id="rId4"/>
              </a:rPr>
              <a:t>1369r0</a:t>
            </a:r>
            <a:r>
              <a:rPr lang="en-US" sz="1200" b="0" dirty="0">
                <a:solidFill>
                  <a:srgbClr val="222222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4641, 4642, 4789, 5001, 5409, 5410, 5411, 6102, 8012, 8104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1368r1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4950, 7211, 7213, 7215, 7217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48250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4959, 5428, 5429, 6092, 6103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4610, 6987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1382r0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7214, 7216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5485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1387r4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7959, 7494, 7493, 7487, 7472, 7368, 7308, 7018, 7017, 7016, 6917, 5574, 5501, 5500, 5498, 4867, 5437, 5434, 5331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28000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260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4626,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4653</a:t>
            </a:r>
            <a:r>
              <a:rPr lang="en-US" altLang="en-US" sz="1200" b="0" dirty="0"/>
              <a:t> in </a:t>
            </a:r>
            <a:r>
              <a:rPr lang="en-US" altLang="en-US" sz="1200" b="0" dirty="0">
                <a:hlinkClick r:id="rId2"/>
              </a:rPr>
              <a:t>1408r1</a:t>
            </a:r>
            <a:r>
              <a:rPr lang="en-US" altLang="en-US" sz="1200" b="0" dirty="0"/>
              <a:t> and 4653 in </a:t>
            </a:r>
            <a:r>
              <a:rPr lang="en-US" altLang="en-US" sz="1200" b="0" dirty="0">
                <a:hlinkClick r:id="rId3"/>
              </a:rPr>
              <a:t>1738r2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5716, 8090, 8091 in </a:t>
            </a:r>
            <a:r>
              <a:rPr lang="en-US" altLang="en-US" sz="1200" b="0" dirty="0">
                <a:hlinkClick r:id="rId4"/>
              </a:rPr>
              <a:t>1441r1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4957, 5823, 7285, 7286, 7660, 8151 in </a:t>
            </a:r>
            <a:r>
              <a:rPr lang="en-US" altLang="en-US" sz="1200" b="0" dirty="0">
                <a:hlinkClick r:id="rId5"/>
              </a:rPr>
              <a:t>1442r1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6900, 6901, 7176, 7177, 7178, 7310 in </a:t>
            </a:r>
            <a:r>
              <a:rPr lang="en-US" altLang="en-US" sz="1200" b="0" dirty="0">
                <a:hlinkClick r:id="rId6"/>
              </a:rPr>
              <a:t>1463r1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strike="sngStrike" dirty="0">
                <a:solidFill>
                  <a:srgbClr val="FF0000"/>
                </a:solidFill>
              </a:rPr>
              <a:t>6998 in </a:t>
            </a:r>
            <a:r>
              <a:rPr lang="en-US" altLang="en-US" sz="1200" b="0" strike="sngStrike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1473r2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altLang="en-US" sz="1200" b="0" i="1" strike="sngStrike" dirty="0">
                <a:solidFill>
                  <a:srgbClr val="FF0000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25661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36486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September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https://mentor.ieee.org/802.11/dcn/21/11-21-1558-01-00be-tgbe-sept-2021-meeting-minutes.docx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Sept-Nov.: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https://mentor.ieee.org/802.11/dcn/21/11-21-1636-03-00be-sept-nov-tgbe-teleconference-minutes.docx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pPr marL="457200" lvl="1" indent="0"/>
            <a:endParaRPr lang="en-US" sz="1800" dirty="0"/>
          </a:p>
          <a:p>
            <a:r>
              <a:rPr lang="en-US" sz="1800" dirty="0"/>
              <a:t>Move: Dennis Sundman 				Second:  Edward Au</a:t>
            </a:r>
          </a:p>
          <a:p>
            <a:r>
              <a:rPr lang="en-US" sz="1800" dirty="0"/>
              <a:t>Discussion: None. 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9394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261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6832, 8096, 8097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1490r3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5009, 5430, 5487, 6442, 6470, 7006, 7802, 8129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1491r1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4695, 4908, 5010, 5488, 6472, 7007, 7008, 7235, 7317, 7751, 8130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1270r2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9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8220, 8221, 4001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4224, 6855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5534, 7553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1251r0</a:t>
            </a:r>
            <a:r>
              <a:rPr lang="en-US" sz="1200" b="0" i="1" dirty="0">
                <a:solidFill>
                  <a:schemeClr val="tx1"/>
                </a:solidFill>
              </a:rPr>
              <a:t> [2 CIDs] </a:t>
            </a:r>
            <a:r>
              <a:rPr lang="en-US" sz="1200" b="0" dirty="0">
                <a:solidFill>
                  <a:schemeClr val="tx1"/>
                </a:solidFill>
              </a:rPr>
              <a:t>and 4292, 7828 in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1251</a:t>
            </a:r>
            <a:r>
              <a:rPr lang="en-US" sz="1200" b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4273, 5139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1252r0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6257, 6293, 5257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1443r3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George Cherian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71419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4782, 4432, 5883, 5884, 5885, 4123, 5729, 5349, 5954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1224r10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1444r1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4925, 5840, 7062, 4214, 7855, 4470, 6985, 7516, 4401, 6852, 4471, 4750, 6986, 7517, 4472, 4724, 6140, 6853, 5839, 6309, 6493, 4725, 4215, 7610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1300r1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5195, 5265, 8038, 8199, 8343, 5263, 5264, 5693, 5921, 5991, 6304, 6374, 6886, 6375, 6768, 7420, 7421, 8198, 8240, 8241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1587r2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4924, 5186, 5190, 6041, 6042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1609r0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72978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4112, 4461, 4747, 5837, 6208, 6404, 6732, 7461, 7818, 7853, 7884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1557r6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1586r3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4139, 4229, 4230, 4231, 4411, 4480, 4481, 5197, 5198, 5231, 5438, 5654, 5824, 5927, 5928, 5995, 5996, 6380, 6382, 6484, 6560, 6561, 6688, 6739, 7326, 7807, 7808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6050, 6052, 6934, 6184, 5191 in </a:t>
            </a:r>
            <a:r>
              <a:rPr lang="en-US" sz="12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1657r1</a:t>
            </a:r>
            <a:r>
              <a:rPr 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</a:rPr>
              <a:t>[5 CIDs]  -still to be Sped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4759, 5766, 6342, 5845, 6340, 6341, 7834, 8353, 6350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283r5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1498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265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4002, 5279, 5984, 6278, 5176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1659r2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8061, 6483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6777, 6938, 8354, 5931, 6964, 5058, 5930, 6741, 8352, 8047, 6658, 5673, 5385, 6100, 7611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7843, 4008, 7563, 7842, 6563, 7564, 6564, 7699, 6664, 8162, 7578, 7335, 8168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0" indent="0"/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George Cherian</a:t>
            </a:r>
          </a:p>
          <a:p>
            <a:pPr marL="0" indent="0"/>
            <a:r>
              <a:rPr lang="en-US" sz="1400" dirty="0"/>
              <a:t>Discussion: None. 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8634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266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1592r1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6823, 6698, 7036, 7693, 4884, 7037, 7799, 8161, 4507, 7694, 7482, 5024, 7898, 6697, 7691, 7692, 4883, 5511, 7035, 8075, 7902, 4328, 7695, 8076, 8077, 4329, 5512, 5119, 4885, 4508, 7038, 7696, 5120, 7739, 5545, 4887, 4607, 4606,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1546r1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5546, 4888, 5513, 5514, 7663, 4182, 7912, 5226, 6054, 6743, 7913, 4198, 5557, 7729, 7914, 4199, 4200, 6079, 7915, 7067, 6055, 7916, 4839, 8251, 7917, 4202, 5558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 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67263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267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Joint: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1613r1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Rui Yang 		Second: Stephen McCann 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28901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268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4554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1212r1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4554 is present in </a:t>
            </a:r>
            <a:r>
              <a:rPr lang="en-US" sz="1400" b="0" dirty="0">
                <a:hlinkClick r:id="rId2"/>
              </a:rPr>
              <a:t>1212r1</a:t>
            </a:r>
            <a:r>
              <a:rPr lang="en-US" sz="1400" b="0" dirty="0"/>
              <a:t> which was part of Motion 236 but there was a typo on the CID number in the motion itself. It should have been CID 4554 instead of CID 4544. There is no impact to the existing resolution for CID 4544.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95172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4234, 4834, 6318, 8041, 8209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Guo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Monday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96529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270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6998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1473r3</a:t>
            </a:r>
            <a:r>
              <a:rPr lang="en-US" sz="1400" b="0" dirty="0">
                <a:solidFill>
                  <a:schemeClr val="tx1"/>
                </a:solidFill>
              </a:rPr>
              <a:t> and 4598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1568r1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4646, 4647, 5096, 7479, 8139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1515r4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4561, 4563, 4564, 4565, 4566, 4567, 5724, 6081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1520r3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4909, 7248, 8136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1537r2</a:t>
            </a:r>
            <a:r>
              <a:rPr lang="en-US" sz="1400" b="0" dirty="0">
                <a:solidFill>
                  <a:schemeClr val="tx1"/>
                </a:solidFill>
              </a:rPr>
              <a:t> 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4526, 4527, 4896, 5456, 5457, 5458, 5804, 6097, 6911, 7644, 7645, 7646, 7978, 7979, 8084, 8085 in </a:t>
            </a:r>
            <a:r>
              <a:rPr lang="en-US" sz="1400" b="0" dirty="0">
                <a:solidFill>
                  <a:schemeClr val="tx1"/>
                </a:solidFill>
                <a:hlinkClick r:id="rId7"/>
              </a:rPr>
              <a:t>1667r3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Monday/Thursday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35159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 7409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1615r2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4819, 6367, 4968, 4509, 4512, 4510, 4969, 7905, 5547, 7042, 7043, </a:t>
            </a:r>
            <a:r>
              <a:rPr lang="en-US" sz="1400" b="0" strike="sngStrike" dirty="0">
                <a:solidFill>
                  <a:srgbClr val="FF0000"/>
                </a:solidFill>
              </a:rPr>
              <a:t>5444, </a:t>
            </a:r>
            <a:r>
              <a:rPr lang="en-US" sz="1400" b="0" dirty="0">
                <a:solidFill>
                  <a:schemeClr val="tx1"/>
                </a:solidFill>
              </a:rPr>
              <a:t>5711, 4513, 4514, 6607, 5709, 4515, 5445, 5710, 7047, 4349, 7044, 7045, </a:t>
            </a:r>
            <a:r>
              <a:rPr lang="en-US" sz="1400" b="0" strike="sngStrike" dirty="0">
                <a:solidFill>
                  <a:srgbClr val="FF0000"/>
                </a:solidFill>
              </a:rPr>
              <a:t>7046</a:t>
            </a:r>
            <a:r>
              <a:rPr lang="en-US" sz="1400" b="0" dirty="0">
                <a:solidFill>
                  <a:schemeClr val="tx1"/>
                </a:solidFill>
              </a:rPr>
              <a:t>, 5712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1579r5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5444, 7046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1579r6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18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272 (Joint-3)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4173, 4174, 4175, 4436, 4437, 4438, 4439, 4440, 4441, 4442, 4443, 4444, 4445, 4446, 4447, 4448, 4494, 4495, 4496, 4497, 4498, 4499, 5228, 5620, 5622, 5623, 5625, 5856, 5858, 5860, 5861, 5862, 5863, 5864, 5865, 5866, 5867, 5869, 7529, 7538, 7544, 7545, 7672, 7731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1238r5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Second: Arik Klein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23679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273 (Joint-4)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4918, 5950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1407r3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Duncan Ho		Second: George Cherian</a:t>
            </a:r>
          </a:p>
          <a:p>
            <a:pPr marL="0" indent="0"/>
            <a:r>
              <a:rPr lang="en-US" sz="1400" dirty="0"/>
              <a:t>Discussion: None. Requested poll.</a:t>
            </a:r>
          </a:p>
          <a:p>
            <a:pPr marL="0" indent="0"/>
            <a:r>
              <a:rPr lang="en-US" sz="1400" dirty="0"/>
              <a:t>Preliminary Result: 73Y, 21N, 23A (preliminary passes)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72Y, 21N, 22A (passes) 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6457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D1.3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254 to 273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Matthew Fischer	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71539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DECEMBER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279791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4385, 4462, 4463, 4464, 5035, 5036, 5037, 5062, 5218, </a:t>
            </a:r>
            <a:r>
              <a:rPr lang="en-US" sz="1200" b="0" strike="sngStrike" dirty="0">
                <a:solidFill>
                  <a:srgbClr val="FF0000"/>
                </a:solidFill>
              </a:rPr>
              <a:t>5258</a:t>
            </a:r>
            <a:r>
              <a:rPr lang="en-US" sz="1200" b="0" dirty="0">
                <a:solidFill>
                  <a:schemeClr val="tx1"/>
                </a:solidFill>
              </a:rPr>
              <a:t>, 5690, 5691, 5838, 5925, 5989, 6099, 6209, 6298, 6299, 6491, 6492, 6671, 7373, 7374, 7443, 7820, 7854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1562r6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>
                <a:solidFill>
                  <a:schemeClr val="tx1"/>
                </a:solidFill>
              </a:rPr>
              <a:t>[26 </a:t>
            </a:r>
            <a:r>
              <a:rPr lang="en-US" sz="1200" b="0" i="1" dirty="0">
                <a:solidFill>
                  <a:schemeClr val="tx1"/>
                </a:solidFill>
              </a:rPr>
              <a:t>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6155, 4091, 7675, 4804, 7483, 6156, 5652 6117, 4172, 6119, 7526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1704r2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1714r3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7812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6050, 6052, 6934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1657r3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90618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7437, 7438, 5594, 6229, 5321, 4259, 6010, 4258, 6231, 7806, 6232, 6970, 7700, 8275, 5122, 8163, 8276, 5123, 8164, 8277, 4099, 6233, 4260, 5368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1710r3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7470, 4161, 6337, 6338, 4490, 4435, 6745, 4089, 4784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1698r2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6687, 4740, 4045, 4741, 4046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1086r1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65333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4575, 5492, 6826, 7296, 5493, 5494, 6828, 4576, 6827, 7292, 6829, 7303, 7010, 7288, 7290, 7295, 7297, 7298, 7291, 7293, 7289, 7294, 7299, 7300, 7302, 7304, 7305, 7306, 7657, </a:t>
            </a:r>
            <a:r>
              <a:rPr lang="en-US" sz="1200" b="0" u="sng" dirty="0">
                <a:solidFill>
                  <a:schemeClr val="tx1"/>
                </a:solidFill>
              </a:rPr>
              <a:t>7301</a:t>
            </a:r>
            <a:r>
              <a:rPr lang="en-US" sz="1200" b="0" dirty="0">
                <a:solidFill>
                  <a:schemeClr val="tx1"/>
                </a:solidFill>
              </a:rPr>
              <a:t>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1614r1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4636, 4637, 4638, 4680, 4790, 5401, 5402, 5403, 5404, 5463, 6782, 7132, 7133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1677r1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4591, 4654, 4688, 4802, 5092, 5400, 5468, 5469, 6899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5496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1578r1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71554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278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5532, 8141, 4911, 5569, 6903, 4694, 5019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1694r1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4665, 6902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1696r1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5471, 8095, 4619, 4620, 4547, 5472, 5527, 4549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1733r1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488519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279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7004, 7239, 7240, 7241, 7753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1726r0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01265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5559, 5560, 5561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7619 in slide 2 of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4970, 5783, 5784, 5785, 6368, 7048, 7049, 7050, 7051, 7052, 7053, 8172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  <a:endParaRPr lang="en-US" sz="1400" b="0" dirty="0"/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726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280 (No Consensus)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6184, 5191 as shown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1018r26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resolutions to CIDs for which the MAC ad-hoc group could not reach consensus on a resolution to resolve the comment (i.e., these CIDs did not obtain ≥ 75% in the straw poll ran during the MAC ad-hoc conf calls).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71580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5098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113527</TotalTime>
  <Words>22500</Words>
  <Application>Microsoft Office PowerPoint</Application>
  <PresentationFormat>On-screen Show (4:3)</PresentationFormat>
  <Paragraphs>2190</Paragraphs>
  <Slides>171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171</vt:i4>
      </vt:variant>
    </vt:vector>
  </HeadingPairs>
  <TitlesOfParts>
    <vt:vector size="178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  <vt:lpstr>Motions on October 13th</vt:lpstr>
      <vt:lpstr>Motion 254 (PHY-1)</vt:lpstr>
      <vt:lpstr>Motion 255 (MAC-1)</vt:lpstr>
      <vt:lpstr>Motion 256 (MAC-2)</vt:lpstr>
      <vt:lpstr>Motion 257 (Joint-1)</vt:lpstr>
      <vt:lpstr>Motions on NOVEMBER 10th</vt:lpstr>
      <vt:lpstr>Motion 258 (PHY-1)</vt:lpstr>
      <vt:lpstr>Motion 259 (PHY-2)</vt:lpstr>
      <vt:lpstr>Motion 260 (PHY-3)</vt:lpstr>
      <vt:lpstr>Motions on NOVEMBER 15th</vt:lpstr>
      <vt:lpstr>Approve TG Minutes</vt:lpstr>
      <vt:lpstr>Motion 261 (PHY-4)</vt:lpstr>
      <vt:lpstr>Motion 262 (MAC-1)</vt:lpstr>
      <vt:lpstr>Motion 263 (MAC-2)</vt:lpstr>
      <vt:lpstr>Motion 264 (MAC-3)</vt:lpstr>
      <vt:lpstr>Motion 265 (MAC-4)</vt:lpstr>
      <vt:lpstr>Motion 266 (Joint-1)</vt:lpstr>
      <vt:lpstr>Motion 267 (PDT)</vt:lpstr>
      <vt:lpstr>Motion 268 (PHY-Misc-1)</vt:lpstr>
      <vt:lpstr>Motion 269 (MAC-5)</vt:lpstr>
      <vt:lpstr>Motion 270 (PHY-5)</vt:lpstr>
      <vt:lpstr>Motion 271 (Joint-2)</vt:lpstr>
      <vt:lpstr>Motion 272 (Joint-3)</vt:lpstr>
      <vt:lpstr>Motion 273 (Joint-4)</vt:lpstr>
      <vt:lpstr>Motion 274</vt:lpstr>
      <vt:lpstr>Motions on DECEMBER 15th</vt:lpstr>
      <vt:lpstr>Motion 275 (MAC-1)</vt:lpstr>
      <vt:lpstr>Motion 276 (MAC-2)</vt:lpstr>
      <vt:lpstr>Motion 277 (PHY-1)</vt:lpstr>
      <vt:lpstr>Motion 278 (PHY-2)</vt:lpstr>
      <vt:lpstr>Motion 279 (PHY-3)</vt:lpstr>
      <vt:lpstr>Motion 280 (Joint-1)</vt:lpstr>
      <vt:lpstr>Motion 280 (No Consensus)</vt:lpstr>
      <vt:lpstr>Motion 281 (Withdrawal)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2021-12-05T02:04:15Z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