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6"/>
  </p:notesMasterIdLst>
  <p:handoutMasterIdLst>
    <p:handoutMasterId r:id="rId17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13" dt="2021-12-02T17:17:13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tableStyles" Target="tableStyles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microsoft.com/office/2016/11/relationships/changesInfo" Target="changesInfos/changesInfo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77" Type="http://schemas.openxmlformats.org/officeDocument/2006/relationships/handoutMaster" Target="handoutMasters/handoutMaster1.xml"/><Relationship Id="rId172" Type="http://schemas.openxmlformats.org/officeDocument/2006/relationships/slide" Target="slides/slide168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183" Type="http://schemas.microsoft.com/office/2015/10/relationships/revisionInfo" Target="revisionInfo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viewProps" Target="viewProps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theme" Target="theme/theme1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notesMaster" Target="notesMasters/notesMaster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2-05T02:04:12.672" v="4344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24.795" v="4335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9T00:47:07.398" v="3427" actId="20577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05T02:03:29.772" v="4336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21:26.514" v="3663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05T02:03:34.793" v="4337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09:00.595" v="3596" actId="114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41.019" v="4338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10:36.101" v="3619" actId="20577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48.890" v="433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10:46.466" v="3621" actId="20577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4:09.023" v="4343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05T02:04:04.926" v="4342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47:13.870" v="4093" actId="20577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54.624" v="4340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1T17:56:37.474" v="4178" actId="20577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4:12.672" v="4344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02T17:19:43.637" v="4332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2T17:19:02.159" v="4331" actId="403"/>
          <ac:spMkLst>
            <pc:docMk/>
            <pc:sldMk cId="2156981690" sldId="710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2-05T02:02:58.765" v="433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2-05T02:02:58.765" v="43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8-02-00be-cc36-cr-for-r-twt-quieting-rules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086-01-00be-cc36-resolution-for-cids-in-clause-35-3-4-3.docx" TargetMode="Externa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>
                <a:solidFill>
                  <a:schemeClr val="tx1"/>
                </a:solidFill>
              </a:rPr>
              <a:t>[26 </a:t>
            </a:r>
            <a:r>
              <a:rPr lang="en-US" sz="1200" b="0" i="1" dirty="0">
                <a:solidFill>
                  <a:schemeClr val="tx1"/>
                </a:solidFill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endParaRPr lang="en-US" sz="1400" b="0" dirty="0"/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113527</TotalTime>
  <Words>22500</Words>
  <Application>Microsoft Office PowerPoint</Application>
  <PresentationFormat>On-screen Show (4:3)</PresentationFormat>
  <Paragraphs>2190</Paragraphs>
  <Slides>171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8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280 (No Consensus)</vt:lpstr>
      <vt:lpstr>Motion 281 (Withdrawal)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2021-12-05T02:04:15Z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