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1"/>
  </p:notesMasterIdLst>
  <p:handoutMasterIdLst>
    <p:handoutMasterId r:id="rId142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1" r:id="rId139"/>
    <p:sldId id="672" r:id="rId14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33081-F586-4074-AC0F-8E185683156A}" v="14" dt="2021-09-16T17:06:25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notesMaster" Target="notesMasters/notesMaster1.xml"/><Relationship Id="rId146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presProps" Target="presProps.xml"/><Relationship Id="rId148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6T17:08:36.990" v="1170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6T17:00:52.705" v="912" actId="22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6T17:00:36.044" v="910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6T16:26:57.391" v="67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8:05.926" v="1168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6T17:07:20.763" v="1159" actId="5793"/>
          <ac:spMkLst>
            <pc:docMk/>
            <pc:sldMk cId="4201928650" sldId="672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6T17:08:36.990" v="117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6T17:08:36.990" v="117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225 to 251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107402</TotalTime>
  <Words>17733</Words>
  <Application>Microsoft Office PowerPoint</Application>
  <PresentationFormat>On-screen Show (4:3)</PresentationFormat>
  <Paragraphs>1711</Paragraphs>
  <Slides>136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136</vt:i4>
      </vt:variant>
    </vt:vector>
  </HeadingPairs>
  <TitlesOfParts>
    <vt:vector size="143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(PHY-Misc)</vt:lpstr>
      <vt:lpstr>Motion 251 (Joint-Misc)</vt:lpstr>
      <vt:lpstr>Motion 252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2021-09-16T17:08:40Z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