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4"/>
  </p:notesMasterIdLst>
  <p:handoutMasterIdLst>
    <p:handoutMasterId r:id="rId135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965A44-A7C3-4C7F-A7FE-6FE76FCC2190}" v="10" dt="2021-09-14T16:40:23.3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theme" Target="theme/theme1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28" Type="http://schemas.openxmlformats.org/officeDocument/2006/relationships/slide" Target="slides/slide124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34" Type="http://schemas.openxmlformats.org/officeDocument/2006/relationships/notesMaster" Target="notesMasters/notesMaster1.xml"/><Relationship Id="rId139" Type="http://schemas.openxmlformats.org/officeDocument/2006/relationships/tableStyles" Target="tableStyles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24" Type="http://schemas.openxmlformats.org/officeDocument/2006/relationships/slide" Target="slides/slide120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4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5" Type="http://schemas.openxmlformats.org/officeDocument/2006/relationships/handoutMaster" Target="handoutMasters/handoutMaster1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microsoft.com/office/2015/10/relationships/revisionInfo" Target="revisionInfo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presProps" Target="presProps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6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107320</TotalTime>
  <Words>16983</Words>
  <Application>Microsoft Office PowerPoint</Application>
  <PresentationFormat>On-screen Show (4:3)</PresentationFormat>
  <Paragraphs>1630</Paragraphs>
  <Slides>129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129</vt:i4>
      </vt:variant>
    </vt:vector>
  </HeadingPairs>
  <TitlesOfParts>
    <vt:vector size="136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2021-09-15T14:24:29Z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