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4"/>
  </p:notesMasterIdLst>
  <p:handoutMasterIdLst>
    <p:handoutMasterId r:id="rId135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5A44-A7C3-4C7F-A7FE-6FE76FCC2190}" v="10" dt="2021-09-14T16:40:23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theme" Target="theme/theme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notesMaster" Target="notesMasters/notesMaster1.xml"/><Relationship Id="rId139" Type="http://schemas.openxmlformats.org/officeDocument/2006/relationships/tableStyles" Target="tableStyle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microsoft.com/office/2015/10/relationships/revisionInfo" Target="revisionInfo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</a:t>
            </a:r>
            <a:r>
              <a:rPr lang="en-US" sz="180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/21/11-21-1284-</a:t>
            </a:r>
            <a:r>
              <a:rPr lang="en-US" sz="180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</a:t>
            </a:r>
            <a:r>
              <a:rPr lang="en-US" sz="1200" b="0"/>
              <a:t>in </a:t>
            </a:r>
            <a:r>
              <a:rPr lang="en-US" sz="1200" b="0">
                <a:hlinkClick r:id="rId4"/>
              </a:rPr>
              <a:t>1209r6</a:t>
            </a:r>
            <a:r>
              <a:rPr lang="en-US" sz="1200" b="0"/>
              <a:t> </a:t>
            </a:r>
            <a:r>
              <a:rPr lang="en-US" sz="1200" b="0" dirty="0"/>
              <a:t>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6971, 7382, 7383, 7384, 7484, 7500, 7555, 7711, 7777, 7778, 7874, 7887, 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/>
              <a:t>5393</a:t>
            </a:r>
            <a:r>
              <a:rPr lang="en-US" sz="1200" b="0" dirty="0"/>
              <a:t>, </a:t>
            </a:r>
            <a:r>
              <a:rPr lang="en-US" sz="1200" b="0" u="sng" dirty="0"/>
              <a:t>5537</a:t>
            </a:r>
            <a:r>
              <a:rPr lang="en-US" sz="1200" b="0" dirty="0"/>
              <a:t> 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5366,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107230</TotalTime>
  <Words>16852</Words>
  <Application>Microsoft Office PowerPoint</Application>
  <PresentationFormat>On-screen Show (4:3)</PresentationFormat>
  <Paragraphs>1630</Paragraphs>
  <Slides>129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129</vt:i4>
      </vt:variant>
    </vt:vector>
  </HeadingPairs>
  <TitlesOfParts>
    <vt:vector size="136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2021-09-14T16:50:10Z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