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8"/>
  </p:notesMasterIdLst>
  <p:handoutMasterIdLst>
    <p:handoutMasterId r:id="rId129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49" r:id="rId122"/>
    <p:sldId id="653" r:id="rId123"/>
    <p:sldId id="650" r:id="rId124"/>
    <p:sldId id="654" r:id="rId125"/>
    <p:sldId id="651" r:id="rId126"/>
    <p:sldId id="655" r:id="rId1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microsoft.com/office/2016/11/relationships/changesInfo" Target="changesInfos/changesInfo1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handoutMaster" Target="handoutMasters/handoutMaster1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presProps" Target="presProp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theme" Target="theme/theme1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66C62D6-FA0A-4986-8C1F-7582F7B8B0A4}"/>
    <pc:docChg chg="modSld modMainMaster">
      <pc:chgData name="Alfred Asterjadhi" userId="39de57b9-85c0-4fd1-aaac-8ca2b6560ad0" providerId="ADAL" clId="{B66C62D6-FA0A-4986-8C1F-7582F7B8B0A4}" dt="2021-08-25T23:19:58.384" v="223" actId="20577"/>
      <pc:docMkLst>
        <pc:docMk/>
      </pc:docMkLst>
      <pc:sldChg chg="modSp mod">
        <pc:chgData name="Alfred Asterjadhi" userId="39de57b9-85c0-4fd1-aaac-8ca2b6560ad0" providerId="ADAL" clId="{B66C62D6-FA0A-4986-8C1F-7582F7B8B0A4}" dt="2021-08-25T14:15:12.651" v="32"/>
        <pc:sldMkLst>
          <pc:docMk/>
          <pc:sldMk cId="2042899352" sldId="642"/>
        </pc:sldMkLst>
        <pc:spChg chg="mod">
          <ac:chgData name="Alfred Asterjadhi" userId="39de57b9-85c0-4fd1-aaac-8ca2b6560ad0" providerId="ADAL" clId="{B66C62D6-FA0A-4986-8C1F-7582F7B8B0A4}" dt="2021-08-25T14:15:12.651" v="32"/>
          <ac:spMkLst>
            <pc:docMk/>
            <pc:sldMk cId="2042899352" sldId="64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66C62D6-FA0A-4986-8C1F-7582F7B8B0A4}" dt="2021-08-25T14:17:17.361" v="63"/>
        <pc:sldMkLst>
          <pc:docMk/>
          <pc:sldMk cId="692287551" sldId="643"/>
        </pc:sldMkLst>
        <pc:spChg chg="mod">
          <ac:chgData name="Alfred Asterjadhi" userId="39de57b9-85c0-4fd1-aaac-8ca2b6560ad0" providerId="ADAL" clId="{B66C62D6-FA0A-4986-8C1F-7582F7B8B0A4}" dt="2021-08-25T14:17:17.361" v="63"/>
          <ac:spMkLst>
            <pc:docMk/>
            <pc:sldMk cId="692287551" sldId="6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66C62D6-FA0A-4986-8C1F-7582F7B8B0A4}" dt="2021-08-25T14:20:12.916" v="114" actId="6549"/>
        <pc:sldMkLst>
          <pc:docMk/>
          <pc:sldMk cId="1501909112" sldId="644"/>
        </pc:sldMkLst>
        <pc:spChg chg="mod">
          <ac:chgData name="Alfred Asterjadhi" userId="39de57b9-85c0-4fd1-aaac-8ca2b6560ad0" providerId="ADAL" clId="{B66C62D6-FA0A-4986-8C1F-7582F7B8B0A4}" dt="2021-08-25T14:20:12.916" v="114" actId="6549"/>
          <ac:spMkLst>
            <pc:docMk/>
            <pc:sldMk cId="1501909112" sldId="64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66C62D6-FA0A-4986-8C1F-7582F7B8B0A4}" dt="2021-08-25T14:22:01.585" v="142"/>
        <pc:sldMkLst>
          <pc:docMk/>
          <pc:sldMk cId="3373560939" sldId="645"/>
        </pc:sldMkLst>
        <pc:spChg chg="mod">
          <ac:chgData name="Alfred Asterjadhi" userId="39de57b9-85c0-4fd1-aaac-8ca2b6560ad0" providerId="ADAL" clId="{B66C62D6-FA0A-4986-8C1F-7582F7B8B0A4}" dt="2021-08-25T14:22:01.585" v="142"/>
          <ac:spMkLst>
            <pc:docMk/>
            <pc:sldMk cId="3373560939" sldId="64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66C62D6-FA0A-4986-8C1F-7582F7B8B0A4}" dt="2021-08-25T14:24:10.262" v="195" actId="6549"/>
        <pc:sldMkLst>
          <pc:docMk/>
          <pc:sldMk cId="2640699454" sldId="647"/>
        </pc:sldMkLst>
        <pc:spChg chg="mod">
          <ac:chgData name="Alfred Asterjadhi" userId="39de57b9-85c0-4fd1-aaac-8ca2b6560ad0" providerId="ADAL" clId="{B66C62D6-FA0A-4986-8C1F-7582F7B8B0A4}" dt="2021-08-25T14:24:10.262" v="195" actId="6549"/>
          <ac:spMkLst>
            <pc:docMk/>
            <pc:sldMk cId="2640699454" sldId="64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66C62D6-FA0A-4986-8C1F-7582F7B8B0A4}" dt="2021-08-25T14:26:58.001" v="221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B66C62D6-FA0A-4986-8C1F-7582F7B8B0A4}" dt="2021-08-25T14:26:58.001" v="221" actId="207"/>
          <ac:spMkLst>
            <pc:docMk/>
            <pc:sldMk cId="3954413091" sldId="648"/>
            <ac:spMk id="7" creationId="{3126AA10-DC1C-4E34-80DA-B427588F2BD9}"/>
          </ac:spMkLst>
        </pc:spChg>
      </pc:sldChg>
      <pc:sldMasterChg chg="modSp mod">
        <pc:chgData name="Alfred Asterjadhi" userId="39de57b9-85c0-4fd1-aaac-8ca2b6560ad0" providerId="ADAL" clId="{B66C62D6-FA0A-4986-8C1F-7582F7B8B0A4}" dt="2021-08-25T23:19:58.384" v="22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66C62D6-FA0A-4986-8C1F-7582F7B8B0A4}" dt="2021-08-25T23:19:58.384" v="22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74-02-00be-cc36-cr-for-d1-0-probe-request-mle-cids.docx" TargetMode="External"/><Relationship Id="rId5" Type="http://schemas.openxmlformats.org/officeDocument/2006/relationships/hyperlink" Target="https://mentor.ieee.org/802.11/dcn/21/11-21-1221-01-00be-cc36-cr-for-ml-ie-usage-for-ml-setup-part-1.docx" TargetMode="External"/><Relationship Id="rId4" Type="http://schemas.openxmlformats.org/officeDocument/2006/relationships/hyperlink" Target="https://mentor.ieee.org/802.11/dcn/21/11-21-1263-01-00be-cc36-resolution-for-cids-related-to-mbssid.docx" TargetMode="Externa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1153r2 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1227r2 </a:t>
            </a:r>
            <a:r>
              <a:rPr lang="en-US" sz="1200" b="0" i="1" dirty="0"/>
              <a:t>[27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4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5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6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6651, 6661, 5291, 5292, 6633, 6634, 6936 in 1260r1 </a:t>
            </a:r>
            <a:r>
              <a:rPr lang="en-US" sz="14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1176r5 </a:t>
            </a:r>
            <a:r>
              <a:rPr lang="en-US" sz="1400" b="0" i="1" dirty="0">
                <a:solidFill>
                  <a:schemeClr val="tx1"/>
                </a:solidFill>
              </a:rPr>
              <a:t>[30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1186r0 </a:t>
            </a:r>
            <a:r>
              <a:rPr lang="en-US" sz="1400" b="0" i="1" dirty="0">
                <a:solidFill>
                  <a:schemeClr val="tx1"/>
                </a:solidFill>
              </a:rPr>
              <a:t>[26 CIDs]</a:t>
            </a:r>
            <a:endParaRPr lang="en-US" sz="14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5537, 5393,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[28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1148r1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103275</TotalTime>
  <Words>15412</Words>
  <Application>Microsoft Office PowerPoint</Application>
  <PresentationFormat>On-screen Show (4:3)</PresentationFormat>
  <Paragraphs>1534</Paragraphs>
  <Slides>123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30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Motion 236 (PHY-1)</vt:lpstr>
      <vt:lpstr>Motion 237 (PHY-2)</vt:lpstr>
      <vt:lpstr>Motion 238 (MAC-1)</vt:lpstr>
      <vt:lpstr>Motion 239 (MAC-2)</vt:lpstr>
      <vt:lpstr>Motion 239 (Joint-1)</vt:lpstr>
      <vt:lpstr>Motion 240 (PDT)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2327</cp:revision>
  <cp:lastPrinted>1601-01-01T00:00:00Z</cp:lastPrinted>
  <dcterms:created xsi:type="dcterms:W3CDTF">2017-01-26T15:28:16Z</dcterms:created>
  <dcterms:modified xsi:type="dcterms:W3CDTF">2021-08-25T23:20:08Z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