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1"/>
  </p:notesMasterIdLst>
  <p:handoutMasterIdLst>
    <p:handoutMasterId r:id="rId122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126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16" Type="http://schemas.openxmlformats.org/officeDocument/2006/relationships/slide" Target="slides/slide112.xml"/><Relationship Id="rId124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11" Type="http://schemas.openxmlformats.org/officeDocument/2006/relationships/slide" Target="slides/slide10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theme" Target="theme/theme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802.11-20/1982r35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7627, 7856,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102497</TotalTime>
  <Words>14178</Words>
  <Application>Microsoft Office PowerPoint</Application>
  <PresentationFormat>On-screen Show (4:3)</PresentationFormat>
  <Paragraphs>1426</Paragraphs>
  <Slides>116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116</vt:i4>
      </vt:variant>
    </vt:vector>
  </HeadingPairs>
  <TitlesOfParts>
    <vt:vector size="123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2304</cp:revision>
  <cp:lastPrinted>1601-01-01T00:00:00Z</cp:lastPrinted>
  <dcterms:created xsi:type="dcterms:W3CDTF">2017-01-26T15:28:16Z</dcterms:created>
  <dcterms:modified xsi:type="dcterms:W3CDTF">2021-08-12T18:52:07Z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