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1"/>
  </p:notesMasterIdLst>
  <p:handoutMasterIdLst>
    <p:handoutMasterId r:id="rId102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14" r:id="rId94"/>
    <p:sldId id="615" r:id="rId95"/>
    <p:sldId id="616" r:id="rId96"/>
    <p:sldId id="621" r:id="rId97"/>
    <p:sldId id="617" r:id="rId98"/>
    <p:sldId id="618" r:id="rId99"/>
    <p:sldId id="620" r:id="rId10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2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03-00-00be-pdt-for-supported-eht-mcs-and-nss-set-field.docx" TargetMode="External"/><Relationship Id="rId2" Type="http://schemas.openxmlformats.org/officeDocument/2006/relationships/hyperlink" Target="https://mentor.ieee.org/802.11/dcn/21/11-21-0995-01-00be-proposed-draft-text-pdt-phy-modulation-accuracy-updat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991-03-00be-pdt-on-mu-rts.docx" TargetMode="External"/><Relationship Id="rId4" Type="http://schemas.openxmlformats.org/officeDocument/2006/relationships/hyperlink" Target="https://mentor.ieee.org/802.11/dcn/21/11-21-0960-01-00be-pdt-eht-psr-based-sr-part2.docx" TargetMode="Externa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85-03-00be-clarifications-on-the-trigger-frame-design.ppt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4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2236, 2235, 1000, 2118, 2238, 2263, 3006, 2900, 1762, 3415, 2091 in </a:t>
            </a:r>
            <a:r>
              <a:rPr lang="en-US" sz="1400" b="0" dirty="0">
                <a:hlinkClick r:id="rId5"/>
              </a:rPr>
              <a:t>700r1</a:t>
            </a:r>
            <a:r>
              <a:rPr lang="en-US" sz="1400" b="0" dirty="0"/>
              <a:t> </a:t>
            </a:r>
            <a:r>
              <a:rPr lang="en-US" sz="1400" b="0" i="1" dirty="0"/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all the modes in 11ax and 320MHz non-HT duplicate transmission;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supports transmitting on non-contiguous 20MHz subchannels;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is transmitted on the 20MHz subchannel(s) that are overlapped with the large size RU indicated by its own RU allocation subfield;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CTS response to MU-RTS shall be transmitted including the primary 20MHz channel. </a:t>
            </a:r>
          </a:p>
          <a:p>
            <a:pPr marL="0" indent="0"/>
            <a:r>
              <a:rPr lang="en-US" sz="1400" dirty="0"/>
              <a:t>Note: This is for R1.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Preliminary Result:  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This is based on an SP that is in </a:t>
            </a:r>
            <a:r>
              <a:rPr lang="en-US" sz="1400" i="1" dirty="0">
                <a:hlinkClick r:id="rId2"/>
              </a:rPr>
              <a:t>485r3</a:t>
            </a:r>
            <a:r>
              <a:rPr lang="en-US" sz="1400" i="1" dirty="0"/>
              <a:t> and was ran in Joint. SP result: No Objection.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5466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2000" dirty="0"/>
              <a:t>Move:  				Second:  </a:t>
            </a:r>
          </a:p>
          <a:p>
            <a:pPr marL="0" indent="0"/>
            <a:r>
              <a:rPr lang="en-US" sz="2000" dirty="0"/>
              <a:t>Discussion:  </a:t>
            </a:r>
          </a:p>
          <a:p>
            <a:r>
              <a:rPr lang="en-US" sz="2000" dirty="0"/>
              <a:t>Preliminary Result:  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100085</TotalTime>
  <Words>11317</Words>
  <Application>Microsoft Office PowerPoint</Application>
  <PresentationFormat>On-screen Show (4:3)</PresentationFormat>
  <Paragraphs>1173</Paragraphs>
  <Slides>96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3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 219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2081</cp:revision>
  <cp:lastPrinted>1601-01-01T00:00:00Z</cp:lastPrinted>
  <dcterms:created xsi:type="dcterms:W3CDTF">2017-01-26T15:28:16Z</dcterms:created>
  <dcterms:modified xsi:type="dcterms:W3CDTF">2021-07-08T17:20:49Z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