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A7A8D-7D6D-403D-95D8-42FF812EDAE2}" v="96" dt="2021-03-31T20:58:52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1D0B933-5AB8-4865-B0A1-6FCBCE2A6C19}"/>
    <pc:docChg chg="undo custSel addSld delSld modSld modMainMaster">
      <pc:chgData name="Alfred Asterjadhi" userId="39de57b9-85c0-4fd1-aaac-8ca2b6560ad0" providerId="ADAL" clId="{41D0B933-5AB8-4865-B0A1-6FCBCE2A6C19}" dt="2021-03-18T19:13:12.584" v="143" actId="20577"/>
      <pc:docMkLst>
        <pc:docMk/>
      </pc:docMkLst>
      <pc:sldChg chg="modSp add">
        <pc:chgData name="Alfred Asterjadhi" userId="39de57b9-85c0-4fd1-aaac-8ca2b6560ad0" providerId="ADAL" clId="{41D0B933-5AB8-4865-B0A1-6FCBCE2A6C19}" dt="2021-03-18T18:33:09.260" v="7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41D0B933-5AB8-4865-B0A1-6FCBCE2A6C19}" dt="2021-03-18T18:33:09.260" v="7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add">
        <pc:chgData name="Alfred Asterjadhi" userId="39de57b9-85c0-4fd1-aaac-8ca2b6560ad0" providerId="ADAL" clId="{41D0B933-5AB8-4865-B0A1-6FCBCE2A6C19}" dt="2021-03-18T19:12:28.602" v="135" actId="255"/>
        <pc:sldMkLst>
          <pc:docMk/>
          <pc:sldMk cId="3118007408" sldId="539"/>
        </pc:sldMkLst>
        <pc:spChg chg="mod">
          <ac:chgData name="Alfred Asterjadhi" userId="39de57b9-85c0-4fd1-aaac-8ca2b6560ad0" providerId="ADAL" clId="{41D0B933-5AB8-4865-B0A1-6FCBCE2A6C19}" dt="2021-03-18T18:36:25.392" v="13" actId="20577"/>
          <ac:spMkLst>
            <pc:docMk/>
            <pc:sldMk cId="3118007408" sldId="539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9:12:28.602" v="135" actId="255"/>
          <ac:spMkLst>
            <pc:docMk/>
            <pc:sldMk cId="3118007408" sldId="539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4:21.776" v="8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41D0B933-5AB8-4865-B0A1-6FCBCE2A6C19}" dt="2021-03-18T18:43:14.674" v="69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4:21.776" v="8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6:01.473" v="121" actId="20577"/>
        <pc:sldMkLst>
          <pc:docMk/>
          <pc:sldMk cId="3753559378" sldId="541"/>
        </pc:sldMkLst>
        <pc:spChg chg="mod">
          <ac:chgData name="Alfred Asterjadhi" userId="39de57b9-85c0-4fd1-aaac-8ca2b6560ad0" providerId="ADAL" clId="{41D0B933-5AB8-4865-B0A1-6FCBCE2A6C19}" dt="2021-03-18T18:44:33.839" v="92" actId="6549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6:01.473" v="121" actId="20577"/>
          <ac:spMkLst>
            <pc:docMk/>
            <pc:sldMk cId="3753559378" sldId="541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9:13:12.584" v="143" actId="20577"/>
        <pc:sldMkLst>
          <pc:docMk/>
          <pc:sldMk cId="1050187919" sldId="542"/>
        </pc:sldMkLst>
        <pc:spChg chg="mod">
          <ac:chgData name="Alfred Asterjadhi" userId="39de57b9-85c0-4fd1-aaac-8ca2b6560ad0" providerId="ADAL" clId="{41D0B933-5AB8-4865-B0A1-6FCBCE2A6C19}" dt="2021-03-18T19:13:12.584" v="143" actId="20577"/>
          <ac:spMkLst>
            <pc:docMk/>
            <pc:sldMk cId="1050187919" sldId="542"/>
            <ac:spMk id="2" creationId="{12372A2F-8025-42D4-B5ED-6E7667DF00C8}"/>
          </ac:spMkLst>
        </pc:spChg>
      </pc:sldChg>
      <pc:sldChg chg="add del">
        <pc:chgData name="Alfred Asterjadhi" userId="39de57b9-85c0-4fd1-aaac-8ca2b6560ad0" providerId="ADAL" clId="{41D0B933-5AB8-4865-B0A1-6FCBCE2A6C19}" dt="2021-03-18T19:12:54.252" v="136" actId="2696"/>
        <pc:sldMkLst>
          <pc:docMk/>
          <pc:sldMk cId="1353092739" sldId="542"/>
        </pc:sldMkLst>
      </pc:sldChg>
      <pc:sldChg chg="modSp add del">
        <pc:chgData name="Alfred Asterjadhi" userId="39de57b9-85c0-4fd1-aaac-8ca2b6560ad0" providerId="ADAL" clId="{41D0B933-5AB8-4865-B0A1-6FCBCE2A6C19}" dt="2021-03-18T19:08:44.869" v="131" actId="2696"/>
        <pc:sldMkLst>
          <pc:docMk/>
          <pc:sldMk cId="578164874" sldId="543"/>
        </pc:sldMkLst>
        <pc:spChg chg="mod">
          <ac:chgData name="Alfred Asterjadhi" userId="39de57b9-85c0-4fd1-aaac-8ca2b6560ad0" providerId="ADAL" clId="{41D0B933-5AB8-4865-B0A1-6FCBCE2A6C19}" dt="2021-03-18T19:06:06.831" v="123"/>
          <ac:spMkLst>
            <pc:docMk/>
            <pc:sldMk cId="578164874" sldId="543"/>
            <ac:spMk id="10" creationId="{99A414B4-2CCE-47B7-A036-CF3630BA2538}"/>
          </ac:spMkLst>
        </pc:spChg>
      </pc:sldChg>
      <pc:sldMasterChg chg="modSp">
        <pc:chgData name="Alfred Asterjadhi" userId="39de57b9-85c0-4fd1-aaac-8ca2b6560ad0" providerId="ADAL" clId="{41D0B933-5AB8-4865-B0A1-6FCBCE2A6C19}" dt="2021-03-18T18:32:48.770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1D0B933-5AB8-4865-B0A1-6FCBCE2A6C19}" dt="2021-03-18T18:32:48.77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</pc:docChg>
  </pc:docChgLst>
  <pc:docChgLst>
    <pc:chgData name="Alfred Asterjadhi" userId="39de57b9-85c0-4fd1-aaac-8ca2b6560ad0" providerId="ADAL" clId="{37BA7A8D-7D6D-403D-95D8-42FF812EDAE2}"/>
    <pc:docChg chg="undo custSel addSld modSld">
      <pc:chgData name="Alfred Asterjadhi" userId="39de57b9-85c0-4fd1-aaac-8ca2b6560ad0" providerId="ADAL" clId="{37BA7A8D-7D6D-403D-95D8-42FF812EDAE2}" dt="2021-03-31T16:59:47.485" v="661" actId="20577"/>
      <pc:docMkLst>
        <pc:docMk/>
      </pc:docMkLst>
      <pc:sldChg chg="modSp mod">
        <pc:chgData name="Alfred Asterjadhi" userId="39de57b9-85c0-4fd1-aaac-8ca2b6560ad0" providerId="ADAL" clId="{37BA7A8D-7D6D-403D-95D8-42FF812EDAE2}" dt="2021-03-31T16:59:47.485" v="661" actId="20577"/>
        <pc:sldMkLst>
          <pc:docMk/>
          <pc:sldMk cId="0" sldId="256"/>
        </pc:sldMkLst>
        <pc:spChg chg="mod">
          <ac:chgData name="Alfred Asterjadhi" userId="39de57b9-85c0-4fd1-aaac-8ca2b6560ad0" providerId="ADAL" clId="{37BA7A8D-7D6D-403D-95D8-42FF812EDAE2}" dt="2021-03-31T16:59:47.485" v="66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37BA7A8D-7D6D-403D-95D8-42FF812EDAE2}" dt="2021-03-31T16:37:55.636" v="653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37BA7A8D-7D6D-403D-95D8-42FF812EDAE2}" dt="2021-03-31T16:37:55.636" v="653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37BA7A8D-7D6D-403D-95D8-42FF812EDAE2}" dt="2021-03-30T16:52:43.927" v="507" actId="6549"/>
        <pc:sldMkLst>
          <pc:docMk/>
          <pc:sldMk cId="3118007408" sldId="539"/>
        </pc:sldMkLst>
        <pc:spChg chg="mod">
          <ac:chgData name="Alfred Asterjadhi" userId="39de57b9-85c0-4fd1-aaac-8ca2b6560ad0" providerId="ADAL" clId="{37BA7A8D-7D6D-403D-95D8-42FF812EDAE2}" dt="2021-03-30T16:52:43.927" v="507" actId="6549"/>
          <ac:spMkLst>
            <pc:docMk/>
            <pc:sldMk cId="3118007408" sldId="53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0T16:56:31.889" v="53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37BA7A8D-7D6D-403D-95D8-42FF812EDAE2}" dt="2021-03-30T16:56:31.889" v="538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4:45:43.789" v="27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27:17.320" v="559" actId="207"/>
        <pc:sldMkLst>
          <pc:docMk/>
          <pc:sldMk cId="3753559378" sldId="541"/>
        </pc:sldMkLst>
        <pc:spChg chg="mod">
          <ac:chgData name="Alfred Asterjadhi" userId="39de57b9-85c0-4fd1-aaac-8ca2b6560ad0" providerId="ADAL" clId="{37BA7A8D-7D6D-403D-95D8-42FF812EDAE2}" dt="2021-03-30T16:56:42.035" v="543" actId="20577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17.320" v="559" actId="207"/>
          <ac:spMkLst>
            <pc:docMk/>
            <pc:sldMk cId="3753559378" sldId="54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30:28.583" v="638" actId="114"/>
        <pc:sldMkLst>
          <pc:docMk/>
          <pc:sldMk cId="1050187919" sldId="542"/>
        </pc:sldMkLst>
        <pc:spChg chg="mod">
          <ac:chgData name="Alfred Asterjadhi" userId="39de57b9-85c0-4fd1-aaac-8ca2b6560ad0" providerId="ADAL" clId="{37BA7A8D-7D6D-403D-95D8-42FF812EDAE2}" dt="2021-03-30T16:56:36.328" v="540" actId="20577"/>
          <ac:spMkLst>
            <pc:docMk/>
            <pc:sldMk cId="1050187919" sldId="542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0:28.583" v="638" actId="114"/>
          <ac:spMkLst>
            <pc:docMk/>
            <pc:sldMk cId="1050187919" sldId="5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37BA7A8D-7D6D-403D-95D8-42FF812EDAE2}" dt="2021-03-31T16:27:40.267" v="566" actId="207"/>
        <pc:sldMkLst>
          <pc:docMk/>
          <pc:sldMk cId="4195175750" sldId="543"/>
        </pc:sldMkLst>
        <pc:spChg chg="mod">
          <ac:chgData name="Alfred Asterjadhi" userId="39de57b9-85c0-4fd1-aaac-8ca2b6560ad0" providerId="ADAL" clId="{37BA7A8D-7D6D-403D-95D8-42FF812EDAE2}" dt="2021-03-23T20:36:22.052" v="88" actId="20577"/>
          <ac:spMkLst>
            <pc:docMk/>
            <pc:sldMk cId="4195175750" sldId="543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40.267" v="566" actId="207"/>
          <ac:spMkLst>
            <pc:docMk/>
            <pc:sldMk cId="4195175750" sldId="54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37BA7A8D-7D6D-403D-95D8-42FF812EDAE2}" dt="2021-03-30T16:56:05.507" v="529" actId="403"/>
        <pc:sldMkLst>
          <pc:docMk/>
          <pc:sldMk cId="3430149728" sldId="544"/>
        </pc:sldMkLst>
        <pc:spChg chg="mod">
          <ac:chgData name="Alfred Asterjadhi" userId="39de57b9-85c0-4fd1-aaac-8ca2b6560ad0" providerId="ADAL" clId="{37BA7A8D-7D6D-403D-95D8-42FF812EDAE2}" dt="2021-03-30T16:54:42.561" v="516" actId="20577"/>
          <ac:spMkLst>
            <pc:docMk/>
            <pc:sldMk cId="3430149728" sldId="544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6:56:05.507" v="529" actId="403"/>
          <ac:spMkLst>
            <pc:docMk/>
            <pc:sldMk cId="3430149728" sldId="54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37BA7A8D-7D6D-403D-95D8-42FF812EDAE2}" dt="2021-03-30T16:43:14.528" v="333"/>
          <ac:graphicFrameMkLst>
            <pc:docMk/>
            <pc:sldMk cId="3430149728" sldId="544"/>
            <ac:graphicFrameMk id="3" creationId="{1CDC1686-DCE4-466B-84E2-D5FA830A0933}"/>
          </ac:graphicFrameMkLst>
        </pc:graphicFrameChg>
      </pc:sldChg>
      <pc:sldChg chg="modSp add mod">
        <pc:chgData name="Alfred Asterjadhi" userId="39de57b9-85c0-4fd1-aaac-8ca2b6560ad0" providerId="ADAL" clId="{37BA7A8D-7D6D-403D-95D8-42FF812EDAE2}" dt="2021-03-31T16:38:24.844" v="656" actId="114"/>
        <pc:sldMkLst>
          <pc:docMk/>
          <pc:sldMk cId="1061720802" sldId="545"/>
        </pc:sldMkLst>
        <pc:spChg chg="mod">
          <ac:chgData name="Alfred Asterjadhi" userId="39de57b9-85c0-4fd1-aaac-8ca2b6560ad0" providerId="ADAL" clId="{37BA7A8D-7D6D-403D-95D8-42FF812EDAE2}" dt="2021-03-30T16:54:54.478" v="518" actId="20577"/>
          <ac:spMkLst>
            <pc:docMk/>
            <pc:sldMk cId="1061720802" sldId="545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8:24.844" v="656" actId="114"/>
          <ac:spMkLst>
            <pc:docMk/>
            <pc:sldMk cId="1061720802" sldId="545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5T14:14:08.079" v="905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11:18.693" v="80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5T14:08:47.906" v="740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11:18.693" v="80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08:38.387" v="73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5T14:05:41.396" v="660" actId="20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8:38.387" v="73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2:13.712" v="593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2:13.712" v="593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5:29.979" v="659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5:29.979" v="659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3:49.132" v="618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03:49.132" v="618"/>
          <ac:spMkLst>
            <pc:docMk/>
            <pc:sldMk cId="2821324057" sldId="53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C575E866-A7CF-441B-A3AA-04792067D2F9}" dt="2021-03-15T14:14:08.079" v="905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5T14:14:08.079" v="905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7:27:43.539" v="55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7:27:43.539" v="5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32A044-1A52-45B1-AE42-C598630CCCB5}"/>
    <pc:docChg chg="modMainMaster">
      <pc:chgData name="Alfred Asterjadhi" userId="39de57b9-85c0-4fd1-aaac-8ca2b6560ad0" providerId="ADAL" clId="{4E32A044-1A52-45B1-AE42-C598630CCCB5}" dt="2021-03-15T15:01:46.658" v="1" actId="20577"/>
      <pc:docMkLst>
        <pc:docMk/>
      </pc:docMkLst>
      <pc:sldMasterChg chg="modSp mod">
        <pc:chgData name="Alfred Asterjadhi" userId="39de57b9-85c0-4fd1-aaac-8ca2b6560ad0" providerId="ADAL" clId="{4E32A044-1A52-45B1-AE42-C598630CCCB5}" dt="2021-03-15T15:01:46.65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32A044-1A52-45B1-AE42-C598630CCCB5}" dt="2021-03-15T15:01:46.65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2-00be-pdt-trigger-frame-updat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sz="18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490r2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85679</TotalTime>
  <Words>5177</Words>
  <Application>Microsoft Office PowerPoint</Application>
  <PresentationFormat>On-screen Show (4:3)</PresentationFormat>
  <Paragraphs>523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1397</cp:revision>
  <cp:lastPrinted>1601-01-01T00:00:00Z</cp:lastPrinted>
  <dcterms:created xsi:type="dcterms:W3CDTF">2017-01-26T15:28:16Z</dcterms:created>
  <dcterms:modified xsi:type="dcterms:W3CDTF">2021-04-13T16:33:32Z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