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5E866-A7CF-441B-A3AA-04792067D2F9}" v="61" dt="2021-03-15T14:14:08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4E32A044-1A52-45B1-AE42-C598630CCCB5}"/>
    <pc:docChg chg="modMainMaster">
      <pc:chgData name="Alfred Asterjadhi" userId="39de57b9-85c0-4fd1-aaac-8ca2b6560ad0" providerId="ADAL" clId="{4E32A044-1A52-45B1-AE42-C598630CCCB5}" dt="2021-03-15T15:01:46.658" v="1" actId="20577"/>
      <pc:docMkLst>
        <pc:docMk/>
      </pc:docMkLst>
      <pc:sldMasterChg chg="modSp mod">
        <pc:chgData name="Alfred Asterjadhi" userId="39de57b9-85c0-4fd1-aaac-8ca2b6560ad0" providerId="ADAL" clId="{4E32A044-1A52-45B1-AE42-C598630CCCB5}" dt="2021-03-15T15:01:46.65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32A044-1A52-45B1-AE42-C598630CCCB5}" dt="2021-03-15T15:01:46.65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C575E866-A7CF-441B-A3AA-04792067D2F9}"/>
    <pc:docChg chg="undo custSel addSld delSld modSld modMainMaster">
      <pc:chgData name="Alfred Asterjadhi" userId="39de57b9-85c0-4fd1-aaac-8ca2b6560ad0" providerId="ADAL" clId="{C575E866-A7CF-441B-A3AA-04792067D2F9}" dt="2021-03-15T14:14:08.079" v="905"/>
      <pc:docMkLst>
        <pc:docMk/>
      </pc:docMkLst>
      <pc:sldChg chg="modSp mod">
        <pc:chgData name="Alfred Asterjadhi" userId="39de57b9-85c0-4fd1-aaac-8ca2b6560ad0" providerId="ADAL" clId="{C575E866-A7CF-441B-A3AA-04792067D2F9}" dt="2021-03-11T23:07:42.374" v="531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C575E866-A7CF-441B-A3AA-04792067D2F9}" dt="2021-03-11T23:07:42.374" v="531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1T23:07:39.481" v="521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C575E866-A7CF-441B-A3AA-04792067D2F9}" dt="2021-03-11T23:07:39.481" v="521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45.831" v="24" actId="2696"/>
        <pc:sldMkLst>
          <pc:docMk/>
          <pc:sldMk cId="1756435729" sldId="523"/>
        </pc:sldMkLst>
      </pc:sldChg>
      <pc:sldChg chg="modSp mod">
        <pc:chgData name="Alfred Asterjadhi" userId="39de57b9-85c0-4fd1-aaac-8ca2b6560ad0" providerId="ADAL" clId="{C575E866-A7CF-441B-A3AA-04792067D2F9}" dt="2021-03-11T23:07:35.797" v="511" actId="20577"/>
        <pc:sldMkLst>
          <pc:docMk/>
          <pc:sldMk cId="162212716" sldId="524"/>
        </pc:sldMkLst>
        <pc:spChg chg="mod">
          <ac:chgData name="Alfred Asterjadhi" userId="39de57b9-85c0-4fd1-aaac-8ca2b6560ad0" providerId="ADAL" clId="{C575E866-A7CF-441B-A3AA-04792067D2F9}" dt="2021-03-11T23:07:35.797" v="511" actId="20577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11:18.693" v="806"/>
        <pc:sldMkLst>
          <pc:docMk/>
          <pc:sldMk cId="3510548486" sldId="525"/>
        </pc:sldMkLst>
        <pc:spChg chg="mod">
          <ac:chgData name="Alfred Asterjadhi" userId="39de57b9-85c0-4fd1-aaac-8ca2b6560ad0" providerId="ADAL" clId="{C575E866-A7CF-441B-A3AA-04792067D2F9}" dt="2021-03-15T14:08:47.906" v="740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11:18.693" v="806"/>
          <ac:spMkLst>
            <pc:docMk/>
            <pc:sldMk cId="3510548486" sldId="52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75E866-A7CF-441B-A3AA-04792067D2F9}" dt="2021-03-15T14:08:38.387" v="737"/>
        <pc:sldMkLst>
          <pc:docMk/>
          <pc:sldMk cId="3079871411" sldId="532"/>
        </pc:sldMkLst>
        <pc:spChg chg="mod">
          <ac:chgData name="Alfred Asterjadhi" userId="39de57b9-85c0-4fd1-aaac-8ca2b6560ad0" providerId="ADAL" clId="{C575E866-A7CF-441B-A3AA-04792067D2F9}" dt="2021-03-15T14:05:41.396" v="660" actId="20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8:38.387" v="737"/>
          <ac:spMkLst>
            <pc:docMk/>
            <pc:sldMk cId="3079871411" sldId="532"/>
            <ac:spMk id="3" creationId="{CF5FA622-B599-44DB-AD7E-AFE0D7AE1F31}"/>
          </ac:spMkLst>
        </pc:spChg>
      </pc:sldChg>
      <pc:sldChg chg="modSp mod">
        <pc:chgData name="Alfred Asterjadhi" userId="39de57b9-85c0-4fd1-aaac-8ca2b6560ad0" providerId="ADAL" clId="{C575E866-A7CF-441B-A3AA-04792067D2F9}" dt="2021-03-11T22:10:15.588" v="0" actId="20577"/>
        <pc:sldMkLst>
          <pc:docMk/>
          <pc:sldMk cId="936493137" sldId="533"/>
        </pc:sldMkLst>
        <pc:spChg chg="mod">
          <ac:chgData name="Alfred Asterjadhi" userId="39de57b9-85c0-4fd1-aaac-8ca2b6560ad0" providerId="ADAL" clId="{C575E866-A7CF-441B-A3AA-04792067D2F9}" dt="2021-03-11T22:10:15.588" v="0" actId="20577"/>
          <ac:spMkLst>
            <pc:docMk/>
            <pc:sldMk cId="936493137" sldId="5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2:13.712" v="593"/>
        <pc:sldMkLst>
          <pc:docMk/>
          <pc:sldMk cId="2110601455" sldId="534"/>
        </pc:sldMkLst>
        <pc:spChg chg="mod">
          <ac:chgData name="Alfred Asterjadhi" userId="39de57b9-85c0-4fd1-aaac-8ca2b6560ad0" providerId="ADAL" clId="{C575E866-A7CF-441B-A3AA-04792067D2F9}" dt="2021-03-11T22:27:47.648" v="280" actId="207"/>
          <ac:spMkLst>
            <pc:docMk/>
            <pc:sldMk cId="2110601455" sldId="534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2:13.712" v="593"/>
          <ac:spMkLst>
            <pc:docMk/>
            <pc:sldMk cId="2110601455" sldId="534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5:29.979" v="659"/>
        <pc:sldMkLst>
          <pc:docMk/>
          <pc:sldMk cId="2682263327" sldId="535"/>
        </pc:sldMkLst>
        <pc:spChg chg="mod">
          <ac:chgData name="Alfred Asterjadhi" userId="39de57b9-85c0-4fd1-aaac-8ca2b6560ad0" providerId="ADAL" clId="{C575E866-A7CF-441B-A3AA-04792067D2F9}" dt="2021-03-11T22:19:38.448" v="182" actId="207"/>
          <ac:spMkLst>
            <pc:docMk/>
            <pc:sldMk cId="2682263327" sldId="535"/>
            <ac:spMk id="2" creationId="{C4BF2F2B-0F63-402D-B62D-F6CB00532DEF}"/>
          </ac:spMkLst>
        </pc:spChg>
        <pc:spChg chg="mod">
          <ac:chgData name="Alfred Asterjadhi" userId="39de57b9-85c0-4fd1-aaac-8ca2b6560ad0" providerId="ADAL" clId="{C575E866-A7CF-441B-A3AA-04792067D2F9}" dt="2021-03-15T14:05:29.979" v="659"/>
          <ac:spMkLst>
            <pc:docMk/>
            <pc:sldMk cId="2682263327" sldId="535"/>
            <ac:spMk id="3" creationId="{CF5FA622-B599-44DB-AD7E-AFE0D7AE1F31}"/>
          </ac:spMkLst>
        </pc:spChg>
      </pc:sldChg>
      <pc:sldChg chg="modSp add mod">
        <pc:chgData name="Alfred Asterjadhi" userId="39de57b9-85c0-4fd1-aaac-8ca2b6560ad0" providerId="ADAL" clId="{C575E866-A7CF-441B-A3AA-04792067D2F9}" dt="2021-03-15T14:03:49.132" v="618"/>
        <pc:sldMkLst>
          <pc:docMk/>
          <pc:sldMk cId="2821324057" sldId="536"/>
        </pc:sldMkLst>
        <pc:spChg chg="mod">
          <ac:chgData name="Alfred Asterjadhi" userId="39de57b9-85c0-4fd1-aaac-8ca2b6560ad0" providerId="ADAL" clId="{C575E866-A7CF-441B-A3AA-04792067D2F9}" dt="2021-03-11T22:21:58.019" v="216" actId="207"/>
          <ac:spMkLst>
            <pc:docMk/>
            <pc:sldMk cId="2821324057" sldId="536"/>
            <ac:spMk id="2" creationId="{12372A2F-8025-42D4-B5ED-6E7667DF00C8}"/>
          </ac:spMkLst>
        </pc:spChg>
        <pc:spChg chg="mod">
          <ac:chgData name="Alfred Asterjadhi" userId="39de57b9-85c0-4fd1-aaac-8ca2b6560ad0" providerId="ADAL" clId="{C575E866-A7CF-441B-A3AA-04792067D2F9}" dt="2021-03-15T14:03:49.132" v="618"/>
          <ac:spMkLst>
            <pc:docMk/>
            <pc:sldMk cId="2821324057" sldId="536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C575E866-A7CF-441B-A3AA-04792067D2F9}" dt="2021-03-11T22:12:23.161" v="22"/>
        <pc:sldMkLst>
          <pc:docMk/>
          <pc:sldMk cId="4096297811" sldId="536"/>
        </pc:sldMkLst>
      </pc:sldChg>
      <pc:sldChg chg="modSp new mod">
        <pc:chgData name="Alfred Asterjadhi" userId="39de57b9-85c0-4fd1-aaac-8ca2b6560ad0" providerId="ADAL" clId="{C575E866-A7CF-441B-A3AA-04792067D2F9}" dt="2021-03-15T14:14:08.079" v="905"/>
        <pc:sldMkLst>
          <pc:docMk/>
          <pc:sldMk cId="4269451793" sldId="537"/>
        </pc:sldMkLst>
        <pc:spChg chg="mod">
          <ac:chgData name="Alfred Asterjadhi" userId="39de57b9-85c0-4fd1-aaac-8ca2b6560ad0" providerId="ADAL" clId="{C575E866-A7CF-441B-A3AA-04792067D2F9}" dt="2021-03-11T22:50:20.752" v="479" actId="20577"/>
          <ac:spMkLst>
            <pc:docMk/>
            <pc:sldMk cId="4269451793" sldId="537"/>
            <ac:spMk id="2" creationId="{52EB8B1C-1E5A-4358-9016-FD797DD3B634}"/>
          </ac:spMkLst>
        </pc:spChg>
        <pc:spChg chg="mod">
          <ac:chgData name="Alfred Asterjadhi" userId="39de57b9-85c0-4fd1-aaac-8ca2b6560ad0" providerId="ADAL" clId="{C575E866-A7CF-441B-A3AA-04792067D2F9}" dt="2021-03-15T14:14:08.079" v="905"/>
          <ac:spMkLst>
            <pc:docMk/>
            <pc:sldMk cId="4269451793" sldId="537"/>
            <ac:spMk id="3" creationId="{2ADE91BD-538C-4E05-9E09-C37134AC9535}"/>
          </ac:spMkLst>
        </pc:spChg>
      </pc:sldChg>
      <pc:sldMasterChg chg="modSp mod">
        <pc:chgData name="Alfred Asterjadhi" userId="39de57b9-85c0-4fd1-aaac-8ca2b6560ad0" providerId="ADAL" clId="{C575E866-A7CF-441B-A3AA-04792067D2F9}" dt="2021-03-12T17:27:43.539" v="55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75E866-A7CF-441B-A3AA-04792067D2F9}" dt="2021-03-12T17:27:43.539" v="5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new del">
        <pc:chgData name="Alfred Asterjadhi" userId="39de57b9-85c0-4fd1-aaac-8ca2b6560ad0" providerId="ADAL" clId="{C5554BE7-B52F-4813-8B0B-B3BF7E6FD2FF}" dt="2021-03-09T21:09:23.158" v="87" actId="47"/>
        <pc:sldMkLst>
          <pc:docMk/>
          <pc:sldMk cId="1451989350" sldId="528"/>
        </pc:sldMkLst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new del">
        <pc:chgData name="Alfred Asterjadhi" userId="39de57b9-85c0-4fd1-aaac-8ca2b6560ad0" providerId="ADAL" clId="{C5554BE7-B52F-4813-8B0B-B3BF7E6FD2FF}" dt="2021-03-10T16:46:47.025" v="774" actId="47"/>
        <pc:sldMkLst>
          <pc:docMk/>
          <pc:sldMk cId="589013110" sldId="529"/>
        </pc:sldMkLst>
        <pc:spChg chg="mod">
          <ac:chgData name="Alfred Asterjadhi" userId="39de57b9-85c0-4fd1-aaac-8ca2b6560ad0" providerId="ADAL" clId="{C5554BE7-B52F-4813-8B0B-B3BF7E6FD2FF}" dt="2021-03-10T16:46:43.211" v="773"/>
          <ac:spMkLst>
            <pc:docMk/>
            <pc:sldMk cId="589013110" sldId="529"/>
            <ac:spMk id="6" creationId="{78CEA265-1A77-4EFC-8A4A-AE2D02FDFA09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802.11-20/1982r12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83853</TotalTime>
  <Words>3790</Words>
  <Application>Microsoft Office PowerPoint</Application>
  <PresentationFormat>On-screen Show (4:3)</PresentationFormat>
  <Paragraphs>392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2021-03-15T15:01:48Z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