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45C55-568E-4770-9E47-5D06F3B665C8}" v="3" dt="2021-02-24T15:34:35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81118</TotalTime>
  <Words>1415</Words>
  <Application>Microsoft Office PowerPoint</Application>
  <PresentationFormat>On-screen Show (4:3)</PresentationFormat>
  <Paragraphs>159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2021-02-24T20:01:47Z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