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8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41C482-AE77-45C0-B417-C428E505BEAF}" v="101" dt="2021-01-14T15:21:35.3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Chg chg="modSp del">
        <pc:chgData name="Alfred Asterjadhi" userId="39de57b9-85c0-4fd1-aaac-8ca2b6560ad0" providerId="ADAL" clId="{40AD8680-96F0-4295-A420-1C22B1F0AAF2}" dt="2021-01-05T21:54:25.947" v="183" actId="2696"/>
        <pc:sldMkLst>
          <pc:docMk/>
          <pc:sldMk cId="2968964599" sldId="510"/>
        </pc:sldMkLst>
        <pc:spChg chg="mod">
          <ac:chgData name="Alfred Asterjadhi" userId="39de57b9-85c0-4fd1-aaac-8ca2b6560ad0" providerId="ADAL" clId="{40AD8680-96F0-4295-A420-1C22B1F0AAF2}" dt="2021-01-05T21:50:50.036" v="26"/>
          <ac:spMkLst>
            <pc:docMk/>
            <pc:sldMk cId="2968964599" sldId="510"/>
            <ac:spMk id="6" creationId="{348D43E9-E005-4F47-90F5-77DFD10F8321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Chg chg="modSp add del">
        <pc:chgData name="Alfred Asterjadhi" userId="39de57b9-85c0-4fd1-aaac-8ca2b6560ad0" providerId="ADAL" clId="{0241C482-AE77-45C0-B417-C428E505BEAF}" dt="2021-01-14T14:30:07.595" v="1143" actId="2696"/>
        <pc:sldMkLst>
          <pc:docMk/>
          <pc:sldMk cId="1354408463" sldId="515"/>
        </pc:sldMkLst>
        <pc:spChg chg="mod">
          <ac:chgData name="Alfred Asterjadhi" userId="39de57b9-85c0-4fd1-aaac-8ca2b6560ad0" providerId="ADAL" clId="{0241C482-AE77-45C0-B417-C428E505BEAF}" dt="2021-01-14T14:29:30.229" v="1135" actId="20577"/>
          <ac:spMkLst>
            <pc:docMk/>
            <pc:sldMk cId="1354408463" sldId="515"/>
            <ac:spMk id="2" creationId="{B5A618B2-BD23-4A18-9656-79AE1939E904}"/>
          </ac:spMkLst>
        </pc:spChg>
        <pc:spChg chg="mod">
          <ac:chgData name="Alfred Asterjadhi" userId="39de57b9-85c0-4fd1-aaac-8ca2b6560ad0" providerId="ADAL" clId="{0241C482-AE77-45C0-B417-C428E505BEAF}" dt="2021-01-14T14:29:51.688" v="1142"/>
          <ac:spMkLst>
            <pc:docMk/>
            <pc:sldMk cId="1354408463" sldId="515"/>
            <ac:spMk id="3" creationId="{CDC5EF1B-B28F-48CE-8370-97F00D8A0E60}"/>
          </ac:spMkLst>
        </pc:spChg>
      </pc:sldChg>
      <pc:sldChg chg="addSp delSp modSp add del">
        <pc:chgData name="Alfred Asterjadhi" userId="39de57b9-85c0-4fd1-aaac-8ca2b6560ad0" providerId="ADAL" clId="{0241C482-AE77-45C0-B417-C428E505BEAF}" dt="2021-01-14T14:26:41.678" v="1124" actId="2696"/>
        <pc:sldMkLst>
          <pc:docMk/>
          <pc:sldMk cId="2118981731" sldId="515"/>
        </pc:sldMkLst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2" creationId="{552734D8-2B16-4574-B5BF-6CF4471FFF7D}"/>
          </ac:spMkLst>
        </pc:spChg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3" creationId="{0883BC53-72EF-4FA1-AC12-4149A52790A8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7" creationId="{B090BF3E-3C34-4F3A-AB90-05893A341289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8" creationId="{9B51389D-3EFB-4D06-8C0E-4EFA269F7136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2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3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10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0114r3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0139r2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 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(TBD)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i="1" dirty="0">
                <a:solidFill>
                  <a:srgbClr val="FF0000"/>
                </a:solidFill>
              </a:rPr>
              <a:t>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 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389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80791</TotalTime>
  <Words>1478</Words>
  <Application>Microsoft Office PowerPoint</Application>
  <PresentationFormat>On-screen Show (4:3)</PresentationFormat>
  <Paragraphs>172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10th </vt:lpstr>
      <vt:lpstr>Motion 152</vt:lpstr>
      <vt:lpstr>Motion 153 (TBD)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1379</cp:revision>
  <cp:lastPrinted>1601-01-01T00:00:00Z</cp:lastPrinted>
  <dcterms:created xsi:type="dcterms:W3CDTF">2017-01-26T15:28:16Z</dcterms:created>
  <dcterms:modified xsi:type="dcterms:W3CDTF">2021-01-29T19:52:20Z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