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819" r:id="rId15"/>
    <p:sldId id="820" r:id="rId16"/>
    <p:sldId id="821" r:id="rId17"/>
    <p:sldId id="824" r:id="rId18"/>
    <p:sldId id="82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90"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6084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510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293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6008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6138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802.11-21/1974r0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January </a:t>
            </a:r>
            <a:r>
              <a:rPr lang="en-US" altLang="en-US" sz="1800" b="1" dirty="0" smtClean="0"/>
              <a:t>2021</a:t>
            </a:r>
            <a:endParaRPr lang="en-US" altLang="en-US" sz="1800" b="1"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t>January</a:t>
            </a:r>
            <a:r>
              <a:rPr lang="en-US" altLang="zh-CN" dirty="0" smtClean="0"/>
              <a:t> </a:t>
            </a:r>
            <a:r>
              <a:rPr lang="en-US" altLang="en-US" dirty="0" smtClean="0"/>
              <a:t>2021</a:t>
            </a:r>
            <a:endParaRPr lang="en-US" altLang="en-US" dirty="0" smtClean="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2021-01-01</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cs typeface="Times New Roman" panose="02020603050405020304" pitchFamily="18" charset="0"/>
              </a:rPr>
              <a:t>January </a:t>
            </a:r>
            <a:r>
              <a:rPr lang="en-US" altLang="en-US" sz="3000" dirty="0" smtClean="0">
                <a:cs typeface="Times New Roman" panose="02020603050405020304" pitchFamily="18" charset="0"/>
              </a:rPr>
              <a:t>5</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smtClean="0"/>
              <a:t>Teleconference </a:t>
            </a:r>
            <a:r>
              <a:rPr lang="en-US" altLang="en-US" sz="1600" dirty="0" smtClean="0"/>
              <a:t>Times</a:t>
            </a:r>
          </a:p>
          <a:p>
            <a:pPr algn="just"/>
            <a:r>
              <a:rPr lang="en-US" altLang="en-US" sz="1600" dirty="0"/>
              <a:t>Straw poll: Submissions uploading rule</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spcBef>
                <a:spcPts val="0"/>
              </a:spcBef>
            </a:pPr>
            <a:r>
              <a:rPr lang="en-US" altLang="en-US" sz="1600" dirty="0" smtClean="0"/>
              <a:t>Any </a:t>
            </a:r>
            <a:r>
              <a:rPr lang="en-US" altLang="en-US" sz="1600" dirty="0"/>
              <a:t>other business</a:t>
            </a:r>
            <a:endParaRPr lang="en-US" altLang="en-US" sz="1100" dirty="0"/>
          </a:p>
          <a:p>
            <a:pPr lvl="1" algn="just">
              <a:spcBef>
                <a:spcPts val="0"/>
              </a:spcBef>
            </a:pPr>
            <a:r>
              <a:rPr lang="en-US" altLang="en-US" sz="1200" dirty="0" smtClean="0"/>
              <a:t>?</a:t>
            </a:r>
          </a:p>
          <a:p>
            <a:pPr marL="342900" lvl="1" indent="-342900" algn="just">
              <a:spcBef>
                <a:spcPts val="0"/>
              </a:spcBef>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627564113"/>
              </p:ext>
            </p:extLst>
          </p:nvPr>
        </p:nvGraphicFramePr>
        <p:xfrm>
          <a:off x="685800" y="3352800"/>
          <a:ext cx="7924800" cy="1957554"/>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20/1712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Assaf Kasher</a:t>
                      </a:r>
                      <a:r>
                        <a:rPr lang="en-US" altLang="zh-CN" sz="1100" baseline="0" dirty="0" smtClean="0">
                          <a:solidFill>
                            <a:schemeClr val="tx1"/>
                          </a:solidFill>
                        </a:rPr>
                        <a:t>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Straw</a:t>
                      </a:r>
                      <a:r>
                        <a:rPr lang="en-US" altLang="zh-CN" sz="1100" baseline="0" dirty="0" smtClean="0">
                          <a:solidFill>
                            <a:schemeClr val="tx1"/>
                          </a:solidFill>
                        </a:rPr>
                        <a:t> poll for use cases: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    I agree to use 11-20-1712r1 as the basis to </a:t>
                      </a:r>
                      <a:r>
                        <a:rPr lang="en-US" altLang="zh-CN" sz="1100" dirty="0" err="1" smtClean="0">
                          <a:solidFill>
                            <a:schemeClr val="tx1"/>
                          </a:solidFill>
                        </a:rPr>
                        <a:t>TGbf</a:t>
                      </a:r>
                      <a:r>
                        <a:rPr lang="en-US" altLang="zh-CN" sz="1100" dirty="0" smtClean="0">
                          <a:solidFill>
                            <a:schemeClr val="tx1"/>
                          </a:solidFill>
                        </a:rPr>
                        <a:t> use cases document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149738">
                <a:tc>
                  <a:txBody>
                    <a:bodyPr/>
                    <a:lstStyle/>
                    <a:p>
                      <a:endParaRPr lang="zh-CN" altLang="en-US" sz="1100" dirty="0">
                        <a:solidFill>
                          <a:schemeClr val="tx1"/>
                        </a:solidFill>
                      </a:endParaRPr>
                    </a:p>
                  </a:txBody>
                  <a:tcPr marL="36000" marR="36000" marT="17901" marB="17901" anchor="ctr"/>
                </a:tc>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852856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solidFill>
                  <a:srgbClr val="FF0000"/>
                </a:solidFill>
              </a:rPr>
              <a:t>D0.1 			</a:t>
            </a:r>
            <a:r>
              <a:rPr lang="en-US" altLang="zh-CN" sz="2400" dirty="0" smtClean="0">
                <a:solidFill>
                  <a:srgbClr val="FF0000"/>
                </a:solidFill>
              </a:rPr>
              <a:t>	</a:t>
            </a:r>
            <a:r>
              <a:rPr lang="en-US" altLang="zh-CN" sz="2400" i="1" dirty="0" smtClean="0">
                <a:solidFill>
                  <a:srgbClr val="FF0000"/>
                </a:solidFill>
              </a:rPr>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49045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805902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17</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B050"/>
                </a:solidFill>
                <a:cs typeface="Times New Roman" panose="02020603050405020304" pitchFamily="18" charset="0"/>
              </a:rPr>
              <a:t>January 12 </a:t>
            </a:r>
            <a:r>
              <a:rPr lang="en-US" altLang="zh-CN" sz="1400" b="1" dirty="0">
                <a:solidFill>
                  <a:srgbClr val="00B050"/>
                </a:solidFill>
                <a:cs typeface="Times New Roman" panose="02020603050405020304" pitchFamily="18" charset="0"/>
              </a:rPr>
              <a:t>(Tuesday), 9am - 11:00am ET   ---- </a:t>
            </a:r>
            <a:r>
              <a:rPr lang="en-US" altLang="zh-CN" sz="1400" b="1" dirty="0" smtClean="0">
                <a:solidFill>
                  <a:srgbClr val="00B050"/>
                </a:solidFill>
                <a:cs typeface="Times New Roman" panose="02020603050405020304" pitchFamily="18" charset="0"/>
              </a:rPr>
              <a:t>January Interim</a:t>
            </a:r>
            <a:endParaRPr lang="en-US" altLang="zh-CN" sz="1400" b="1"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13 (Wednesday), 9am </a:t>
            </a:r>
            <a:r>
              <a:rPr lang="en-US" altLang="zh-CN" sz="1400" b="1" dirty="0">
                <a:solidFill>
                  <a:srgbClr val="00B050"/>
                </a:solidFill>
                <a:cs typeface="Times New Roman" panose="02020603050405020304" pitchFamily="18" charset="0"/>
              </a:rPr>
              <a:t>- 11:00am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January Interim </a:t>
            </a:r>
            <a:endParaRPr lang="en-US" altLang="zh-CN" sz="1400" b="1" dirty="0" smtClean="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14 (Thursday), </a:t>
            </a:r>
            <a:r>
              <a:rPr lang="en-US" altLang="zh-CN" sz="1400" b="1" dirty="0">
                <a:solidFill>
                  <a:srgbClr val="00B050"/>
                </a:solidFill>
                <a:cs typeface="Times New Roman" panose="02020603050405020304" pitchFamily="18" charset="0"/>
              </a:rPr>
              <a:t>9am - 11:00am ET </a:t>
            </a:r>
            <a:r>
              <a:rPr lang="en-US" altLang="zh-CN" sz="1400" b="1" dirty="0" smtClean="0">
                <a:solidFill>
                  <a:srgbClr val="00B050"/>
                </a:solidFill>
                <a:cs typeface="Times New Roman" panose="02020603050405020304" pitchFamily="18" charset="0"/>
              </a:rPr>
              <a:t> ---- </a:t>
            </a:r>
            <a:r>
              <a:rPr lang="en-US" altLang="zh-CN" sz="1400" b="1" dirty="0">
                <a:solidFill>
                  <a:srgbClr val="00B050"/>
                </a:solidFill>
                <a:cs typeface="Times New Roman" panose="02020603050405020304" pitchFamily="18" charset="0"/>
              </a:rPr>
              <a:t>January </a:t>
            </a:r>
            <a:r>
              <a:rPr lang="en-US" altLang="zh-CN" sz="1400" b="1" dirty="0" smtClean="0">
                <a:solidFill>
                  <a:srgbClr val="00B050"/>
                </a:solidFill>
                <a:cs typeface="Times New Roman" panose="02020603050405020304" pitchFamily="18" charset="0"/>
              </a:rPr>
              <a:t>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February </a:t>
            </a:r>
            <a:r>
              <a:rPr lang="en-US" altLang="zh-CN" sz="1400" b="1" dirty="0" smtClean="0">
                <a:solidFill>
                  <a:srgbClr val="00B050"/>
                </a:solidFill>
                <a:cs typeface="Times New Roman" panose="02020603050405020304" pitchFamily="18" charset="0"/>
              </a:rPr>
              <a:t>2</a:t>
            </a:r>
            <a:r>
              <a:rPr lang="en-US" altLang="zh-CN" sz="1400" b="1" dirty="0" smtClean="0">
                <a:solidFill>
                  <a:srgbClr val="FF0000"/>
                </a:solidFill>
                <a:cs typeface="Times New Roman" panose="02020603050405020304" pitchFamily="18" charset="0"/>
              </a:rPr>
              <a:t> </a:t>
            </a:r>
            <a:r>
              <a:rPr lang="en-US" altLang="zh-CN" sz="1400" b="1" dirty="0" smtClean="0">
                <a:solidFill>
                  <a:srgbClr val="FF0000"/>
                </a:solidFill>
                <a:cs typeface="Times New Roman" panose="02020603050405020304" pitchFamily="18" charset="0"/>
              </a:rPr>
              <a:t>(</a:t>
            </a:r>
            <a:r>
              <a:rPr lang="en-US" altLang="zh-CN" sz="1400" b="1" dirty="0" smtClean="0">
                <a:solidFill>
                  <a:srgbClr val="FF0000"/>
                </a:solidFill>
                <a:cs typeface="Times New Roman" panose="02020603050405020304" pitchFamily="18" charset="0"/>
              </a:rPr>
              <a:t>Tuesday</a:t>
            </a:r>
            <a:r>
              <a:rPr lang="en-US" altLang="zh-CN" sz="1400" b="1" dirty="0">
                <a:solidFill>
                  <a:srgbClr val="FF0000"/>
                </a:solidFill>
                <a:cs typeface="Times New Roman" panose="02020603050405020304" pitchFamily="18" charset="0"/>
              </a:rPr>
              <a:t>), 9am - 11:00am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February </a:t>
            </a:r>
            <a:r>
              <a:rPr lang="en-US" altLang="zh-CN" sz="1400" b="1" dirty="0" smtClean="0">
                <a:solidFill>
                  <a:srgbClr val="FF0000"/>
                </a:solidFill>
                <a:cs typeface="Times New Roman" panose="02020603050405020304" pitchFamily="18" charset="0"/>
              </a:rPr>
              <a:t>23 </a:t>
            </a:r>
            <a:r>
              <a:rPr lang="en-US" altLang="zh-CN" sz="1400" b="1" dirty="0">
                <a:solidFill>
                  <a:srgbClr val="FF0000"/>
                </a:solidFill>
                <a:cs typeface="Times New Roman" panose="02020603050405020304" pitchFamily="18" charset="0"/>
              </a:rPr>
              <a:t>(Tuesday), </a:t>
            </a:r>
            <a:r>
              <a:rPr lang="en-US" altLang="zh-CN" sz="1400" b="1" dirty="0" smtClean="0">
                <a:solidFill>
                  <a:srgbClr val="FF0000"/>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041943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solidFill>
                  <a:schemeClr val="tx2"/>
                </a:solidFill>
              </a:rPr>
              <a:t>Straw poll: Submissions uploading rule</a:t>
            </a:r>
            <a:endParaRPr lang="en-US" altLang="en-US" sz="3200" dirty="0">
              <a:solidFill>
                <a:schemeClr val="tx2"/>
              </a:solidFill>
            </a:endParaRP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ts val="600"/>
              </a:spcBef>
              <a:spcAft>
                <a:spcPts val="600"/>
              </a:spcAft>
            </a:pPr>
            <a:r>
              <a:rPr lang="en-US" altLang="zh-CN" sz="2000" dirty="0"/>
              <a:t>Which of the following do you think should be the rule for uploading the submissions of revision 0?</a:t>
            </a:r>
          </a:p>
          <a:p>
            <a:pPr lvl="1" algn="just">
              <a:spcBef>
                <a:spcPts val="600"/>
              </a:spcBef>
              <a:spcAft>
                <a:spcPts val="600"/>
              </a:spcAft>
            </a:pPr>
            <a:r>
              <a:rPr lang="en-US" altLang="zh-CN" sz="1800" dirty="0"/>
              <a:t>Option 1: Prior to presentation </a:t>
            </a:r>
            <a:endParaRPr lang="en-US" altLang="zh-CN" sz="1800" dirty="0" smtClean="0"/>
          </a:p>
          <a:p>
            <a:pPr marL="1074738" lvl="2" algn="just">
              <a:spcBef>
                <a:spcPts val="600"/>
              </a:spcBef>
              <a:spcAft>
                <a:spcPts val="600"/>
              </a:spcAft>
            </a:pPr>
            <a:r>
              <a:rPr lang="en-US" altLang="zh-CN" sz="1100" dirty="0" smtClean="0"/>
              <a:t>(</a:t>
            </a:r>
            <a:r>
              <a:rPr lang="en-US" altLang="zh-CN" sz="1100" dirty="0"/>
              <a:t>Reference: 14/0629r22 IEEE 802.11 Working Group Operations Manual ---- 3.7.3: Submissions)</a:t>
            </a:r>
          </a:p>
          <a:p>
            <a:pPr lvl="1" algn="just">
              <a:spcBef>
                <a:spcPts val="600"/>
              </a:spcBef>
              <a:spcAft>
                <a:spcPts val="600"/>
              </a:spcAft>
            </a:pPr>
            <a:r>
              <a:rPr lang="en-US" altLang="zh-CN" sz="1800" dirty="0"/>
              <a:t>Option 2: 12 hours prior to the meeting</a:t>
            </a:r>
          </a:p>
          <a:p>
            <a:pPr lvl="1" algn="just">
              <a:spcBef>
                <a:spcPts val="600"/>
              </a:spcBef>
              <a:spcAft>
                <a:spcPts val="600"/>
              </a:spcAft>
            </a:pPr>
            <a:r>
              <a:rPr lang="en-US" altLang="zh-CN" sz="1800" dirty="0"/>
              <a:t>Option 3: 24 hours prior to the </a:t>
            </a:r>
            <a:r>
              <a:rPr lang="en-US" altLang="zh-CN" sz="1800" dirty="0" smtClean="0"/>
              <a:t>meeting</a:t>
            </a:r>
          </a:p>
          <a:p>
            <a:pPr lvl="1" algn="just">
              <a:spcBef>
                <a:spcPts val="600"/>
              </a:spcBef>
              <a:spcAft>
                <a:spcPts val="600"/>
              </a:spcAft>
            </a:pPr>
            <a:endParaRPr lang="en-US" altLang="zh-CN" sz="1800" dirty="0"/>
          </a:p>
          <a:p>
            <a:pPr marL="457200" lvl="1" indent="0" algn="just">
              <a:spcBef>
                <a:spcPts val="600"/>
              </a:spcBef>
              <a:spcAft>
                <a:spcPts val="600"/>
              </a:spcAft>
              <a:buNone/>
            </a:pPr>
            <a:r>
              <a:rPr lang="en-US" altLang="zh-CN" sz="1800" dirty="0" smtClean="0"/>
              <a:t>Result</a:t>
            </a:r>
            <a:r>
              <a:rPr lang="zh-CN" altLang="en-US" sz="1800" dirty="0" smtClean="0"/>
              <a:t>： </a:t>
            </a:r>
            <a:r>
              <a:rPr lang="en-US" altLang="zh-CN" sz="1800" dirty="0" smtClean="0"/>
              <a:t>Option 1 ( ) ; </a:t>
            </a:r>
            <a:r>
              <a:rPr lang="en-US" altLang="zh-CN" sz="1800" dirty="0"/>
              <a:t>Option </a:t>
            </a:r>
            <a:r>
              <a:rPr lang="en-US" altLang="zh-CN" sz="1800" dirty="0" smtClean="0"/>
              <a:t>2 ( ) ;</a:t>
            </a:r>
            <a:r>
              <a:rPr lang="en-US" altLang="zh-CN" sz="1800" dirty="0"/>
              <a:t> Option </a:t>
            </a:r>
            <a:r>
              <a:rPr lang="en-US" altLang="zh-CN" sz="1800" dirty="0" smtClean="0"/>
              <a:t>3 ( ) </a:t>
            </a:r>
            <a:endParaRPr lang="en-US" altLang="zh-CN" sz="1800" dirty="0"/>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18529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January 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January </a:t>
            </a:r>
            <a:r>
              <a:rPr lang="en-US" altLang="en-US" dirty="0" smtClean="0">
                <a:solidFill>
                  <a:srgbClr val="0000FF"/>
                </a:solidFill>
              </a:rPr>
              <a:t>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105393</TotalTime>
  <Words>1648</Words>
  <Application>Microsoft Office PowerPoint</Application>
  <PresentationFormat>全屏显示(4:3)</PresentationFormat>
  <Paragraphs>255</Paragraphs>
  <Slides>18</Slides>
  <Notes>18</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18</vt:i4>
      </vt:variant>
    </vt:vector>
  </HeadingPairs>
  <TitlesOfParts>
    <vt:vector size="26" baseType="lpstr">
      <vt:lpstr>Monotype Sorts</vt:lpstr>
      <vt:lpstr>MS Gothic</vt:lpstr>
      <vt:lpstr>MS PGothic</vt:lpstr>
      <vt:lpstr>Arial</vt:lpstr>
      <vt:lpstr>Calibri</vt:lpstr>
      <vt:lpstr>Helvetica</vt:lpstr>
      <vt:lpstr>Times New Roman</vt:lpstr>
      <vt:lpstr>802-11-Submission</vt:lpstr>
      <vt:lpstr>Task Group bf Meeting agenda, January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4589</cp:revision>
  <cp:lastPrinted>2014-11-04T15:04:57Z</cp:lastPrinted>
  <dcterms:created xsi:type="dcterms:W3CDTF">2007-04-17T18:10:23Z</dcterms:created>
  <dcterms:modified xsi:type="dcterms:W3CDTF">2020-12-18T08:36:00Z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1608127048</vt:lpwstr>
  </property>
</Properties>
</file>