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770" r:id="rId3"/>
    <p:sldId id="771" r:id="rId4"/>
    <p:sldId id="772" r:id="rId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Chong Han" initials="CH" lastIdx="1" clrIdx="3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36D26-8220-423E-A006-64F4169046BE}" v="44" dt="2020-12-15T18:43:11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6" autoAdjust="0"/>
    <p:restoredTop sz="92745" autoAdjust="0"/>
  </p:normalViewPr>
  <p:slideViewPr>
    <p:cSldViewPr>
      <p:cViewPr varScale="1">
        <p:scale>
          <a:sx n="67" d="100"/>
          <a:sy n="67" d="100"/>
        </p:scale>
        <p:origin x="1092" y="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00" y="1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ng Han" userId="a0e346bc-a459-4d93-a729-926adb72820d" providerId="ADAL" clId="{3AB36D26-8220-423E-A006-64F4169046BE}"/>
    <pc:docChg chg="undo custSel addSld delSld modSld modMainMaster">
      <pc:chgData name="Chong Han" userId="a0e346bc-a459-4d93-a729-926adb72820d" providerId="ADAL" clId="{3AB36D26-8220-423E-A006-64F4169046BE}" dt="2020-12-15T18:43:11.642" v="866" actId="1076"/>
      <pc:docMkLst>
        <pc:docMk/>
      </pc:docMkLst>
      <pc:sldChg chg="addSp modSp mod">
        <pc:chgData name="Chong Han" userId="a0e346bc-a459-4d93-a729-926adb72820d" providerId="ADAL" clId="{3AB36D26-8220-423E-A006-64F4169046BE}" dt="2020-12-15T18:43:11.642" v="866" actId="1076"/>
        <pc:sldMkLst>
          <pc:docMk/>
          <pc:sldMk cId="0" sldId="331"/>
        </pc:sldMkLst>
        <pc:spChg chg="add mod">
          <ac:chgData name="Chong Han" userId="a0e346bc-a459-4d93-a729-926adb72820d" providerId="ADAL" clId="{3AB36D26-8220-423E-A006-64F4169046BE}" dt="2020-12-15T18:41:34.316" v="856" actId="1036"/>
          <ac:spMkLst>
            <pc:docMk/>
            <pc:sldMk cId="0" sldId="331"/>
            <ac:spMk id="7" creationId="{19ED16AF-2501-4274-A933-A9C4AD77B02A}"/>
          </ac:spMkLst>
        </pc:spChg>
        <pc:spChg chg="mod">
          <ac:chgData name="Chong Han" userId="a0e346bc-a459-4d93-a729-926adb72820d" providerId="ADAL" clId="{3AB36D26-8220-423E-A006-64F4169046BE}" dt="2020-12-15T18:43:04.660" v="865" actId="14100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Chong Han" userId="a0e346bc-a459-4d93-a729-926adb72820d" providerId="ADAL" clId="{3AB36D26-8220-423E-A006-64F4169046BE}" dt="2020-12-15T18:43:11.642" v="866" actId="1076"/>
          <ac:spMkLst>
            <pc:docMk/>
            <pc:sldMk cId="0" sldId="331"/>
            <ac:spMk id="15366" creationId="{AAB4AADD-B9F4-45B4-B9D2-5B5E3506EF55}"/>
          </ac:spMkLst>
        </pc:spChg>
        <pc:graphicFrameChg chg="add mod">
          <ac:chgData name="Chong Han" userId="a0e346bc-a459-4d93-a729-926adb72820d" providerId="ADAL" clId="{3AB36D26-8220-423E-A006-64F4169046BE}" dt="2020-12-15T18:41:34.316" v="856" actId="1036"/>
          <ac:graphicFrameMkLst>
            <pc:docMk/>
            <pc:sldMk cId="0" sldId="331"/>
            <ac:graphicFrameMk id="8" creationId="{23E68980-7BAE-4F47-9937-C1EBE9B8E6CB}"/>
          </ac:graphicFrameMkLst>
        </pc:graphicFrameChg>
      </pc:sldChg>
      <pc:sldChg chg="addSp delSp modSp mod">
        <pc:chgData name="Chong Han" userId="a0e346bc-a459-4d93-a729-926adb72820d" providerId="ADAL" clId="{3AB36D26-8220-423E-A006-64F4169046BE}" dt="2020-12-13T07:03:36.661" v="759" actId="20577"/>
        <pc:sldMkLst>
          <pc:docMk/>
          <pc:sldMk cId="3813525909" sldId="770"/>
        </pc:sldMkLst>
        <pc:spChg chg="mod">
          <ac:chgData name="Chong Han" userId="a0e346bc-a459-4d93-a729-926adb72820d" providerId="ADAL" clId="{3AB36D26-8220-423E-A006-64F4169046BE}" dt="2020-12-13T07:00:46.619" v="745" actId="20577"/>
          <ac:spMkLst>
            <pc:docMk/>
            <pc:sldMk cId="3813525909" sldId="770"/>
            <ac:spMk id="2" creationId="{0BE4465B-3DB3-455C-85B1-92241494B7DF}"/>
          </ac:spMkLst>
        </pc:spChg>
        <pc:spChg chg="mod">
          <ac:chgData name="Chong Han" userId="a0e346bc-a459-4d93-a729-926adb72820d" providerId="ADAL" clId="{3AB36D26-8220-423E-A006-64F4169046BE}" dt="2020-12-13T07:03:36.661" v="759" actId="20577"/>
          <ac:spMkLst>
            <pc:docMk/>
            <pc:sldMk cId="3813525909" sldId="770"/>
            <ac:spMk id="3" creationId="{CF76A4D0-B2BE-4D2D-AD09-4ADF76F5B971}"/>
          </ac:spMkLst>
        </pc:spChg>
        <pc:inkChg chg="add del">
          <ac:chgData name="Chong Han" userId="a0e346bc-a459-4d93-a729-926adb72820d" providerId="ADAL" clId="{3AB36D26-8220-423E-A006-64F4169046BE}" dt="2020-12-11T11:18:06.906" v="521" actId="478"/>
          <ac:inkMkLst>
            <pc:docMk/>
            <pc:sldMk cId="3813525909" sldId="770"/>
            <ac:inkMk id="6" creationId="{4E78E85A-1A44-4B61-A04E-DE906A71363E}"/>
          </ac:inkMkLst>
        </pc:inkChg>
      </pc:sldChg>
      <pc:sldChg chg="addSp delSp modSp mod">
        <pc:chgData name="Chong Han" userId="a0e346bc-a459-4d93-a729-926adb72820d" providerId="ADAL" clId="{3AB36D26-8220-423E-A006-64F4169046BE}" dt="2020-12-13T07:04:30.929" v="771" actId="313"/>
        <pc:sldMkLst>
          <pc:docMk/>
          <pc:sldMk cId="2802164276" sldId="771"/>
        </pc:sldMkLst>
        <pc:spChg chg="mod">
          <ac:chgData name="Chong Han" userId="a0e346bc-a459-4d93-a729-926adb72820d" providerId="ADAL" clId="{3AB36D26-8220-423E-A006-64F4169046BE}" dt="2020-12-13T07:04:30.929" v="771" actId="313"/>
          <ac:spMkLst>
            <pc:docMk/>
            <pc:sldMk cId="2802164276" sldId="771"/>
            <ac:spMk id="2" creationId="{C5E811CF-AF56-4395-9C13-0129EBCBC32D}"/>
          </ac:spMkLst>
        </pc:spChg>
        <pc:inkChg chg="add del">
          <ac:chgData name="Chong Han" userId="a0e346bc-a459-4d93-a729-926adb72820d" providerId="ADAL" clId="{3AB36D26-8220-423E-A006-64F4169046BE}" dt="2020-12-11T11:25:33.632" v="605" actId="478"/>
          <ac:inkMkLst>
            <pc:docMk/>
            <pc:sldMk cId="2802164276" sldId="771"/>
            <ac:inkMk id="3" creationId="{97075A82-E595-4AE2-98AA-2E2EC8BBF9F3}"/>
          </ac:inkMkLst>
        </pc:inkChg>
      </pc:sldChg>
      <pc:sldChg chg="addSp delSp modSp new mod">
        <pc:chgData name="Chong Han" userId="a0e346bc-a459-4d93-a729-926adb72820d" providerId="ADAL" clId="{3AB36D26-8220-423E-A006-64F4169046BE}" dt="2020-12-13T11:05:11.372" v="837" actId="20577"/>
        <pc:sldMkLst>
          <pc:docMk/>
          <pc:sldMk cId="3270871182" sldId="772"/>
        </pc:sldMkLst>
        <pc:spChg chg="del">
          <ac:chgData name="Chong Han" userId="a0e346bc-a459-4d93-a729-926adb72820d" providerId="ADAL" clId="{3AB36D26-8220-423E-A006-64F4169046BE}" dt="2020-12-11T10:15:00.971" v="71" actId="478"/>
          <ac:spMkLst>
            <pc:docMk/>
            <pc:sldMk cId="3270871182" sldId="772"/>
            <ac:spMk id="2" creationId="{66FF66AD-CDED-4C10-B408-DEF87262434D}"/>
          </ac:spMkLst>
        </pc:spChg>
        <pc:spChg chg="mod">
          <ac:chgData name="Chong Han" userId="a0e346bc-a459-4d93-a729-926adb72820d" providerId="ADAL" clId="{3AB36D26-8220-423E-A006-64F4169046BE}" dt="2020-12-11T11:11:17.158" v="233" actId="20577"/>
          <ac:spMkLst>
            <pc:docMk/>
            <pc:sldMk cId="3270871182" sldId="772"/>
            <ac:spMk id="6" creationId="{13C6391F-27FA-4317-A050-44CA56328B01}"/>
          </ac:spMkLst>
        </pc:spChg>
        <pc:spChg chg="add mod">
          <ac:chgData name="Chong Han" userId="a0e346bc-a459-4d93-a729-926adb72820d" providerId="ADAL" clId="{3AB36D26-8220-423E-A006-64F4169046BE}" dt="2020-12-11T10:14:57.890" v="70" actId="1076"/>
          <ac:spMkLst>
            <pc:docMk/>
            <pc:sldMk cId="3270871182" sldId="772"/>
            <ac:spMk id="11" creationId="{AFBB5A8B-73E3-4E66-9373-D989A0429212}"/>
          </ac:spMkLst>
        </pc:spChg>
        <pc:spChg chg="add mod">
          <ac:chgData name="Chong Han" userId="a0e346bc-a459-4d93-a729-926adb72820d" providerId="ADAL" clId="{3AB36D26-8220-423E-A006-64F4169046BE}" dt="2020-12-11T10:15:17.706" v="80" actId="1076"/>
          <ac:spMkLst>
            <pc:docMk/>
            <pc:sldMk cId="3270871182" sldId="772"/>
            <ac:spMk id="12" creationId="{7700A5A7-1B19-444D-BDA5-F7893E208CB3}"/>
          </ac:spMkLst>
        </pc:spChg>
        <pc:spChg chg="add mod">
          <ac:chgData name="Chong Han" userId="a0e346bc-a459-4d93-a729-926adb72820d" providerId="ADAL" clId="{3AB36D26-8220-423E-A006-64F4169046BE}" dt="2020-12-11T10:15:29.451" v="84" actId="20577"/>
          <ac:spMkLst>
            <pc:docMk/>
            <pc:sldMk cId="3270871182" sldId="772"/>
            <ac:spMk id="13" creationId="{DDEB3416-6D29-4FC7-9113-B055CBD7C06E}"/>
          </ac:spMkLst>
        </pc:spChg>
        <pc:spChg chg="add mod">
          <ac:chgData name="Chong Han" userId="a0e346bc-a459-4d93-a729-926adb72820d" providerId="ADAL" clId="{3AB36D26-8220-423E-A006-64F4169046BE}" dt="2020-12-11T11:22:34.380" v="589" actId="1037"/>
          <ac:spMkLst>
            <pc:docMk/>
            <pc:sldMk cId="3270871182" sldId="772"/>
            <ac:spMk id="14" creationId="{FED397BE-E433-495C-BB6D-B1BF803F7D2A}"/>
          </ac:spMkLst>
        </pc:spChg>
        <pc:spChg chg="add mod">
          <ac:chgData name="Chong Han" userId="a0e346bc-a459-4d93-a729-926adb72820d" providerId="ADAL" clId="{3AB36D26-8220-423E-A006-64F4169046BE}" dt="2020-12-13T11:05:11.372" v="837" actId="20577"/>
          <ac:spMkLst>
            <pc:docMk/>
            <pc:sldMk cId="3270871182" sldId="772"/>
            <ac:spMk id="15" creationId="{C1881F76-6976-4471-B5F1-78641F50A985}"/>
          </ac:spMkLst>
        </pc:spChg>
        <pc:spChg chg="add mod">
          <ac:chgData name="Chong Han" userId="a0e346bc-a459-4d93-a729-926adb72820d" providerId="ADAL" clId="{3AB36D26-8220-423E-A006-64F4169046BE}" dt="2020-12-11T11:22:38.364" v="590" actId="14100"/>
          <ac:spMkLst>
            <pc:docMk/>
            <pc:sldMk cId="3270871182" sldId="772"/>
            <ac:spMk id="16" creationId="{6A775530-3873-4766-B157-972DFBEF766D}"/>
          </ac:spMkLst>
        </pc:spChg>
        <pc:spChg chg="add mod">
          <ac:chgData name="Chong Han" userId="a0e346bc-a459-4d93-a729-926adb72820d" providerId="ADAL" clId="{3AB36D26-8220-423E-A006-64F4169046BE}" dt="2020-12-13T11:04:53.707" v="817"/>
          <ac:spMkLst>
            <pc:docMk/>
            <pc:sldMk cId="3270871182" sldId="772"/>
            <ac:spMk id="17" creationId="{996A7B78-6503-4EB6-A749-B7C172F98D62}"/>
          </ac:spMkLst>
        </pc:spChg>
        <pc:spChg chg="add mod">
          <ac:chgData name="Chong Han" userId="a0e346bc-a459-4d93-a729-926adb72820d" providerId="ADAL" clId="{3AB36D26-8220-423E-A006-64F4169046BE}" dt="2020-12-11T11:22:58.409" v="604" actId="14100"/>
          <ac:spMkLst>
            <pc:docMk/>
            <pc:sldMk cId="3270871182" sldId="772"/>
            <ac:spMk id="18" creationId="{5E453AE2-F8B0-4F4C-96AE-FB36E47D854A}"/>
          </ac:spMkLst>
        </pc:spChg>
        <pc:spChg chg="add mod">
          <ac:chgData name="Chong Han" userId="a0e346bc-a459-4d93-a729-926adb72820d" providerId="ADAL" clId="{3AB36D26-8220-423E-A006-64F4169046BE}" dt="2020-12-11T11:22:44.703" v="602" actId="1038"/>
          <ac:spMkLst>
            <pc:docMk/>
            <pc:sldMk cId="3270871182" sldId="772"/>
            <ac:spMk id="19" creationId="{BF042496-8E24-4054-A1B2-06678A3425F4}"/>
          </ac:spMkLst>
        </pc:spChg>
        <pc:spChg chg="add mod">
          <ac:chgData name="Chong Han" userId="a0e346bc-a459-4d93-a729-926adb72820d" providerId="ADAL" clId="{3AB36D26-8220-423E-A006-64F4169046BE}" dt="2020-12-13T11:05:07.105" v="835" actId="404"/>
          <ac:spMkLst>
            <pc:docMk/>
            <pc:sldMk cId="3270871182" sldId="772"/>
            <ac:spMk id="20" creationId="{CEB6585C-3A9D-451F-8285-778F55B9B3B8}"/>
          </ac:spMkLst>
        </pc:spChg>
        <pc:spChg chg="add mod">
          <ac:chgData name="Chong Han" userId="a0e346bc-a459-4d93-a729-926adb72820d" providerId="ADAL" clId="{3AB36D26-8220-423E-A006-64F4169046BE}" dt="2020-12-13T11:04:56.568" v="818"/>
          <ac:spMkLst>
            <pc:docMk/>
            <pc:sldMk cId="3270871182" sldId="772"/>
            <ac:spMk id="21" creationId="{3A83A445-3608-4518-A692-B48C139FA3D4}"/>
          </ac:spMkLst>
        </pc:spChg>
        <pc:spChg chg="add mod">
          <ac:chgData name="Chong Han" userId="a0e346bc-a459-4d93-a729-926adb72820d" providerId="ADAL" clId="{3AB36D26-8220-423E-A006-64F4169046BE}" dt="2020-12-13T07:06:12.817" v="786" actId="20577"/>
          <ac:spMkLst>
            <pc:docMk/>
            <pc:sldMk cId="3270871182" sldId="772"/>
            <ac:spMk id="28" creationId="{0895F122-B0D2-48B2-8347-1EF1B60D9D01}"/>
          </ac:spMkLst>
        </pc:spChg>
        <pc:spChg chg="add mod">
          <ac:chgData name="Chong Han" userId="a0e346bc-a459-4d93-a729-926adb72820d" providerId="ADAL" clId="{3AB36D26-8220-423E-A006-64F4169046BE}" dt="2020-12-13T07:09:25.145" v="802" actId="1076"/>
          <ac:spMkLst>
            <pc:docMk/>
            <pc:sldMk cId="3270871182" sldId="772"/>
            <ac:spMk id="42" creationId="{07770A12-A7CA-4E24-8522-BDD4A66FEBCF}"/>
          </ac:spMkLst>
        </pc:spChg>
        <pc:spChg chg="add mod">
          <ac:chgData name="Chong Han" userId="a0e346bc-a459-4d93-a729-926adb72820d" providerId="ADAL" clId="{3AB36D26-8220-423E-A006-64F4169046BE}" dt="2020-12-13T07:09:31.230" v="804" actId="1076"/>
          <ac:spMkLst>
            <pc:docMk/>
            <pc:sldMk cId="3270871182" sldId="772"/>
            <ac:spMk id="43" creationId="{CF70E164-47DA-46A6-90DD-DB48203187EA}"/>
          </ac:spMkLst>
        </pc:spChg>
        <pc:grpChg chg="add del mod">
          <ac:chgData name="Chong Han" userId="a0e346bc-a459-4d93-a729-926adb72820d" providerId="ADAL" clId="{3AB36D26-8220-423E-A006-64F4169046BE}" dt="2020-12-13T07:10:59.010" v="810" actId="165"/>
          <ac:grpSpMkLst>
            <pc:docMk/>
            <pc:sldMk cId="3270871182" sldId="772"/>
            <ac:grpSpMk id="31" creationId="{A1E2E511-8B80-4218-B615-5493A89BA36D}"/>
          </ac:grpSpMkLst>
        </pc:grpChg>
        <pc:grpChg chg="add del mod">
          <ac:chgData name="Chong Han" userId="a0e346bc-a459-4d93-a729-926adb72820d" providerId="ADAL" clId="{3AB36D26-8220-423E-A006-64F4169046BE}" dt="2020-12-13T07:10:06.332" v="805" actId="165"/>
          <ac:grpSpMkLst>
            <pc:docMk/>
            <pc:sldMk cId="3270871182" sldId="772"/>
            <ac:grpSpMk id="32" creationId="{73BF4C13-C963-4A6D-88B3-93BF7BB84B56}"/>
          </ac:grpSpMkLst>
        </pc:grpChg>
        <pc:grpChg chg="add mod">
          <ac:chgData name="Chong Han" userId="a0e346bc-a459-4d93-a729-926adb72820d" providerId="ADAL" clId="{3AB36D26-8220-423E-A006-64F4169046BE}" dt="2020-12-13T07:10:44.314" v="809" actId="1076"/>
          <ac:grpSpMkLst>
            <pc:docMk/>
            <pc:sldMk cId="3270871182" sldId="772"/>
            <ac:grpSpMk id="37" creationId="{2354D6A3-6F52-48C2-8EBC-081D9E92B262}"/>
          </ac:grpSpMkLst>
        </pc:grpChg>
        <pc:inkChg chg="add del">
          <ac:chgData name="Chong Han" userId="a0e346bc-a459-4d93-a729-926adb72820d" providerId="ADAL" clId="{3AB36D26-8220-423E-A006-64F4169046BE}" dt="2020-12-11T11:10:18.008" v="196" actId="478"/>
          <ac:inkMkLst>
            <pc:docMk/>
            <pc:sldMk cId="3270871182" sldId="772"/>
            <ac:inkMk id="22" creationId="{5BAC1CA9-1103-4E52-848E-F1CD356BF3E5}"/>
          </ac:inkMkLst>
        </pc:inkChg>
        <pc:cxnChg chg="add mod topLvl">
          <ac:chgData name="Chong Han" userId="a0e346bc-a459-4d93-a729-926adb72820d" providerId="ADAL" clId="{3AB36D26-8220-423E-A006-64F4169046BE}" dt="2020-12-13T07:10:59.010" v="810" actId="165"/>
          <ac:cxnSpMkLst>
            <pc:docMk/>
            <pc:sldMk cId="3270871182" sldId="772"/>
            <ac:cxnSpMk id="7" creationId="{75A59547-2672-4A78-81F1-5F890F5F37FF}"/>
          </ac:cxnSpMkLst>
        </pc:cxnChg>
        <pc:cxnChg chg="add">
          <ac:chgData name="Chong Han" userId="a0e346bc-a459-4d93-a729-926adb72820d" providerId="ADAL" clId="{3AB36D26-8220-423E-A006-64F4169046BE}" dt="2020-12-11T10:14:20.018" v="1" actId="11529"/>
          <ac:cxnSpMkLst>
            <pc:docMk/>
            <pc:sldMk cId="3270871182" sldId="772"/>
            <ac:cxnSpMk id="8" creationId="{F10F0381-67F6-4868-A016-97B9D85987DA}"/>
          </ac:cxnSpMkLst>
        </pc:cxnChg>
        <pc:cxnChg chg="add mod">
          <ac:chgData name="Chong Han" userId="a0e346bc-a459-4d93-a729-926adb72820d" providerId="ADAL" clId="{3AB36D26-8220-423E-A006-64F4169046BE}" dt="2020-12-11T10:14:29.338" v="32" actId="1035"/>
          <ac:cxnSpMkLst>
            <pc:docMk/>
            <pc:sldMk cId="3270871182" sldId="772"/>
            <ac:cxnSpMk id="9" creationId="{DA4A6EE3-FB58-43FA-964A-A6D01E8B3566}"/>
          </ac:cxnSpMkLst>
        </pc:cxnChg>
        <pc:cxnChg chg="add mod">
          <ac:chgData name="Chong Han" userId="a0e346bc-a459-4d93-a729-926adb72820d" providerId="ADAL" clId="{3AB36D26-8220-423E-A006-64F4169046BE}" dt="2020-12-11T10:14:34.856" v="60" actId="1036"/>
          <ac:cxnSpMkLst>
            <pc:docMk/>
            <pc:sldMk cId="3270871182" sldId="772"/>
            <ac:cxnSpMk id="10" creationId="{C77B41D4-4255-4DE5-877B-B0C4F345EB9E}"/>
          </ac:cxnSpMkLst>
        </pc:cxnChg>
        <pc:cxnChg chg="add mod topLvl">
          <ac:chgData name="Chong Han" userId="a0e346bc-a459-4d93-a729-926adb72820d" providerId="ADAL" clId="{3AB36D26-8220-423E-A006-64F4169046BE}" dt="2020-12-13T07:10:59.010" v="810" actId="165"/>
          <ac:cxnSpMkLst>
            <pc:docMk/>
            <pc:sldMk cId="3270871182" sldId="772"/>
            <ac:cxnSpMk id="23" creationId="{1983C3B7-9A8A-4032-9D7C-CDBF531E80F7}"/>
          </ac:cxnSpMkLst>
        </pc:cxnChg>
        <pc:cxnChg chg="add mod topLvl">
          <ac:chgData name="Chong Han" userId="a0e346bc-a459-4d93-a729-926adb72820d" providerId="ADAL" clId="{3AB36D26-8220-423E-A006-64F4169046BE}" dt="2020-12-13T07:11:03.967" v="811" actId="14100"/>
          <ac:cxnSpMkLst>
            <pc:docMk/>
            <pc:sldMk cId="3270871182" sldId="772"/>
            <ac:cxnSpMk id="25" creationId="{112B4269-45F0-4319-A2F9-8315819CB7A2}"/>
          </ac:cxnSpMkLst>
        </pc:cxnChg>
        <pc:cxnChg chg="add mod topLvl">
          <ac:chgData name="Chong Han" userId="a0e346bc-a459-4d93-a729-926adb72820d" providerId="ADAL" clId="{3AB36D26-8220-423E-A006-64F4169046BE}" dt="2020-12-13T07:10:59.010" v="810" actId="165"/>
          <ac:cxnSpMkLst>
            <pc:docMk/>
            <pc:sldMk cId="3270871182" sldId="772"/>
            <ac:cxnSpMk id="27" creationId="{866C3932-DD04-44AD-8759-011A3CE106D4}"/>
          </ac:cxnSpMkLst>
        </pc:cxnChg>
        <pc:cxnChg chg="mod topLvl">
          <ac:chgData name="Chong Han" userId="a0e346bc-a459-4d93-a729-926adb72820d" providerId="ADAL" clId="{3AB36D26-8220-423E-A006-64F4169046BE}" dt="2020-12-13T07:10:06.332" v="805" actId="165"/>
          <ac:cxnSpMkLst>
            <pc:docMk/>
            <pc:sldMk cId="3270871182" sldId="772"/>
            <ac:cxnSpMk id="33" creationId="{DA1918D4-9C74-4043-AF2D-2DEC6207D271}"/>
          </ac:cxnSpMkLst>
        </pc:cxnChg>
        <pc:cxnChg chg="mod topLvl">
          <ac:chgData name="Chong Han" userId="a0e346bc-a459-4d93-a729-926adb72820d" providerId="ADAL" clId="{3AB36D26-8220-423E-A006-64F4169046BE}" dt="2020-12-13T07:10:16.025" v="806" actId="14100"/>
          <ac:cxnSpMkLst>
            <pc:docMk/>
            <pc:sldMk cId="3270871182" sldId="772"/>
            <ac:cxnSpMk id="34" creationId="{F6FFD725-32DC-4877-B4E0-93CAB4311B92}"/>
          </ac:cxnSpMkLst>
        </pc:cxnChg>
        <pc:cxnChg chg="mod topLvl">
          <ac:chgData name="Chong Han" userId="a0e346bc-a459-4d93-a729-926adb72820d" providerId="ADAL" clId="{3AB36D26-8220-423E-A006-64F4169046BE}" dt="2020-12-13T07:10:06.332" v="805" actId="165"/>
          <ac:cxnSpMkLst>
            <pc:docMk/>
            <pc:sldMk cId="3270871182" sldId="772"/>
            <ac:cxnSpMk id="35" creationId="{F688F3A5-11FF-4FCE-9DA2-B09D9195F9FC}"/>
          </ac:cxnSpMkLst>
        </pc:cxnChg>
        <pc:cxnChg chg="mod topLvl">
          <ac:chgData name="Chong Han" userId="a0e346bc-a459-4d93-a729-926adb72820d" providerId="ADAL" clId="{3AB36D26-8220-423E-A006-64F4169046BE}" dt="2020-12-13T07:10:06.332" v="805" actId="165"/>
          <ac:cxnSpMkLst>
            <pc:docMk/>
            <pc:sldMk cId="3270871182" sldId="772"/>
            <ac:cxnSpMk id="36" creationId="{BA514DB0-E72F-4AE3-B9FD-4FD3524CF955}"/>
          </ac:cxnSpMkLst>
        </pc:cxnChg>
        <pc:cxnChg chg="mod">
          <ac:chgData name="Chong Han" userId="a0e346bc-a459-4d93-a729-926adb72820d" providerId="ADAL" clId="{3AB36D26-8220-423E-A006-64F4169046BE}" dt="2020-12-13T07:07:58.319" v="792"/>
          <ac:cxnSpMkLst>
            <pc:docMk/>
            <pc:sldMk cId="3270871182" sldId="772"/>
            <ac:cxnSpMk id="38" creationId="{738EB696-0891-4F75-9FC0-1988A37CA2B7}"/>
          </ac:cxnSpMkLst>
        </pc:cxnChg>
        <pc:cxnChg chg="mod">
          <ac:chgData name="Chong Han" userId="a0e346bc-a459-4d93-a729-926adb72820d" providerId="ADAL" clId="{3AB36D26-8220-423E-A006-64F4169046BE}" dt="2020-12-13T07:07:58.319" v="792"/>
          <ac:cxnSpMkLst>
            <pc:docMk/>
            <pc:sldMk cId="3270871182" sldId="772"/>
            <ac:cxnSpMk id="39" creationId="{D94DB215-3C2D-412E-B171-70384D82953A}"/>
          </ac:cxnSpMkLst>
        </pc:cxnChg>
        <pc:cxnChg chg="mod">
          <ac:chgData name="Chong Han" userId="a0e346bc-a459-4d93-a729-926adb72820d" providerId="ADAL" clId="{3AB36D26-8220-423E-A006-64F4169046BE}" dt="2020-12-13T07:07:58.319" v="792"/>
          <ac:cxnSpMkLst>
            <pc:docMk/>
            <pc:sldMk cId="3270871182" sldId="772"/>
            <ac:cxnSpMk id="40" creationId="{762B1D2B-92A6-410F-A340-C38A76628FDE}"/>
          </ac:cxnSpMkLst>
        </pc:cxnChg>
        <pc:cxnChg chg="mod">
          <ac:chgData name="Chong Han" userId="a0e346bc-a459-4d93-a729-926adb72820d" providerId="ADAL" clId="{3AB36D26-8220-423E-A006-64F4169046BE}" dt="2020-12-13T07:07:58.319" v="792"/>
          <ac:cxnSpMkLst>
            <pc:docMk/>
            <pc:sldMk cId="3270871182" sldId="772"/>
            <ac:cxnSpMk id="41" creationId="{8851CA93-AC61-47D7-A611-88098C6FFDC9}"/>
          </ac:cxnSpMkLst>
        </pc:cxnChg>
      </pc:sldChg>
      <pc:sldChg chg="new del">
        <pc:chgData name="Chong Han" userId="a0e346bc-a459-4d93-a729-926adb72820d" providerId="ADAL" clId="{3AB36D26-8220-423E-A006-64F4169046BE}" dt="2020-12-13T07:12:50.322" v="814" actId="47"/>
        <pc:sldMkLst>
          <pc:docMk/>
          <pc:sldMk cId="898534532" sldId="773"/>
        </pc:sldMkLst>
      </pc:sldChg>
      <pc:sldChg chg="addSp delSp modSp add del">
        <pc:chgData name="Chong Han" userId="a0e346bc-a459-4d93-a729-926adb72820d" providerId="ADAL" clId="{3AB36D26-8220-423E-A006-64F4169046BE}" dt="2020-12-13T07:12:58.762" v="816" actId="47"/>
        <pc:sldMkLst>
          <pc:docMk/>
          <pc:sldMk cId="3378528606" sldId="774"/>
        </pc:sldMkLst>
        <pc:spChg chg="add mod">
          <ac:chgData name="Chong Han" userId="a0e346bc-a459-4d93-a729-926adb72820d" providerId="ADAL" clId="{3AB36D26-8220-423E-A006-64F4169046BE}" dt="2020-12-13T07:12:55.807" v="815" actId="478"/>
          <ac:spMkLst>
            <pc:docMk/>
            <pc:sldMk cId="3378528606" sldId="774"/>
            <ac:spMk id="2" creationId="{C30720D1-12E3-4FF5-B854-66BC96528B99}"/>
          </ac:spMkLst>
        </pc:spChg>
        <pc:spChg chg="del">
          <ac:chgData name="Chong Han" userId="a0e346bc-a459-4d93-a729-926adb72820d" providerId="ADAL" clId="{3AB36D26-8220-423E-A006-64F4169046BE}" dt="2020-12-13T07:12:55.807" v="815" actId="478"/>
          <ac:spMkLst>
            <pc:docMk/>
            <pc:sldMk cId="3378528606" sldId="774"/>
            <ac:spMk id="6" creationId="{13C6391F-27FA-4317-A050-44CA56328B01}"/>
          </ac:spMkLst>
        </pc:spChg>
      </pc:sldChg>
      <pc:sldMasterChg chg="modSp mod">
        <pc:chgData name="Chong Han" userId="a0e346bc-a459-4d93-a729-926adb72820d" providerId="ADAL" clId="{3AB36D26-8220-423E-A006-64F4169046BE}" dt="2020-12-15T18:42:47.936" v="864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3AB36D26-8220-423E-A006-64F4169046BE}" dt="2020-12-15T18:42:47.936" v="86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Chong Han" userId="a0e346bc-a459-4d93-a729-926adb72820d" providerId="ADAL" clId="{C457AEE7-2087-4CB0-9758-2CF9BA7A30B7}"/>
    <pc:docChg chg="undo redo custSel addSld delSld modSld modMainMaster modNotesMaster">
      <pc:chgData name="Chong Han" userId="a0e346bc-a459-4d93-a729-926adb72820d" providerId="ADAL" clId="{C457AEE7-2087-4CB0-9758-2CF9BA7A30B7}" dt="2020-09-11T13:29:45.236" v="1358" actId="47"/>
      <pc:docMkLst>
        <pc:docMk/>
      </pc:docMkLst>
      <pc:sldChg chg="del">
        <pc:chgData name="Chong Han" userId="a0e346bc-a459-4d93-a729-926adb72820d" providerId="ADAL" clId="{C457AEE7-2087-4CB0-9758-2CF9BA7A30B7}" dt="2020-08-25T09:12:00.850" v="13" actId="47"/>
        <pc:sldMkLst>
          <pc:docMk/>
          <pc:sldMk cId="2143960693" sldId="257"/>
        </pc:sldMkLst>
      </pc:sldChg>
      <pc:sldChg chg="del">
        <pc:chgData name="Chong Han" userId="a0e346bc-a459-4d93-a729-926adb72820d" providerId="ADAL" clId="{C457AEE7-2087-4CB0-9758-2CF9BA7A30B7}" dt="2020-08-25T09:12:01.197" v="14" actId="47"/>
        <pc:sldMkLst>
          <pc:docMk/>
          <pc:sldMk cId="1839068682" sldId="258"/>
        </pc:sldMkLst>
      </pc:sldChg>
      <pc:sldChg chg="del">
        <pc:chgData name="Chong Han" userId="a0e346bc-a459-4d93-a729-926adb72820d" providerId="ADAL" clId="{C457AEE7-2087-4CB0-9758-2CF9BA7A30B7}" dt="2020-08-25T09:12:01.636" v="15" actId="47"/>
        <pc:sldMkLst>
          <pc:docMk/>
          <pc:sldMk cId="3950948533" sldId="259"/>
        </pc:sldMkLst>
      </pc:sldChg>
      <pc:sldChg chg="del">
        <pc:chgData name="Chong Han" userId="a0e346bc-a459-4d93-a729-926adb72820d" providerId="ADAL" clId="{C457AEE7-2087-4CB0-9758-2CF9BA7A30B7}" dt="2020-08-25T09:12:01.899" v="16" actId="47"/>
        <pc:sldMkLst>
          <pc:docMk/>
          <pc:sldMk cId="3258397567" sldId="260"/>
        </pc:sldMkLst>
      </pc:sldChg>
      <pc:sldChg chg="del">
        <pc:chgData name="Chong Han" userId="a0e346bc-a459-4d93-a729-926adb72820d" providerId="ADAL" clId="{C457AEE7-2087-4CB0-9758-2CF9BA7A30B7}" dt="2020-08-25T09:12:14.429" v="25" actId="47"/>
        <pc:sldMkLst>
          <pc:docMk/>
          <pc:sldMk cId="1621887988" sldId="261"/>
        </pc:sldMkLst>
      </pc:sldChg>
      <pc:sldChg chg="del">
        <pc:chgData name="Chong Han" userId="a0e346bc-a459-4d93-a729-926adb72820d" providerId="ADAL" clId="{C457AEE7-2087-4CB0-9758-2CF9BA7A30B7}" dt="2020-08-25T09:12:08.800" v="21" actId="47"/>
        <pc:sldMkLst>
          <pc:docMk/>
          <pc:sldMk cId="3590613096" sldId="262"/>
        </pc:sldMkLst>
      </pc:sldChg>
      <pc:sldChg chg="del">
        <pc:chgData name="Chong Han" userId="a0e346bc-a459-4d93-a729-926adb72820d" providerId="ADAL" clId="{C457AEE7-2087-4CB0-9758-2CF9BA7A30B7}" dt="2020-08-25T09:12:02.453" v="18" actId="47"/>
        <pc:sldMkLst>
          <pc:docMk/>
          <pc:sldMk cId="2120657548" sldId="263"/>
        </pc:sldMkLst>
      </pc:sldChg>
      <pc:sldChg chg="del">
        <pc:chgData name="Chong Han" userId="a0e346bc-a459-4d93-a729-926adb72820d" providerId="ADAL" clId="{C457AEE7-2087-4CB0-9758-2CF9BA7A30B7}" dt="2020-08-25T09:12:02.769" v="19" actId="47"/>
        <pc:sldMkLst>
          <pc:docMk/>
          <pc:sldMk cId="1881793966" sldId="264"/>
        </pc:sldMkLst>
      </pc:sldChg>
      <pc:sldChg chg="del">
        <pc:chgData name="Chong Han" userId="a0e346bc-a459-4d93-a729-926adb72820d" providerId="ADAL" clId="{C457AEE7-2087-4CB0-9758-2CF9BA7A30B7}" dt="2020-08-25T09:12:03.255" v="20" actId="47"/>
        <pc:sldMkLst>
          <pc:docMk/>
          <pc:sldMk cId="3128721960" sldId="265"/>
        </pc:sldMkLst>
      </pc:sldChg>
      <pc:sldChg chg="del">
        <pc:chgData name="Chong Han" userId="a0e346bc-a459-4d93-a729-926adb72820d" providerId="ADAL" clId="{C457AEE7-2087-4CB0-9758-2CF9BA7A30B7}" dt="2020-08-25T09:12:13.480" v="23" actId="47"/>
        <pc:sldMkLst>
          <pc:docMk/>
          <pc:sldMk cId="974048297" sldId="266"/>
        </pc:sldMkLst>
      </pc:sldChg>
      <pc:sldChg chg="addSp delSp modSp add del mod modNotes">
        <pc:chgData name="Chong Han" userId="a0e346bc-a459-4d93-a729-926adb72820d" providerId="ADAL" clId="{C457AEE7-2087-4CB0-9758-2CF9BA7A30B7}" dt="2020-09-11T13:19:13.751" v="1305"/>
        <pc:sldMkLst>
          <pc:docMk/>
          <pc:sldMk cId="0" sldId="33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4" creationId="{4DFE3077-6BFB-4E1C-9218-0E8E2CEA90BE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6" creationId="{AAB4AADD-B9F4-45B4-B9D2-5B5E3506EF5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0" sldId="331"/>
            <ac:spMk id="15368" creationId="{1F254AD5-AF47-4227-BA6A-AD2DFF84AC29}"/>
          </ac:spMkLst>
        </pc:spChg>
        <pc:graphicFrameChg chg="add mod">
          <ac:chgData name="Chong Han" userId="a0e346bc-a459-4d93-a729-926adb72820d" providerId="ADAL" clId="{C457AEE7-2087-4CB0-9758-2CF9BA7A30B7}" dt="2020-09-11T13:19:13.751" v="1305"/>
          <ac:graphicFrameMkLst>
            <pc:docMk/>
            <pc:sldMk cId="0" sldId="331"/>
            <ac:graphicFrameMk id="3" creationId="{7625FA2F-D476-49F2-81D2-EA5959F6BEFB}"/>
          </ac:graphicFrameMkLst>
        </pc:graphicFrameChg>
        <pc:graphicFrameChg chg="del modGraphic">
          <ac:chgData name="Chong Han" userId="a0e346bc-a459-4d93-a729-926adb72820d" providerId="ADAL" clId="{C457AEE7-2087-4CB0-9758-2CF9BA7A30B7}" dt="2020-08-25T09:17:59.390" v="53" actId="478"/>
          <ac:graphicFrameMkLst>
            <pc:docMk/>
            <pc:sldMk cId="0" sldId="331"/>
            <ac:graphicFrameMk id="10" creationId="{53963F43-F3F5-A545-BCBA-D46D6C47A1AB}"/>
          </ac:graphicFrameMkLst>
        </pc:graphicFrame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991880654" sldId="757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991880654" sldId="757"/>
            <ac:spMk id="6" creationId="{0A42E56F-9CC7-43BC-B24A-24EF5A741CEE}"/>
          </ac:spMkLst>
        </pc:spChg>
      </pc:sldChg>
      <pc:sldChg chg="modSp add del mod">
        <pc:chgData name="Chong Han" userId="a0e346bc-a459-4d93-a729-926adb72820d" providerId="ADAL" clId="{C457AEE7-2087-4CB0-9758-2CF9BA7A30B7}" dt="2020-08-25T09:11:42.641" v="12" actId="47"/>
        <pc:sldMkLst>
          <pc:docMk/>
          <pc:sldMk cId="4078849359" sldId="758"/>
        </pc:sldMkLst>
        <pc:spChg chg="mod">
          <ac:chgData name="Chong Han" userId="a0e346bc-a459-4d93-a729-926adb72820d" providerId="ADAL" clId="{C457AEE7-2087-4CB0-9758-2CF9BA7A30B7}" dt="2020-08-25T09:11:31.222" v="10" actId="21"/>
          <ac:spMkLst>
            <pc:docMk/>
            <pc:sldMk cId="4078849359" sldId="758"/>
            <ac:spMk id="2" creationId="{E2EC7485-72E5-422A-9541-303B5B7B54F2}"/>
          </ac:spMkLst>
        </pc:spChg>
      </pc:sldChg>
      <pc:sldChg chg="modSp add mod">
        <pc:chgData name="Chong Han" userId="a0e346bc-a459-4d93-a729-926adb72820d" providerId="ADAL" clId="{C457AEE7-2087-4CB0-9758-2CF9BA7A30B7}" dt="2020-09-11T13:21:24.488" v="1317" actId="114"/>
        <pc:sldMkLst>
          <pc:docMk/>
          <pc:sldMk cId="3813525909" sldId="770"/>
        </pc:sldMkLst>
        <pc:spChg chg="mod">
          <ac:chgData name="Chong Han" userId="a0e346bc-a459-4d93-a729-926adb72820d" providerId="ADAL" clId="{C457AEE7-2087-4CB0-9758-2CF9BA7A30B7}" dt="2020-09-11T13:21:24.488" v="1317" actId="114"/>
          <ac:spMkLst>
            <pc:docMk/>
            <pc:sldMk cId="3813525909" sldId="770"/>
            <ac:spMk id="3" creationId="{CF76A4D0-B2BE-4D2D-AD09-4ADF76F5B971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813525909" sldId="770"/>
            <ac:spMk id="6" creationId="{0E99EC5A-C7A9-4317-8E5D-2CB605BFB944}"/>
          </ac:spMkLst>
        </pc:spChg>
      </pc:sldChg>
      <pc:sldChg chg="addSp delSp modSp add del mod">
        <pc:chgData name="Chong Han" userId="a0e346bc-a459-4d93-a729-926adb72820d" providerId="ADAL" clId="{C457AEE7-2087-4CB0-9758-2CF9BA7A30B7}" dt="2020-09-11T13:28:57.762" v="1352" actId="2696"/>
        <pc:sldMkLst>
          <pc:docMk/>
          <pc:sldMk cId="2389662605" sldId="77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3" creationId="{E7BE79CF-3B14-4DF5-98A9-2E7FA750168C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6" creationId="{F0A36E06-8E4E-4A11-BFE8-E6C3C8CAD1D5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389662605" sldId="771"/>
            <ac:spMk id="7" creationId="{FDA7AF6E-2248-4A38-BF76-19FBBA230D83}"/>
          </ac:spMkLst>
        </pc:spChg>
        <pc:spChg chg="add del mod">
          <ac:chgData name="Chong Han" userId="a0e346bc-a459-4d93-a729-926adb72820d" providerId="ADAL" clId="{C457AEE7-2087-4CB0-9758-2CF9BA7A30B7}" dt="2020-09-11T13:27:11.449" v="1337"/>
          <ac:spMkLst>
            <pc:docMk/>
            <pc:sldMk cId="2389662605" sldId="771"/>
            <ac:spMk id="10" creationId="{820E6A03-EBF7-41D4-9AFC-B18FFD197654}"/>
          </ac:spMkLst>
        </pc:spChg>
        <pc:spChg chg="add del mod">
          <ac:chgData name="Chong Han" userId="a0e346bc-a459-4d93-a729-926adb72820d" providerId="ADAL" clId="{C457AEE7-2087-4CB0-9758-2CF9BA7A30B7}" dt="2020-09-11T13:27:19.053" v="1339"/>
          <ac:spMkLst>
            <pc:docMk/>
            <pc:sldMk cId="2389662605" sldId="771"/>
            <ac:spMk id="11" creationId="{57F72E61-75EA-44E1-B7EF-7E564EF623E0}"/>
          </ac:spMkLst>
        </pc:spChg>
        <pc:spChg chg="add del mod">
          <ac:chgData name="Chong Han" userId="a0e346bc-a459-4d93-a729-926adb72820d" providerId="ADAL" clId="{C457AEE7-2087-4CB0-9758-2CF9BA7A30B7}" dt="2020-09-11T13:27:23.333" v="1341"/>
          <ac:spMkLst>
            <pc:docMk/>
            <pc:sldMk cId="2389662605" sldId="771"/>
            <ac:spMk id="12" creationId="{0819D1DB-BE22-4CD2-8042-B981D770123E}"/>
          </ac:spMkLst>
        </pc:spChg>
        <pc:spChg chg="add del mod">
          <ac:chgData name="Chong Han" userId="a0e346bc-a459-4d93-a729-926adb72820d" providerId="ADAL" clId="{C457AEE7-2087-4CB0-9758-2CF9BA7A30B7}" dt="2020-09-11T13:27:27.667" v="1343"/>
          <ac:spMkLst>
            <pc:docMk/>
            <pc:sldMk cId="2389662605" sldId="771"/>
            <ac:spMk id="13" creationId="{36C7CD49-C61C-4343-800A-782F385AC2F0}"/>
          </ac:spMkLst>
        </pc:spChg>
      </pc:sldChg>
      <pc:sldChg chg="modSp add mod addCm delCm modCm">
        <pc:chgData name="Chong Han" userId="a0e346bc-a459-4d93-a729-926adb72820d" providerId="ADAL" clId="{C457AEE7-2087-4CB0-9758-2CF9BA7A30B7}" dt="2020-09-11T13:22:28.208" v="1335" actId="20577"/>
        <pc:sldMkLst>
          <pc:docMk/>
          <pc:sldMk cId="3822703335" sldId="772"/>
        </pc:sldMkLst>
        <pc:spChg chg="mod">
          <ac:chgData name="Chong Han" userId="a0e346bc-a459-4d93-a729-926adb72820d" providerId="ADAL" clId="{C457AEE7-2087-4CB0-9758-2CF9BA7A30B7}" dt="2020-09-11T13:22:28.208" v="1335" actId="20577"/>
          <ac:spMkLst>
            <pc:docMk/>
            <pc:sldMk cId="3822703335" sldId="772"/>
            <ac:spMk id="3" creationId="{1E66A2C0-1DD8-4842-946E-58B0DEF1F486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822703335" sldId="772"/>
            <ac:spMk id="6" creationId="{4B30192F-7203-4EEC-A14C-476C17736BDA}"/>
          </ac:spMkLst>
        </pc:spChg>
      </pc:sldChg>
      <pc:sldChg chg="modSp add mod">
        <pc:chgData name="Chong Han" userId="a0e346bc-a459-4d93-a729-926adb72820d" providerId="ADAL" clId="{C457AEE7-2087-4CB0-9758-2CF9BA7A30B7}" dt="2020-09-11T13:19:14.283" v="1307" actId="27636"/>
        <pc:sldMkLst>
          <pc:docMk/>
          <pc:sldMk cId="2188068854" sldId="773"/>
        </pc:sldMkLst>
        <pc:spChg chg="mod">
          <ac:chgData name="Chong Han" userId="a0e346bc-a459-4d93-a729-926adb72820d" providerId="ADAL" clId="{C457AEE7-2087-4CB0-9758-2CF9BA7A30B7}" dt="2020-09-11T13:19:14.283" v="1307" actId="27636"/>
          <ac:spMkLst>
            <pc:docMk/>
            <pc:sldMk cId="2188068854" sldId="773"/>
            <ac:spMk id="3" creationId="{397F2B5D-7827-4CEF-95BA-459C1B23F0A3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2188068854" sldId="773"/>
            <ac:spMk id="6" creationId="{9CAC3E4B-4D44-4CCA-9880-2927905B201A}"/>
          </ac:spMkLst>
        </pc:spChg>
      </pc:sldChg>
      <pc:sldChg chg="modSp add mod">
        <pc:chgData name="Chong Han" userId="a0e346bc-a459-4d93-a729-926adb72820d" providerId="ADAL" clId="{C457AEE7-2087-4CB0-9758-2CF9BA7A30B7}" dt="2020-09-11T13:19:13.751" v="1305"/>
        <pc:sldMkLst>
          <pc:docMk/>
          <pc:sldMk cId="641943028" sldId="774"/>
        </pc:sldMkLst>
        <pc:spChg chg="mod">
          <ac:chgData name="Chong Han" userId="a0e346bc-a459-4d93-a729-926adb72820d" providerId="ADAL" clId="{C457AEE7-2087-4CB0-9758-2CF9BA7A30B7}" dt="2020-08-25T09:11:14.253" v="4" actId="27636"/>
          <ac:spMkLst>
            <pc:docMk/>
            <pc:sldMk cId="641943028" sldId="774"/>
            <ac:spMk id="3" creationId="{375233B4-F1AB-4574-AADE-52C8A3A2B894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641943028" sldId="774"/>
            <ac:spMk id="6" creationId="{03D293AA-4830-4375-8572-E6CF30B306AD}"/>
          </ac:spMkLst>
        </pc:sp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3077431921" sldId="775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3077431921" sldId="775"/>
            <ac:spMk id="6" creationId="{204898ED-0FE4-4607-A5E5-122545A19E8B}"/>
          </ac:spMkLst>
        </pc:spChg>
      </pc:sldChg>
      <pc:sldChg chg="modSp add">
        <pc:chgData name="Chong Han" userId="a0e346bc-a459-4d93-a729-926adb72820d" providerId="ADAL" clId="{C457AEE7-2087-4CB0-9758-2CF9BA7A30B7}" dt="2020-09-11T13:19:13.751" v="1305"/>
        <pc:sldMkLst>
          <pc:docMk/>
          <pc:sldMk cId="739666121" sldId="776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739666121" sldId="776"/>
            <ac:spMk id="6" creationId="{19C2C8F9-FCA6-4FBF-B785-C41922778743}"/>
          </ac:spMkLst>
        </pc:spChg>
      </pc:sldChg>
      <pc:sldChg chg="del">
        <pc:chgData name="Chong Han" userId="a0e346bc-a459-4d93-a729-926adb72820d" providerId="ADAL" clId="{C457AEE7-2087-4CB0-9758-2CF9BA7A30B7}" dt="2020-08-25T09:12:18.435" v="26" actId="47"/>
        <pc:sldMkLst>
          <pc:docMk/>
          <pc:sldMk cId="26198455" sldId="931"/>
        </pc:sldMkLst>
      </pc:sldChg>
      <pc:sldChg chg="del">
        <pc:chgData name="Chong Han" userId="a0e346bc-a459-4d93-a729-926adb72820d" providerId="ADAL" clId="{C457AEE7-2087-4CB0-9758-2CF9BA7A30B7}" dt="2020-08-25T09:12:18.952" v="27" actId="47"/>
        <pc:sldMkLst>
          <pc:docMk/>
          <pc:sldMk cId="4072824368" sldId="932"/>
        </pc:sldMkLst>
      </pc:sldChg>
      <pc:sldChg chg="addSp delSp modSp mod">
        <pc:chgData name="Chong Han" userId="a0e346bc-a459-4d93-a729-926adb72820d" providerId="ADAL" clId="{C457AEE7-2087-4CB0-9758-2CF9BA7A30B7}" dt="2020-09-11T13:29:41.237" v="1357" actId="20577"/>
        <pc:sldMkLst>
          <pc:docMk/>
          <pc:sldMk cId="1900162028" sldId="941"/>
        </pc:sld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1900162028" sldId="941"/>
            <ac:spMk id="2" creationId="{00000000-0000-0000-0000-000000000000}"/>
          </ac:spMkLst>
        </pc:spChg>
        <pc:spChg chg="del mod">
          <ac:chgData name="Chong Han" userId="a0e346bc-a459-4d93-a729-926adb72820d" providerId="ADAL" clId="{C457AEE7-2087-4CB0-9758-2CF9BA7A30B7}" dt="2020-09-11T13:29:27.292" v="1354" actId="478"/>
          <ac:spMkLst>
            <pc:docMk/>
            <pc:sldMk cId="1900162028" sldId="941"/>
            <ac:spMk id="3" creationId="{00000000-0000-0000-0000-000000000000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k cId="1900162028" sldId="941"/>
            <ac:spMk id="5" creationId="{00000000-0000-0000-0000-000000000000}"/>
          </ac:spMkLst>
        </pc:spChg>
        <pc:spChg chg="add mod">
          <ac:chgData name="Chong Han" userId="a0e346bc-a459-4d93-a729-926adb72820d" providerId="ADAL" clId="{C457AEE7-2087-4CB0-9758-2CF9BA7A30B7}" dt="2020-09-11T13:29:41.237" v="1357" actId="20577"/>
          <ac:spMkLst>
            <pc:docMk/>
            <pc:sldMk cId="1900162028" sldId="941"/>
            <ac:spMk id="8" creationId="{F5CF2F7C-BE7E-463B-97BA-DACFDB681410}"/>
          </ac:spMkLst>
        </pc:spChg>
      </pc:sldChg>
      <pc:sldChg chg="addSp delSp modSp add mod">
        <pc:chgData name="Chong Han" userId="a0e346bc-a459-4d93-a729-926adb72820d" providerId="ADAL" clId="{C457AEE7-2087-4CB0-9758-2CF9BA7A30B7}" dt="2020-09-11T13:28:44.938" v="1351"/>
        <pc:sldMkLst>
          <pc:docMk/>
          <pc:sldMk cId="1949201931" sldId="942"/>
        </pc:sldMkLst>
        <pc:spChg chg="del">
          <ac:chgData name="Chong Han" userId="a0e346bc-a459-4d93-a729-926adb72820d" providerId="ADAL" clId="{C457AEE7-2087-4CB0-9758-2CF9BA7A30B7}" dt="2020-09-11T13:27:46.300" v="1345" actId="478"/>
          <ac:spMkLst>
            <pc:docMk/>
            <pc:sldMk cId="1949201931" sldId="942"/>
            <ac:spMk id="3" creationId="{E7BE79CF-3B14-4DF5-98A9-2E7FA750168C}"/>
          </ac:spMkLst>
        </pc:spChg>
        <pc:spChg chg="add mod">
          <ac:chgData name="Chong Han" userId="a0e346bc-a459-4d93-a729-926adb72820d" providerId="ADAL" clId="{C457AEE7-2087-4CB0-9758-2CF9BA7A30B7}" dt="2020-09-11T13:28:26.218" v="1348" actId="14100"/>
          <ac:spMkLst>
            <pc:docMk/>
            <pc:sldMk cId="1949201931" sldId="942"/>
            <ac:spMk id="5" creationId="{33CD7315-3AB1-4399-96F8-2D444A83FBC5}"/>
          </ac:spMkLst>
        </pc:spChg>
        <pc:spChg chg="del">
          <ac:chgData name="Chong Han" userId="a0e346bc-a459-4d93-a729-926adb72820d" providerId="ADAL" clId="{C457AEE7-2087-4CB0-9758-2CF9BA7A30B7}" dt="2020-09-11T13:28:10.623" v="1347" actId="478"/>
          <ac:spMkLst>
            <pc:docMk/>
            <pc:sldMk cId="1949201931" sldId="942"/>
            <ac:spMk id="7" creationId="{FDA7AF6E-2248-4A38-BF76-19FBBA230D83}"/>
          </ac:spMkLst>
        </pc:spChg>
        <pc:spChg chg="add mod">
          <ac:chgData name="Chong Han" userId="a0e346bc-a459-4d93-a729-926adb72820d" providerId="ADAL" clId="{C457AEE7-2087-4CB0-9758-2CF9BA7A30B7}" dt="2020-09-11T13:28:44.938" v="1351"/>
          <ac:spMkLst>
            <pc:docMk/>
            <pc:sldMk cId="1949201931" sldId="942"/>
            <ac:spMk id="10" creationId="{30468235-9012-4EF9-A195-CD86D96BFDC2}"/>
          </ac:spMkLst>
        </pc:spChg>
      </pc:sldChg>
      <pc:sldChg chg="add del">
        <pc:chgData name="Chong Han" userId="a0e346bc-a459-4d93-a729-926adb72820d" providerId="ADAL" clId="{C457AEE7-2087-4CB0-9758-2CF9BA7A30B7}" dt="2020-09-11T13:29:45.236" v="1358" actId="47"/>
        <pc:sldMkLst>
          <pc:docMk/>
          <pc:sldMk cId="38511009" sldId="943"/>
        </pc:sldMkLst>
      </pc:sldChg>
      <pc:sldChg chg="del">
        <pc:chgData name="Chong Han" userId="a0e346bc-a459-4d93-a729-926adb72820d" providerId="ADAL" clId="{C457AEE7-2087-4CB0-9758-2CF9BA7A30B7}" dt="2020-08-25T09:12:02.215" v="17" actId="47"/>
        <pc:sldMkLst>
          <pc:docMk/>
          <pc:sldMk cId="786359691" sldId="961"/>
        </pc:sldMkLst>
      </pc:sldChg>
      <pc:sldChg chg="del">
        <pc:chgData name="Chong Han" userId="a0e346bc-a459-4d93-a729-926adb72820d" providerId="ADAL" clId="{C457AEE7-2087-4CB0-9758-2CF9BA7A30B7}" dt="2020-08-25T09:12:13.812" v="24" actId="47"/>
        <pc:sldMkLst>
          <pc:docMk/>
          <pc:sldMk cId="3065334428" sldId="962"/>
        </pc:sldMkLst>
      </pc:sldChg>
      <pc:sldChg chg="del">
        <pc:chgData name="Chong Han" userId="a0e346bc-a459-4d93-a729-926adb72820d" providerId="ADAL" clId="{C457AEE7-2087-4CB0-9758-2CF9BA7A30B7}" dt="2020-08-25T09:12:13.226" v="22" actId="47"/>
        <pc:sldMkLst>
          <pc:docMk/>
          <pc:sldMk cId="634399790" sldId="963"/>
        </pc:sldMkLst>
      </pc:sldChg>
      <pc:sldChg chg="new add del">
        <pc:chgData name="Chong Han" userId="a0e346bc-a459-4d93-a729-926adb72820d" providerId="ADAL" clId="{C457AEE7-2087-4CB0-9758-2CF9BA7A30B7}" dt="2020-08-25T09:11:26.861" v="9" actId="47"/>
        <pc:sldMkLst>
          <pc:docMk/>
          <pc:sldMk cId="2197113609" sldId="964"/>
        </pc:sldMkLst>
      </pc:sldChg>
      <pc:sldMasterChg chg="modSp mod modSldLayout">
        <pc:chgData name="Chong Han" userId="a0e346bc-a459-4d93-a729-926adb72820d" providerId="ADAL" clId="{C457AEE7-2087-4CB0-9758-2CF9BA7A30B7}" dt="2020-09-11T13:20:19.512" v="1315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6" creationId="{CB4A7A8C-72DF-41BA-8169-B042054B5E77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7" creationId="{58C2B0C1-6B28-42F7-BBBE-C47739494ADC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29" creationId="{38AB3E98-49DA-464A-B03C-7E5902DC0D58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0" creationId="{DEC7A05B-326C-4C35-B0D7-96B86EFC799B}"/>
          </ac:spMkLst>
        </pc:spChg>
        <pc:spChg chg="mod">
          <ac:chgData name="Chong Han" userId="a0e346bc-a459-4d93-a729-926adb72820d" providerId="ADAL" clId="{C457AEE7-2087-4CB0-9758-2CF9BA7A30B7}" dt="2020-09-11T13:20:19.512" v="1315" actId="20577"/>
          <ac:spMkLst>
            <pc:docMk/>
            <pc:sldMasterMk cId="0" sldId="2147483648"/>
            <ac:spMk id="1031" creationId="{F47EBAF5-52AC-49CF-A3FD-31E596F2D8C6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2" creationId="{FDC60003-D664-41D3-9C89-AA78BAF9E527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3" creationId="{8031D55B-1F73-4D59-B8F1-227F435EA8F1}"/>
          </ac:spMkLst>
        </pc:spChg>
        <pc:spChg chg="mod">
          <ac:chgData name="Chong Han" userId="a0e346bc-a459-4d93-a729-926adb72820d" providerId="ADAL" clId="{C457AEE7-2087-4CB0-9758-2CF9BA7A30B7}" dt="2020-09-11T13:19:13.751" v="1305"/>
          <ac:spMkLst>
            <pc:docMk/>
            <pc:sldMasterMk cId="0" sldId="2147483648"/>
            <ac:spMk id="1034" creationId="{A5E172D9-FA67-45B8-9FE7-7DF4FC3AC9D3}"/>
          </ac:spMkLst>
        </pc:sp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605707346" sldId="2147485760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605707346" sldId="2147485760"/>
              <ac:spMk id="5" creationId="{23CA8882-3F16-471A-B8DB-2643B3170DFB}"/>
            </ac:spMkLst>
          </pc:spChg>
        </pc:sldLayoutChg>
        <pc:sldLayoutChg chg="modSp mod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62605221" sldId="2147485761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2605221" sldId="2147485761"/>
              <ac:spMk id="5" creationId="{2FBBCEAB-3AB2-4B43-892C-9CC9AB0F9960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599926641" sldId="2147485762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599926641" sldId="2147485762"/>
              <ac:spMk id="4" creationId="{42C5AA8A-721E-4701-979E-BF5C4138F95E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670619998" sldId="2147485763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670619998" sldId="2147485763"/>
              <ac:spMk id="5" creationId="{347B849B-93E3-4CC8-9DB0-6FACE6085CC5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16948188" sldId="2147485764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5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6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16948188" sldId="2147485764"/>
              <ac:spMk id="7" creationId="{07747953-910E-41D0-B426-832112577580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1228432218" sldId="2147485765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1228432218" sldId="2147485765"/>
              <ac:spMk id="3" creationId="{14D0DD47-63E1-499C-8731-3DDE6710EC43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813695103" sldId="2147485766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813695103" sldId="2147485766"/>
              <ac:spMk id="2" creationId="{E3C34B0A-1C2A-4887-9294-5C1D0A38A828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865186804" sldId="2147485767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865186804" sldId="2147485767"/>
              <ac:spMk id="5" creationId="{32FA0C2D-5E95-4491-9BC6-02C2914C9032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3367119576" sldId="2147485768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3367119576" sldId="2147485768"/>
              <ac:spMk id="5" creationId="{24EF4FFA-7CBB-4BED-8002-05D415428EDB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1658620380" sldId="2147485769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1658620380" sldId="2147485769"/>
              <ac:spMk id="4" creationId="{F62F9BB0-1D78-4E92-8AB5-CCA6C81C81B4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738835612" sldId="2147485770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738835612" sldId="2147485770"/>
              <ac:spMk id="4" creationId="{ADC25286-F119-41CC-B936-A99D615BEBF4}"/>
            </ac:spMkLst>
          </pc:spChg>
        </pc:sldLayoutChg>
        <pc:sldLayoutChg chg="modSp">
          <pc:chgData name="Chong Han" userId="a0e346bc-a459-4d93-a729-926adb72820d" providerId="ADAL" clId="{C457AEE7-2087-4CB0-9758-2CF9BA7A30B7}" dt="2020-09-11T13:19:13.751" v="1305"/>
          <pc:sldLayoutMkLst>
            <pc:docMk/>
            <pc:sldMasterMk cId="0" sldId="2147483648"/>
            <pc:sldLayoutMk cId="2222375991" sldId="2147485771"/>
          </pc:sldLayoutMkLst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7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1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1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1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2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3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4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5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6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7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8" creationId="{00000000-0000-0000-0000-000000000000}"/>
            </ac:spMkLst>
          </pc:spChg>
          <pc:spChg chg="mod">
            <ac:chgData name="Chong Han" userId="a0e346bc-a459-4d93-a729-926adb72820d" providerId="ADAL" clId="{C457AEE7-2087-4CB0-9758-2CF9BA7A30B7}" dt="2020-09-11T13:19:13.751" v="1305"/>
            <ac:spMkLst>
              <pc:docMk/>
              <pc:sldMasterMk cId="0" sldId="2147483648"/>
              <pc:sldLayoutMk cId="2222375991" sldId="2147485771"/>
              <ac:spMk id="49" creationId="{00000000-0000-0000-0000-000000000000}"/>
            </ac:spMkLst>
          </pc:spChg>
          <pc:grpChg chg="mod">
            <ac:chgData name="Chong Han" userId="a0e346bc-a459-4d93-a729-926adb72820d" providerId="ADAL" clId="{C457AEE7-2087-4CB0-9758-2CF9BA7A30B7}" dt="2020-09-11T13:19:13.751" v="1305"/>
            <ac:grpSpMkLst>
              <pc:docMk/>
              <pc:sldMasterMk cId="0" sldId="2147483648"/>
              <pc:sldLayoutMk cId="2222375991" sldId="2147485771"/>
              <ac:grpSpMk id="40" creationId="{00000000-0000-0000-0000-000000000000}"/>
            </ac:grpSpMkLst>
          </pc:grpChg>
          <pc:cxnChg chg="mod">
            <ac:chgData name="Chong Han" userId="a0e346bc-a459-4d93-a729-926adb72820d" providerId="ADAL" clId="{C457AEE7-2087-4CB0-9758-2CF9BA7A30B7}" dt="2020-09-11T13:19:13.751" v="1305"/>
            <ac:cxnSpMkLst>
              <pc:docMk/>
              <pc:sldMasterMk cId="0" sldId="2147483648"/>
              <pc:sldLayoutMk cId="2222375991" sldId="2147485771"/>
              <ac:cxnSpMk id="14" creationId="{00000000-0000-0000-0000-000000000000}"/>
            </ac:cxnSpMkLst>
          </pc:cxnChg>
        </pc:sldLayoutChg>
      </pc:sldMasterChg>
    </pc:docChg>
  </pc:docChgLst>
  <pc:docChgLst>
    <pc:chgData name="Chong Han" userId="a0e346bc-a459-4d93-a729-926adb72820d" providerId="ADAL" clId="{9D249B0B-0FC6-4DDD-8935-F4BCE8C973C2}"/>
    <pc:docChg chg="undo custSel modSld modMainMaster">
      <pc:chgData name="Chong Han" userId="a0e346bc-a459-4d93-a729-926adb72820d" providerId="ADAL" clId="{9D249B0B-0FC6-4DDD-8935-F4BCE8C973C2}" dt="2020-09-24T10:07:28.986" v="76" actId="6549"/>
      <pc:docMkLst>
        <pc:docMk/>
      </pc:docMkLst>
      <pc:sldChg chg="modSp mod">
        <pc:chgData name="Chong Han" userId="a0e346bc-a459-4d93-a729-926adb72820d" providerId="ADAL" clId="{9D249B0B-0FC6-4DDD-8935-F4BCE8C973C2}" dt="2020-09-24T10:00:54.417" v="2" actId="6549"/>
        <pc:sldMkLst>
          <pc:docMk/>
          <pc:sldMk cId="3813525909" sldId="770"/>
        </pc:sldMkLst>
        <pc:spChg chg="mod">
          <ac:chgData name="Chong Han" userId="a0e346bc-a459-4d93-a729-926adb72820d" providerId="ADAL" clId="{9D249B0B-0FC6-4DDD-8935-F4BCE8C973C2}" dt="2020-09-24T10:00:54.417" v="2" actId="6549"/>
          <ac:spMkLst>
            <pc:docMk/>
            <pc:sldMk cId="3813525909" sldId="770"/>
            <ac:spMk id="3" creationId="{CF76A4D0-B2BE-4D2D-AD09-4ADF76F5B971}"/>
          </ac:spMkLst>
        </pc:spChg>
      </pc:sldChg>
      <pc:sldChg chg="modSp mod">
        <pc:chgData name="Chong Han" userId="a0e346bc-a459-4d93-a729-926adb72820d" providerId="ADAL" clId="{9D249B0B-0FC6-4DDD-8935-F4BCE8C973C2}" dt="2020-09-24T10:06:56.428" v="70" actId="20577"/>
        <pc:sldMkLst>
          <pc:docMk/>
          <pc:sldMk cId="2188068854" sldId="773"/>
        </pc:sldMkLst>
        <pc:spChg chg="mod">
          <ac:chgData name="Chong Han" userId="a0e346bc-a459-4d93-a729-926adb72820d" providerId="ADAL" clId="{9D249B0B-0FC6-4DDD-8935-F4BCE8C973C2}" dt="2020-09-24T10:06:56.428" v="70" actId="20577"/>
          <ac:spMkLst>
            <pc:docMk/>
            <pc:sldMk cId="2188068854" sldId="773"/>
            <ac:spMk id="3" creationId="{397F2B5D-7827-4CEF-95BA-459C1B23F0A3}"/>
          </ac:spMkLst>
        </pc:spChg>
      </pc:sldChg>
      <pc:sldChg chg="modSp mod">
        <pc:chgData name="Chong Han" userId="a0e346bc-a459-4d93-a729-926adb72820d" providerId="ADAL" clId="{9D249B0B-0FC6-4DDD-8935-F4BCE8C973C2}" dt="2020-09-24T10:07:28.986" v="76" actId="6549"/>
        <pc:sldMkLst>
          <pc:docMk/>
          <pc:sldMk cId="1900162028" sldId="941"/>
        </pc:sldMkLst>
        <pc:spChg chg="mod">
          <ac:chgData name="Chong Han" userId="a0e346bc-a459-4d93-a729-926adb72820d" providerId="ADAL" clId="{9D249B0B-0FC6-4DDD-8935-F4BCE8C973C2}" dt="2020-09-24T10:07:28.986" v="76" actId="6549"/>
          <ac:spMkLst>
            <pc:docMk/>
            <pc:sldMk cId="1900162028" sldId="941"/>
            <ac:spMk id="8" creationId="{F5CF2F7C-BE7E-463B-97BA-DACFDB681410}"/>
          </ac:spMkLst>
        </pc:spChg>
      </pc:sldChg>
      <pc:sldMasterChg chg="modSp mod">
        <pc:chgData name="Chong Han" userId="a0e346bc-a459-4d93-a729-926adb72820d" providerId="ADAL" clId="{9D249B0B-0FC6-4DDD-8935-F4BCE8C973C2}" dt="2020-09-24T10:00:37.630" v="1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9D249B0B-0FC6-4DDD-8935-F4BCE8C973C2}" dt="2020-09-24T10:00:37.630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Chong Han" userId="a0e346bc-a459-4d93-a729-926adb72820d" providerId="ADAL" clId="{562AEDC7-3506-4C45-BE2C-B3947621B4F6}"/>
    <pc:docChg chg="undo redo custSel addSld delSld modSld modMainMaster">
      <pc:chgData name="Chong Han" userId="a0e346bc-a459-4d93-a729-926adb72820d" providerId="ADAL" clId="{562AEDC7-3506-4C45-BE2C-B3947621B4F6}" dt="2020-10-16T12:10:09.484" v="604" actId="962"/>
      <pc:docMkLst>
        <pc:docMk/>
      </pc:docMkLst>
      <pc:sldChg chg="delSp modSp mod">
        <pc:chgData name="Chong Han" userId="a0e346bc-a459-4d93-a729-926adb72820d" providerId="ADAL" clId="{562AEDC7-3506-4C45-BE2C-B3947621B4F6}" dt="2020-10-09T12:55:09.855" v="239" actId="478"/>
        <pc:sldMkLst>
          <pc:docMk/>
          <pc:sldMk cId="0" sldId="331"/>
        </pc:sldMkLst>
        <pc:spChg chg="mod">
          <ac:chgData name="Chong Han" userId="a0e346bc-a459-4d93-a729-926adb72820d" providerId="ADAL" clId="{562AEDC7-3506-4C45-BE2C-B3947621B4F6}" dt="2020-10-09T12:54:55.332" v="233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Chong Han" userId="a0e346bc-a459-4d93-a729-926adb72820d" providerId="ADAL" clId="{562AEDC7-3506-4C45-BE2C-B3947621B4F6}" dt="2020-10-09T12:55:05.174" v="237" actId="20577"/>
          <ac:spMkLst>
            <pc:docMk/>
            <pc:sldMk cId="0" sldId="331"/>
            <ac:spMk id="15366" creationId="{AAB4AADD-B9F4-45B4-B9D2-5B5E3506EF55}"/>
          </ac:spMkLst>
        </pc:spChg>
        <pc:spChg chg="del">
          <ac:chgData name="Chong Han" userId="a0e346bc-a459-4d93-a729-926adb72820d" providerId="ADAL" clId="{562AEDC7-3506-4C45-BE2C-B3947621B4F6}" dt="2020-10-09T12:55:09.855" v="239" actId="478"/>
          <ac:spMkLst>
            <pc:docMk/>
            <pc:sldMk cId="0" sldId="331"/>
            <ac:spMk id="15368" creationId="{1F254AD5-AF47-4227-BA6A-AD2DFF84AC29}"/>
          </ac:spMkLst>
        </pc:spChg>
        <pc:graphicFrameChg chg="del">
          <ac:chgData name="Chong Han" userId="a0e346bc-a459-4d93-a729-926adb72820d" providerId="ADAL" clId="{562AEDC7-3506-4C45-BE2C-B3947621B4F6}" dt="2020-10-09T12:55:07.797" v="238" actId="478"/>
          <ac:graphicFrameMkLst>
            <pc:docMk/>
            <pc:sldMk cId="0" sldId="331"/>
            <ac:graphicFrameMk id="3" creationId="{7625FA2F-D476-49F2-81D2-EA5959F6BEFB}"/>
          </ac:graphicFrameMkLst>
        </pc:graphicFrameChg>
      </pc:sldChg>
      <pc:sldChg chg="del">
        <pc:chgData name="Chong Han" userId="a0e346bc-a459-4d93-a729-926adb72820d" providerId="ADAL" clId="{562AEDC7-3506-4C45-BE2C-B3947621B4F6}" dt="2020-10-09T12:54:24.954" v="195" actId="47"/>
        <pc:sldMkLst>
          <pc:docMk/>
          <pc:sldMk cId="991880654" sldId="757"/>
        </pc:sldMkLst>
      </pc:sldChg>
      <pc:sldChg chg="modSp mod">
        <pc:chgData name="Chong Han" userId="a0e346bc-a459-4d93-a729-926adb72820d" providerId="ADAL" clId="{562AEDC7-3506-4C45-BE2C-B3947621B4F6}" dt="2020-10-09T11:34:42.525" v="52" actId="20577"/>
        <pc:sldMkLst>
          <pc:docMk/>
          <pc:sldMk cId="3813525909" sldId="770"/>
        </pc:sldMkLst>
        <pc:spChg chg="mod">
          <ac:chgData name="Chong Han" userId="a0e346bc-a459-4d93-a729-926adb72820d" providerId="ADAL" clId="{562AEDC7-3506-4C45-BE2C-B3947621B4F6}" dt="2020-10-09T11:34:42.525" v="52" actId="20577"/>
          <ac:spMkLst>
            <pc:docMk/>
            <pc:sldMk cId="3813525909" sldId="770"/>
            <ac:spMk id="2" creationId="{0BE4465B-3DB3-455C-85B1-92241494B7DF}"/>
          </ac:spMkLst>
        </pc:spChg>
        <pc:spChg chg="mod">
          <ac:chgData name="Chong Han" userId="a0e346bc-a459-4d93-a729-926adb72820d" providerId="ADAL" clId="{562AEDC7-3506-4C45-BE2C-B3947621B4F6}" dt="2020-10-09T11:34:33.867" v="43" actId="14"/>
          <ac:spMkLst>
            <pc:docMk/>
            <pc:sldMk cId="3813525909" sldId="770"/>
            <ac:spMk id="3" creationId="{CF76A4D0-B2BE-4D2D-AD09-4ADF76F5B971}"/>
          </ac:spMkLst>
        </pc:spChg>
      </pc:sldChg>
      <pc:sldChg chg="del">
        <pc:chgData name="Chong Han" userId="a0e346bc-a459-4d93-a729-926adb72820d" providerId="ADAL" clId="{562AEDC7-3506-4C45-BE2C-B3947621B4F6}" dt="2020-10-09T12:54:19.189" v="192" actId="47"/>
        <pc:sldMkLst>
          <pc:docMk/>
          <pc:sldMk cId="3822703335" sldId="772"/>
        </pc:sldMkLst>
      </pc:sldChg>
      <pc:sldChg chg="del">
        <pc:chgData name="Chong Han" userId="a0e346bc-a459-4d93-a729-926adb72820d" providerId="ADAL" clId="{562AEDC7-3506-4C45-BE2C-B3947621B4F6}" dt="2020-10-09T12:54:19.358" v="193" actId="47"/>
        <pc:sldMkLst>
          <pc:docMk/>
          <pc:sldMk cId="2188068854" sldId="773"/>
        </pc:sldMkLst>
      </pc:sldChg>
      <pc:sldChg chg="del">
        <pc:chgData name="Chong Han" userId="a0e346bc-a459-4d93-a729-926adb72820d" providerId="ADAL" clId="{562AEDC7-3506-4C45-BE2C-B3947621B4F6}" dt="2020-10-09T12:54:19.026" v="191" actId="47"/>
        <pc:sldMkLst>
          <pc:docMk/>
          <pc:sldMk cId="641943028" sldId="774"/>
        </pc:sldMkLst>
      </pc:sldChg>
      <pc:sldChg chg="addSp delSp modSp mod modAnim modNotesTx">
        <pc:chgData name="Chong Han" userId="a0e346bc-a459-4d93-a729-926adb72820d" providerId="ADAL" clId="{562AEDC7-3506-4C45-BE2C-B3947621B4F6}" dt="2020-10-09T12:57:44.038" v="263"/>
        <pc:sldMkLst>
          <pc:docMk/>
          <pc:sldMk cId="3077431921" sldId="775"/>
        </pc:sldMkLst>
        <pc:spChg chg="mod">
          <ac:chgData name="Chong Han" userId="a0e346bc-a459-4d93-a729-926adb72820d" providerId="ADAL" clId="{562AEDC7-3506-4C45-BE2C-B3947621B4F6}" dt="2020-10-09T11:49:01.877" v="79" actId="20577"/>
          <ac:spMkLst>
            <pc:docMk/>
            <pc:sldMk cId="3077431921" sldId="775"/>
            <ac:spMk id="2" creationId="{0D5444AE-085C-4777-8EB3-FF286DE21E4C}"/>
          </ac:spMkLst>
        </pc:spChg>
        <pc:spChg chg="del mod">
          <ac:chgData name="Chong Han" userId="a0e346bc-a459-4d93-a729-926adb72820d" providerId="ADAL" clId="{562AEDC7-3506-4C45-BE2C-B3947621B4F6}" dt="2020-10-09T11:49:12.359" v="81"/>
          <ac:spMkLst>
            <pc:docMk/>
            <pc:sldMk cId="3077431921" sldId="775"/>
            <ac:spMk id="3" creationId="{F3213B9F-1D13-4F9E-B260-744022F453CF}"/>
          </ac:spMkLst>
        </pc:spChg>
        <pc:spChg chg="add mod">
          <ac:chgData name="Chong Han" userId="a0e346bc-a459-4d93-a729-926adb72820d" providerId="ADAL" clId="{562AEDC7-3506-4C45-BE2C-B3947621B4F6}" dt="2020-10-09T11:54:16.484" v="105" actId="14100"/>
          <ac:spMkLst>
            <pc:docMk/>
            <pc:sldMk cId="3077431921" sldId="775"/>
            <ac:spMk id="10" creationId="{26202E9F-8C2E-45B9-A87F-5E9463B7E32E}"/>
          </ac:spMkLst>
        </pc:spChg>
        <pc:spChg chg="add">
          <ac:chgData name="Chong Han" userId="a0e346bc-a459-4d93-a729-926adb72820d" providerId="ADAL" clId="{562AEDC7-3506-4C45-BE2C-B3947621B4F6}" dt="2020-10-09T11:54:32.173" v="106" actId="11529"/>
          <ac:spMkLst>
            <pc:docMk/>
            <pc:sldMk cId="3077431921" sldId="775"/>
            <ac:spMk id="14" creationId="{4F825EEF-4729-432A-B917-97726A616C03}"/>
          </ac:spMkLst>
        </pc:spChg>
        <pc:spChg chg="add del mod">
          <ac:chgData name="Chong Han" userId="a0e346bc-a459-4d93-a729-926adb72820d" providerId="ADAL" clId="{562AEDC7-3506-4C45-BE2C-B3947621B4F6}" dt="2020-10-09T12:45:17.642" v="123" actId="478"/>
          <ac:spMkLst>
            <pc:docMk/>
            <pc:sldMk cId="3077431921" sldId="775"/>
            <ac:spMk id="20" creationId="{73D082EF-7D4B-4BE1-BFCD-2FD5E3197F46}"/>
          </ac:spMkLst>
        </pc:spChg>
        <pc:spChg chg="add mod">
          <ac:chgData name="Chong Han" userId="a0e346bc-a459-4d93-a729-926adb72820d" providerId="ADAL" clId="{562AEDC7-3506-4C45-BE2C-B3947621B4F6}" dt="2020-10-09T12:45:12.033" v="122" actId="13822"/>
          <ac:spMkLst>
            <pc:docMk/>
            <pc:sldMk cId="3077431921" sldId="775"/>
            <ac:spMk id="21" creationId="{38665016-026A-40C7-807A-6BD0D7830B4B}"/>
          </ac:spMkLst>
        </pc:spChg>
        <pc:spChg chg="add mod">
          <ac:chgData name="Chong Han" userId="a0e346bc-a459-4d93-a729-926adb72820d" providerId="ADAL" clId="{562AEDC7-3506-4C45-BE2C-B3947621B4F6}" dt="2020-10-09T12:47:52.133" v="166" actId="1076"/>
          <ac:spMkLst>
            <pc:docMk/>
            <pc:sldMk cId="3077431921" sldId="775"/>
            <ac:spMk id="22" creationId="{BBFD36F1-CE40-4E7A-B793-1554623BE12F}"/>
          </ac:spMkLst>
        </pc:spChg>
        <pc:spChg chg="add mod">
          <ac:chgData name="Chong Han" userId="a0e346bc-a459-4d93-a729-926adb72820d" providerId="ADAL" clId="{562AEDC7-3506-4C45-BE2C-B3947621B4F6}" dt="2020-10-09T12:48:00.537" v="172" actId="20577"/>
          <ac:spMkLst>
            <pc:docMk/>
            <pc:sldMk cId="3077431921" sldId="775"/>
            <ac:spMk id="24" creationId="{6D5C7C09-E5C5-49EC-BCFE-67DA93781A49}"/>
          </ac:spMkLst>
        </pc:spChg>
        <pc:picChg chg="add mod">
          <ac:chgData name="Chong Han" userId="a0e346bc-a459-4d93-a729-926adb72820d" providerId="ADAL" clId="{562AEDC7-3506-4C45-BE2C-B3947621B4F6}" dt="2020-10-09T11:49:38.228" v="89" actId="1076"/>
          <ac:picMkLst>
            <pc:docMk/>
            <pc:sldMk cId="3077431921" sldId="775"/>
            <ac:picMk id="6" creationId="{2D49BA4C-15F2-403B-AFBB-9F6839482EFC}"/>
          </ac:picMkLst>
        </pc:picChg>
        <pc:picChg chg="add mod">
          <ac:chgData name="Chong Han" userId="a0e346bc-a459-4d93-a729-926adb72820d" providerId="ADAL" clId="{562AEDC7-3506-4C45-BE2C-B3947621B4F6}" dt="2020-10-09T11:50:20.315" v="96" actId="1076"/>
          <ac:picMkLst>
            <pc:docMk/>
            <pc:sldMk cId="3077431921" sldId="775"/>
            <ac:picMk id="9" creationId="{DEF2E8FA-11F8-42D1-A1D2-9B538D31F7FD}"/>
          </ac:picMkLst>
        </pc:picChg>
        <pc:cxnChg chg="add mod">
          <ac:chgData name="Chong Han" userId="a0e346bc-a459-4d93-a729-926adb72820d" providerId="ADAL" clId="{562AEDC7-3506-4C45-BE2C-B3947621B4F6}" dt="2020-10-09T11:54:06.982" v="104" actId="14100"/>
          <ac:cxnSpMkLst>
            <pc:docMk/>
            <pc:sldMk cId="3077431921" sldId="775"/>
            <ac:cxnSpMk id="12" creationId="{CD791E5A-804F-470D-9534-395B5351481A}"/>
          </ac:cxnSpMkLst>
        </pc:cxnChg>
        <pc:cxnChg chg="add">
          <ac:chgData name="Chong Han" userId="a0e346bc-a459-4d93-a729-926adb72820d" providerId="ADAL" clId="{562AEDC7-3506-4C45-BE2C-B3947621B4F6}" dt="2020-10-09T11:55:47.264" v="113" actId="11529"/>
          <ac:cxnSpMkLst>
            <pc:docMk/>
            <pc:sldMk cId="3077431921" sldId="775"/>
            <ac:cxnSpMk id="16" creationId="{FC3B4BA5-84DA-4997-8FBC-C413C7916B62}"/>
          </ac:cxnSpMkLst>
        </pc:cxnChg>
        <pc:cxnChg chg="add mod">
          <ac:chgData name="Chong Han" userId="a0e346bc-a459-4d93-a729-926adb72820d" providerId="ADAL" clId="{562AEDC7-3506-4C45-BE2C-B3947621B4F6}" dt="2020-10-09T11:56:06.885" v="115" actId="14100"/>
          <ac:cxnSpMkLst>
            <pc:docMk/>
            <pc:sldMk cId="3077431921" sldId="775"/>
            <ac:cxnSpMk id="18" creationId="{21224BC9-D5AB-4AE8-81A9-63AE4B6EDF31}"/>
          </ac:cxnSpMkLst>
        </pc:cxnChg>
      </pc:sldChg>
      <pc:sldChg chg="addSp delSp modSp mod">
        <pc:chgData name="Chong Han" userId="a0e346bc-a459-4d93-a729-926adb72820d" providerId="ADAL" clId="{562AEDC7-3506-4C45-BE2C-B3947621B4F6}" dt="2020-10-09T14:46:28.708" v="585" actId="20577"/>
        <pc:sldMkLst>
          <pc:docMk/>
          <pc:sldMk cId="739666121" sldId="776"/>
        </pc:sldMkLst>
        <pc:spChg chg="mod">
          <ac:chgData name="Chong Han" userId="a0e346bc-a459-4d93-a729-926adb72820d" providerId="ADAL" clId="{562AEDC7-3506-4C45-BE2C-B3947621B4F6}" dt="2020-10-09T12:59:43.270" v="306"/>
          <ac:spMkLst>
            <pc:docMk/>
            <pc:sldMk cId="739666121" sldId="776"/>
            <ac:spMk id="2" creationId="{F25CA8B3-95A5-4607-A693-D8EEB959C1AD}"/>
          </ac:spMkLst>
        </pc:spChg>
        <pc:spChg chg="del mod">
          <ac:chgData name="Chong Han" userId="a0e346bc-a459-4d93-a729-926adb72820d" providerId="ADAL" clId="{562AEDC7-3506-4C45-BE2C-B3947621B4F6}" dt="2020-10-09T12:59:59.679" v="307" actId="3680"/>
          <ac:spMkLst>
            <pc:docMk/>
            <pc:sldMk cId="739666121" sldId="776"/>
            <ac:spMk id="3" creationId="{D957CC3C-81CE-4F6D-ACFF-8898C32B1462}"/>
          </ac:spMkLst>
        </pc:spChg>
        <pc:graphicFrameChg chg="add mod ord modGraphic">
          <ac:chgData name="Chong Han" userId="a0e346bc-a459-4d93-a729-926adb72820d" providerId="ADAL" clId="{562AEDC7-3506-4C45-BE2C-B3947621B4F6}" dt="2020-10-09T14:46:28.708" v="585" actId="20577"/>
          <ac:graphicFrameMkLst>
            <pc:docMk/>
            <pc:sldMk cId="739666121" sldId="776"/>
            <ac:graphicFrameMk id="5" creationId="{7A51C88F-B24F-4684-91A5-349DDD8DC5C0}"/>
          </ac:graphicFrameMkLst>
        </pc:graphicFrameChg>
      </pc:sldChg>
      <pc:sldChg chg="addSp delSp modSp new mod">
        <pc:chgData name="Chong Han" userId="a0e346bc-a459-4d93-a729-926adb72820d" providerId="ADAL" clId="{562AEDC7-3506-4C45-BE2C-B3947621B4F6}" dt="2020-10-16T12:10:09.484" v="604" actId="962"/>
        <pc:sldMkLst>
          <pc:docMk/>
          <pc:sldMk cId="3091702630" sldId="777"/>
        </pc:sldMkLst>
        <pc:spChg chg="del">
          <ac:chgData name="Chong Han" userId="a0e346bc-a459-4d93-a729-926adb72820d" providerId="ADAL" clId="{562AEDC7-3506-4C45-BE2C-B3947621B4F6}" dt="2020-10-16T12:10:03.674" v="602"/>
          <ac:spMkLst>
            <pc:docMk/>
            <pc:sldMk cId="3091702630" sldId="777"/>
            <ac:spMk id="2" creationId="{F7B6F4CB-7404-4BCF-9875-BE25C9A4CA90}"/>
          </ac:spMkLst>
        </pc:spChg>
        <pc:spChg chg="mod">
          <ac:chgData name="Chong Han" userId="a0e346bc-a459-4d93-a729-926adb72820d" providerId="ADAL" clId="{562AEDC7-3506-4C45-BE2C-B3947621B4F6}" dt="2020-10-16T12:06:17.688" v="601" actId="20577"/>
          <ac:spMkLst>
            <pc:docMk/>
            <pc:sldMk cId="3091702630" sldId="777"/>
            <ac:spMk id="6" creationId="{0832C0CC-70E8-47B0-8A0E-4D33958C1141}"/>
          </ac:spMkLst>
        </pc:spChg>
        <pc:picChg chg="add mod">
          <ac:chgData name="Chong Han" userId="a0e346bc-a459-4d93-a729-926adb72820d" providerId="ADAL" clId="{562AEDC7-3506-4C45-BE2C-B3947621B4F6}" dt="2020-10-16T12:10:09.484" v="604" actId="962"/>
          <ac:picMkLst>
            <pc:docMk/>
            <pc:sldMk cId="3091702630" sldId="777"/>
            <ac:picMk id="8" creationId="{0C8B915E-52FB-4251-8600-4F22DE6B322D}"/>
          </ac:picMkLst>
        </pc:picChg>
      </pc:sldChg>
      <pc:sldChg chg="del">
        <pc:chgData name="Chong Han" userId="a0e346bc-a459-4d93-a729-926adb72820d" providerId="ADAL" clId="{562AEDC7-3506-4C45-BE2C-B3947621B4F6}" dt="2020-10-09T12:54:20.576" v="194" actId="47"/>
        <pc:sldMkLst>
          <pc:docMk/>
          <pc:sldMk cId="1900162028" sldId="941"/>
        </pc:sldMkLst>
      </pc:sldChg>
      <pc:sldChg chg="del">
        <pc:chgData name="Chong Han" userId="a0e346bc-a459-4d93-a729-926adb72820d" providerId="ADAL" clId="{562AEDC7-3506-4C45-BE2C-B3947621B4F6}" dt="2020-10-09T12:54:18.926" v="190" actId="47"/>
        <pc:sldMkLst>
          <pc:docMk/>
          <pc:sldMk cId="1949201931" sldId="942"/>
        </pc:sldMkLst>
      </pc:sldChg>
      <pc:sldMasterChg chg="modSp mod">
        <pc:chgData name="Chong Han" userId="a0e346bc-a459-4d93-a729-926adb72820d" providerId="ADAL" clId="{562AEDC7-3506-4C45-BE2C-B3947621B4F6}" dt="2020-10-09T12:55:35.370" v="258" actId="20577"/>
        <pc:sldMasterMkLst>
          <pc:docMk/>
          <pc:sldMasterMk cId="0" sldId="2147483648"/>
        </pc:sldMasterMkLst>
        <pc:spChg chg="mod">
          <ac:chgData name="Chong Han" userId="a0e346bc-a459-4d93-a729-926adb72820d" providerId="ADAL" clId="{562AEDC7-3506-4C45-BE2C-B3947621B4F6}" dt="2020-10-09T12:55:26.388" v="24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Chong Han" userId="a0e346bc-a459-4d93-a729-926adb72820d" providerId="ADAL" clId="{562AEDC7-3506-4C45-BE2C-B3947621B4F6}" dt="2020-10-09T12:55:35.370" v="25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Harry Bims (Bims Laboratories, Inc.)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EF72A6-CEAA-F04E-9C5F-AD329C0351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05302" y="6475413"/>
            <a:ext cx="138659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005303" y="6475413"/>
            <a:ext cx="13865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Chong Han (</a:t>
            </a:r>
            <a:r>
              <a:rPr lang="en-GB" dirty="0" err="1"/>
              <a:t>pureLiFi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D905F84-88B4-0C4A-9308-E0ADC385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Chong Han (pureLiFi)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005303" y="6475413"/>
            <a:ext cx="13865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Chong Han (</a:t>
            </a:r>
            <a:r>
              <a:rPr lang="en-GB" dirty="0" err="1"/>
              <a:t>pureLiFi</a:t>
            </a:r>
            <a:r>
              <a:rPr lang="en-GB" dirty="0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802.11-20/1966r0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284" y="6080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2505249"/>
          </a:xfrm>
          <a:noFill/>
        </p:spPr>
        <p:txBody>
          <a:bodyPr/>
          <a:lstStyle/>
          <a:p>
            <a:r>
              <a:rPr lang="en-US" altLang="en-US" dirty="0"/>
              <a:t>Relayed CCA mechanism for </a:t>
            </a:r>
            <a:r>
              <a:rPr lang="en-US" altLang="en-US" dirty="0" err="1"/>
              <a:t>TGbb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357076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F239B-3E60-471A-879F-D6EBE1A60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CAABF-670B-4031-83CE-CB703B16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A5926-A709-4890-9387-861B9CC0D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ED16AF-2501-4274-A933-A9C4AD77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360889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23E68980-7BAE-4F47-9937-C1EBE9B8E6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163760"/>
              </p:ext>
            </p:extLst>
          </p:nvPr>
        </p:nvGraphicFramePr>
        <p:xfrm>
          <a:off x="1050926" y="4110855"/>
          <a:ext cx="10025063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4622898" progId="Word.Document.8">
                  <p:embed/>
                </p:oleObj>
              </mc:Choice>
              <mc:Fallback>
                <p:oleObj name="Document" r:id="rId3" imgW="10439485" imgH="4622898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23E68980-7BAE-4F47-9937-C1EBE9B8E6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6" y="4110855"/>
                        <a:ext cx="10025063" cy="443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4465B-3DB3-455C-85B1-92241494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Relayed CCA</a:t>
            </a:r>
            <a:r>
              <a:rPr lang="en-GB" dirty="0"/>
              <a:t> on 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A4D0-B2BE-4D2D-AD09-4ADF76F5B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1989138"/>
            <a:ext cx="6335844" cy="4114800"/>
          </a:xfrm>
        </p:spPr>
        <p:txBody>
          <a:bodyPr>
            <a:normAutofit/>
          </a:bodyPr>
          <a:lstStyle/>
          <a:p>
            <a:r>
              <a:rPr lang="en-US" dirty="0"/>
              <a:t>Due to the nature of light communications, the CCA mechanism will not work on STA side. </a:t>
            </a:r>
          </a:p>
          <a:p>
            <a:r>
              <a:rPr lang="en-US" dirty="0"/>
              <a:t>The relayed CCA mechanism relies on the AP that detects the transmission from any STA and inform all STAs. </a:t>
            </a:r>
          </a:p>
          <a:p>
            <a:r>
              <a:rPr lang="en-US" dirty="0"/>
              <a:t>CCA busy is disseminated via </a:t>
            </a:r>
            <a:r>
              <a:rPr lang="en-US" dirty="0" err="1"/>
              <a:t>retrasmitting</a:t>
            </a:r>
            <a:r>
              <a:rPr lang="en-US" dirty="0"/>
              <a:t> the received packet from a STA. </a:t>
            </a:r>
          </a:p>
          <a:p>
            <a:r>
              <a:rPr lang="en-US" dirty="0"/>
              <a:t>The retransmission happens on the analog stage, hence reduces latency.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9C0E0-D270-4BE2-8EB1-50CFD85D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66B019-6FED-4178-861A-5BBC7FB2E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E6368E-64A2-40E0-AABD-A3064ACE95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104112" y="1484784"/>
            <a:ext cx="4287788" cy="4403254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4F79B-C11B-4048-A876-C7258C44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352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E811CF-AF56-4395-9C13-0129EBCBC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 side: check transmission by AP</a:t>
            </a:r>
          </a:p>
          <a:p>
            <a:pPr lvl="1"/>
            <a:r>
              <a:rPr lang="en-US" dirty="0"/>
              <a:t>A STA checks if there is relayed CCA session on the DL channel all the time. </a:t>
            </a:r>
          </a:p>
          <a:p>
            <a:pPr lvl="1"/>
            <a:r>
              <a:rPr lang="en-US" dirty="0"/>
              <a:t>An ongoing relayed CCA session initiated by the AP means the medium is “CCA busy”.</a:t>
            </a:r>
          </a:p>
          <a:p>
            <a:pPr lvl="1"/>
            <a:r>
              <a:rPr lang="en-US" dirty="0"/>
              <a:t>The STA will stop </a:t>
            </a:r>
            <a:r>
              <a:rPr lang="en-US" dirty="0" err="1"/>
              <a:t>backoff</a:t>
            </a:r>
            <a:r>
              <a:rPr lang="en-US" dirty="0"/>
              <a:t> procedure when the relayed CCA session is valid and defer to the end of the relayed CCA session. </a:t>
            </a:r>
          </a:p>
          <a:p>
            <a:r>
              <a:rPr lang="en-US" dirty="0"/>
              <a:t>AP side: retransmission of received packet</a:t>
            </a:r>
          </a:p>
          <a:p>
            <a:pPr lvl="1"/>
            <a:r>
              <a:rPr lang="en-US" dirty="0"/>
              <a:t>Retransmit the received signal from the RX immediately, with a few nano seconds’ delay.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F94906-D741-4400-823B-723EF5120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B25D0-862D-405A-A32B-F37314AD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F901F9-E8DB-4805-8137-BB84E45A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on MAC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3AFCEE-B39F-4AAD-8EE7-6FE0DBCD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216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2D797-45AB-4655-9E68-7ED09622C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B51AD-F754-429E-B32E-C034589F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Chong Han (pureLiFi)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39CBB5-317D-48C2-A136-A48A06CCF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3C6391F-27FA-4317-A050-44CA5632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access with virtual CCA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0F0381-67F6-4868-A016-97B9D85987DA}"/>
              </a:ext>
            </a:extLst>
          </p:cNvPr>
          <p:cNvCxnSpPr/>
          <p:nvPr/>
        </p:nvCxnSpPr>
        <p:spPr bwMode="auto">
          <a:xfrm>
            <a:off x="1703512" y="3429000"/>
            <a:ext cx="830179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A4A6EE3-FB58-43FA-964A-A6D01E8B3566}"/>
              </a:ext>
            </a:extLst>
          </p:cNvPr>
          <p:cNvCxnSpPr/>
          <p:nvPr/>
        </p:nvCxnSpPr>
        <p:spPr bwMode="auto">
          <a:xfrm>
            <a:off x="1682641" y="4293096"/>
            <a:ext cx="830179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7B41D4-4255-4DE5-877B-B0C4F345EB9E}"/>
              </a:ext>
            </a:extLst>
          </p:cNvPr>
          <p:cNvCxnSpPr/>
          <p:nvPr/>
        </p:nvCxnSpPr>
        <p:spPr bwMode="auto">
          <a:xfrm>
            <a:off x="1682641" y="5229200"/>
            <a:ext cx="830179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FBB5A8B-73E3-4E66-9373-D989A0429212}"/>
              </a:ext>
            </a:extLst>
          </p:cNvPr>
          <p:cNvSpPr txBox="1"/>
          <p:nvPr/>
        </p:nvSpPr>
        <p:spPr>
          <a:xfrm>
            <a:off x="912284" y="309587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00A5A7-1B19-444D-BDA5-F7893E208CB3}"/>
              </a:ext>
            </a:extLst>
          </p:cNvPr>
          <p:cNvSpPr txBox="1"/>
          <p:nvPr/>
        </p:nvSpPr>
        <p:spPr>
          <a:xfrm>
            <a:off x="897302" y="389066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STA1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EB3416-6D29-4FC7-9113-B055CBD7C06E}"/>
              </a:ext>
            </a:extLst>
          </p:cNvPr>
          <p:cNvSpPr txBox="1"/>
          <p:nvPr/>
        </p:nvSpPr>
        <p:spPr>
          <a:xfrm>
            <a:off x="897302" y="48224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STA2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97BE-E433-495C-BB6D-B1BF803F7D2A}"/>
              </a:ext>
            </a:extLst>
          </p:cNvPr>
          <p:cNvSpPr/>
          <p:nvPr/>
        </p:nvSpPr>
        <p:spPr bwMode="auto">
          <a:xfrm>
            <a:off x="2999656" y="3890665"/>
            <a:ext cx="1224136" cy="4152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/>
              <a:t>Packet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881F76-6976-4471-B5F1-78641F50A985}"/>
              </a:ext>
            </a:extLst>
          </p:cNvPr>
          <p:cNvSpPr/>
          <p:nvPr/>
        </p:nvSpPr>
        <p:spPr bwMode="auto">
          <a:xfrm>
            <a:off x="3062079" y="3005923"/>
            <a:ext cx="1224136" cy="4152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/>
              <a:t>Retransmission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/>
              <a:t>P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acket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775530-3873-4766-B157-972DFBEF766D}"/>
              </a:ext>
            </a:extLst>
          </p:cNvPr>
          <p:cNvSpPr/>
          <p:nvPr/>
        </p:nvSpPr>
        <p:spPr bwMode="auto">
          <a:xfrm>
            <a:off x="2135560" y="4822440"/>
            <a:ext cx="926519" cy="40672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Backoff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6A7B78-6503-4EB6-A749-B7C172F98D62}"/>
              </a:ext>
            </a:extLst>
          </p:cNvPr>
          <p:cNvSpPr/>
          <p:nvPr/>
        </p:nvSpPr>
        <p:spPr bwMode="auto">
          <a:xfrm>
            <a:off x="3062079" y="4822440"/>
            <a:ext cx="1224136" cy="41520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Relayed CCA Busy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453AE2-F8B0-4F4C-96AE-FB36E47D854A}"/>
              </a:ext>
            </a:extLst>
          </p:cNvPr>
          <p:cNvSpPr/>
          <p:nvPr/>
        </p:nvSpPr>
        <p:spPr bwMode="auto">
          <a:xfrm>
            <a:off x="4439816" y="3000353"/>
            <a:ext cx="1974687" cy="415202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042496-8E24-4054-A1B2-06678A3425F4}"/>
              </a:ext>
            </a:extLst>
          </p:cNvPr>
          <p:cNvSpPr/>
          <p:nvPr/>
        </p:nvSpPr>
        <p:spPr bwMode="auto">
          <a:xfrm>
            <a:off x="6816080" y="4800553"/>
            <a:ext cx="1800200" cy="41520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>
                <a:solidFill>
                  <a:schemeClr val="bg1"/>
                </a:solidFill>
              </a:rPr>
              <a:t>Packet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B6585C-3A9D-451F-8285-778F55B9B3B8}"/>
              </a:ext>
            </a:extLst>
          </p:cNvPr>
          <p:cNvSpPr/>
          <p:nvPr/>
        </p:nvSpPr>
        <p:spPr bwMode="auto">
          <a:xfrm>
            <a:off x="6875717" y="3000353"/>
            <a:ext cx="1713846" cy="41520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Retransmission Packet 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83A445-3608-4518-A692-B48C139FA3D4}"/>
              </a:ext>
            </a:extLst>
          </p:cNvPr>
          <p:cNvSpPr/>
          <p:nvPr/>
        </p:nvSpPr>
        <p:spPr bwMode="auto">
          <a:xfrm>
            <a:off x="6867801" y="3864448"/>
            <a:ext cx="1698021" cy="41520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Relayed CCA Busy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5A59547-2672-4A78-81F1-5F890F5F37FF}"/>
              </a:ext>
            </a:extLst>
          </p:cNvPr>
          <p:cNvCxnSpPr>
            <a:cxnSpLocks/>
          </p:cNvCxnSpPr>
          <p:nvPr/>
        </p:nvCxnSpPr>
        <p:spPr bwMode="auto">
          <a:xfrm flipV="1">
            <a:off x="4229106" y="2326427"/>
            <a:ext cx="0" cy="2935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83C3B7-9A8A-4032-9D7C-CDBF531E80F7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4291529" y="2326428"/>
            <a:ext cx="0" cy="2681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12B4269-45F0-4319-A2F9-8315819CB7A2}"/>
              </a:ext>
            </a:extLst>
          </p:cNvPr>
          <p:cNvCxnSpPr>
            <a:cxnSpLocks/>
          </p:cNvCxnSpPr>
          <p:nvPr/>
        </p:nvCxnSpPr>
        <p:spPr bwMode="auto">
          <a:xfrm>
            <a:off x="3935225" y="2686466"/>
            <a:ext cx="29388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66C3932-DD04-44AD-8759-011A3CE106D4}"/>
              </a:ext>
            </a:extLst>
          </p:cNvPr>
          <p:cNvCxnSpPr/>
          <p:nvPr/>
        </p:nvCxnSpPr>
        <p:spPr bwMode="auto">
          <a:xfrm flipH="1">
            <a:off x="4291529" y="2686467"/>
            <a:ext cx="7296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895F122-B0D2-48B2-8347-1EF1B60D9D01}"/>
              </a:ext>
            </a:extLst>
          </p:cNvPr>
          <p:cNvSpPr txBox="1"/>
          <p:nvPr/>
        </p:nvSpPr>
        <p:spPr>
          <a:xfrm>
            <a:off x="2639616" y="2060848"/>
            <a:ext cx="936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Delay (ns)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A1918D4-9C74-4043-AF2D-2DEC6207D271}"/>
              </a:ext>
            </a:extLst>
          </p:cNvPr>
          <p:cNvCxnSpPr>
            <a:cxnSpLocks/>
          </p:cNvCxnSpPr>
          <p:nvPr/>
        </p:nvCxnSpPr>
        <p:spPr bwMode="auto">
          <a:xfrm flipV="1">
            <a:off x="6805378" y="2326426"/>
            <a:ext cx="0" cy="2935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6FFD725-32DC-4877-B4E0-93CAB4311B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67801" y="2326427"/>
            <a:ext cx="14753" cy="29027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688F3A5-11FF-4FCE-9DA2-B09D9195F9FC}"/>
              </a:ext>
            </a:extLst>
          </p:cNvPr>
          <p:cNvCxnSpPr/>
          <p:nvPr/>
        </p:nvCxnSpPr>
        <p:spPr bwMode="auto">
          <a:xfrm>
            <a:off x="6250419" y="2686466"/>
            <a:ext cx="5549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A514DB0-E72F-4AE3-B9FD-4FD3524CF955}"/>
              </a:ext>
            </a:extLst>
          </p:cNvPr>
          <p:cNvCxnSpPr/>
          <p:nvPr/>
        </p:nvCxnSpPr>
        <p:spPr bwMode="auto">
          <a:xfrm flipH="1">
            <a:off x="6867801" y="2686466"/>
            <a:ext cx="7296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54D6A3-6F52-48C2-8EBC-081D9E92B262}"/>
              </a:ext>
            </a:extLst>
          </p:cNvPr>
          <p:cNvGrpSpPr/>
          <p:nvPr/>
        </p:nvGrpSpPr>
        <p:grpSpPr>
          <a:xfrm>
            <a:off x="2444697" y="2326426"/>
            <a:ext cx="1347047" cy="2935225"/>
            <a:chOff x="2444697" y="2348880"/>
            <a:chExt cx="1347047" cy="2935225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38EB696-0891-4F75-9FC0-1988A37CA2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9656" y="2348880"/>
              <a:ext cx="0" cy="29352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94DB215-3C2D-412E-B171-70384D8295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62079" y="2348881"/>
              <a:ext cx="0" cy="2681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62B1D2B-92A6-410F-A340-C38A76628FDE}"/>
                </a:ext>
              </a:extLst>
            </p:cNvPr>
            <p:cNvCxnSpPr/>
            <p:nvPr/>
          </p:nvCxnSpPr>
          <p:spPr bwMode="auto">
            <a:xfrm>
              <a:off x="2444697" y="2708920"/>
              <a:ext cx="55495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851CA93-AC61-47D7-A611-88098C6FFDC9}"/>
                </a:ext>
              </a:extLst>
            </p:cNvPr>
            <p:cNvCxnSpPr/>
            <p:nvPr/>
          </p:nvCxnSpPr>
          <p:spPr bwMode="auto">
            <a:xfrm flipH="1">
              <a:off x="3062079" y="2708920"/>
              <a:ext cx="72966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7770A12-A7CA-4E24-8522-BDD4A66FEBCF}"/>
              </a:ext>
            </a:extLst>
          </p:cNvPr>
          <p:cNvSpPr txBox="1"/>
          <p:nvPr/>
        </p:nvSpPr>
        <p:spPr>
          <a:xfrm>
            <a:off x="3935225" y="2049427"/>
            <a:ext cx="936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Delay (ns)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70E164-47DA-46A6-90DD-DB48203187EA}"/>
              </a:ext>
            </a:extLst>
          </p:cNvPr>
          <p:cNvSpPr txBox="1"/>
          <p:nvPr/>
        </p:nvSpPr>
        <p:spPr>
          <a:xfrm>
            <a:off x="6414503" y="2049427"/>
            <a:ext cx="936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Delay (ns)</a:t>
            </a:r>
          </a:p>
        </p:txBody>
      </p:sp>
    </p:spTree>
    <p:extLst>
      <p:ext uri="{BB962C8B-B14F-4D97-AF65-F5344CB8AC3E}">
        <p14:creationId xmlns:p14="http://schemas.microsoft.com/office/powerpoint/2010/main" val="32708711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57037</TotalTime>
  <Words>262</Words>
  <Application>Microsoft Office PowerPoint</Application>
  <PresentationFormat>Widescreen</PresentationFormat>
  <Paragraphs>48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Qualcomm Office Regular</vt:lpstr>
      <vt:lpstr>Qualcomm Regular</vt:lpstr>
      <vt:lpstr>Times New Roman</vt:lpstr>
      <vt:lpstr>802-11-Submission</vt:lpstr>
      <vt:lpstr>Document</vt:lpstr>
      <vt:lpstr>Relayed CCA mechanism for TGbb</vt:lpstr>
      <vt:lpstr>Relayed CCA on PHY</vt:lpstr>
      <vt:lpstr>Support on MAC</vt:lpstr>
      <vt:lpstr>Channel access with virtual CCA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Chong Han</cp:lastModifiedBy>
  <cp:revision>1753</cp:revision>
  <cp:lastPrinted>1998-02-10T13:28:06Z</cp:lastPrinted>
  <dcterms:created xsi:type="dcterms:W3CDTF">2004-12-02T14:01:45Z</dcterms:created>
  <dcterms:modified xsi:type="dcterms:W3CDTF">2020-12-15T18:43:11Z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2019-11-12 05:23:41Z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