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393" r:id="rId8"/>
    <p:sldId id="368" r:id="rId9"/>
    <p:sldId id="268" r:id="rId10"/>
    <p:sldId id="280" r:id="rId11"/>
    <p:sldId id="367" r:id="rId12"/>
    <p:sldId id="371" r:id="rId13"/>
    <p:sldId id="370" r:id="rId14"/>
    <p:sldId id="395" r:id="rId15"/>
    <p:sldId id="408" r:id="rId16"/>
    <p:sldId id="407" r:id="rId17"/>
    <p:sldId id="399" r:id="rId18"/>
    <p:sldId id="381" r:id="rId19"/>
    <p:sldId id="400" r:id="rId20"/>
    <p:sldId id="384" r:id="rId21"/>
    <p:sldId id="409" r:id="rId22"/>
    <p:sldId id="410" r:id="rId23"/>
    <p:sldId id="411" r:id="rId24"/>
    <p:sldId id="27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9BAA10-62AF-4058-AED6-11AB25C0DF02}" v="25" dt="2020-12-14T22:22:46.1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3" d="100"/>
          <a:sy n="73" d="100"/>
        </p:scale>
        <p:origin x="64" y="4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329BAA10-62AF-4058-AED6-11AB25C0DF02}"/>
    <pc:docChg chg="undo custSel addSld delSld modSld modMainMaster">
      <pc:chgData name="Joseph Levy" userId="3766db8f-7892-44ce-ae9b-8fce39950acf" providerId="ADAL" clId="{329BAA10-62AF-4058-AED6-11AB25C0DF02}" dt="2020-12-14T22:29:24.530" v="3533" actId="14100"/>
      <pc:docMkLst>
        <pc:docMk/>
      </pc:docMkLst>
      <pc:sldChg chg="modSp mod">
        <pc:chgData name="Joseph Levy" userId="3766db8f-7892-44ce-ae9b-8fce39950acf" providerId="ADAL" clId="{329BAA10-62AF-4058-AED6-11AB25C0DF02}" dt="2020-12-14T20:21:21.903" v="8" actId="6549"/>
        <pc:sldMkLst>
          <pc:docMk/>
          <pc:sldMk cId="0" sldId="256"/>
        </pc:sldMkLst>
        <pc:spChg chg="mod">
          <ac:chgData name="Joseph Levy" userId="3766db8f-7892-44ce-ae9b-8fce39950acf" providerId="ADAL" clId="{329BAA10-62AF-4058-AED6-11AB25C0DF02}" dt="2020-12-14T20:21:21.903" v="8" actId="6549"/>
          <ac:spMkLst>
            <pc:docMk/>
            <pc:sldMk cId="0" sldId="256"/>
            <ac:spMk id="3074" creationId="{00000000-0000-0000-0000-000000000000}"/>
          </ac:spMkLst>
        </pc:spChg>
      </pc:sldChg>
      <pc:sldChg chg="modSp mod">
        <pc:chgData name="Joseph Levy" userId="3766db8f-7892-44ce-ae9b-8fce39950acf" providerId="ADAL" clId="{329BAA10-62AF-4058-AED6-11AB25C0DF02}" dt="2020-12-14T20:22:28.458" v="61" actId="6549"/>
        <pc:sldMkLst>
          <pc:docMk/>
          <pc:sldMk cId="0" sldId="257"/>
        </pc:sldMkLst>
        <pc:spChg chg="mod">
          <ac:chgData name="Joseph Levy" userId="3766db8f-7892-44ce-ae9b-8fce39950acf" providerId="ADAL" clId="{329BAA10-62AF-4058-AED6-11AB25C0DF02}" dt="2020-12-14T20:22:28.458" v="61" actId="6549"/>
          <ac:spMkLst>
            <pc:docMk/>
            <pc:sldMk cId="0" sldId="257"/>
            <ac:spMk id="4098" creationId="{00000000-0000-0000-0000-000000000000}"/>
          </ac:spMkLst>
        </pc:spChg>
      </pc:sldChg>
      <pc:sldChg chg="modSp mod">
        <pc:chgData name="Joseph Levy" userId="3766db8f-7892-44ce-ae9b-8fce39950acf" providerId="ADAL" clId="{329BAA10-62AF-4058-AED6-11AB25C0DF02}" dt="2020-12-14T20:22:53.116" v="63" actId="14100"/>
        <pc:sldMkLst>
          <pc:docMk/>
          <pc:sldMk cId="3512326192" sldId="265"/>
        </pc:sldMkLst>
        <pc:spChg chg="mod">
          <ac:chgData name="Joseph Levy" userId="3766db8f-7892-44ce-ae9b-8fce39950acf" providerId="ADAL" clId="{329BAA10-62AF-4058-AED6-11AB25C0DF02}" dt="2020-12-14T20:22:53.116" v="63" actId="14100"/>
          <ac:spMkLst>
            <pc:docMk/>
            <pc:sldMk cId="3512326192" sldId="265"/>
            <ac:spMk id="10243" creationId="{00000000-0000-0000-0000-000000000000}"/>
          </ac:spMkLst>
        </pc:spChg>
      </pc:sldChg>
      <pc:sldChg chg="modSp mod">
        <pc:chgData name="Joseph Levy" userId="3766db8f-7892-44ce-ae9b-8fce39950acf" providerId="ADAL" clId="{329BAA10-62AF-4058-AED6-11AB25C0DF02}" dt="2020-12-14T20:48:01.458" v="1367" actId="20577"/>
        <pc:sldMkLst>
          <pc:docMk/>
          <pc:sldMk cId="884494122" sldId="274"/>
        </pc:sldMkLst>
        <pc:spChg chg="mod">
          <ac:chgData name="Joseph Levy" userId="3766db8f-7892-44ce-ae9b-8fce39950acf" providerId="ADAL" clId="{329BAA10-62AF-4058-AED6-11AB25C0DF02}" dt="2020-12-14T20:48:01.458" v="1367" actId="20577"/>
          <ac:spMkLst>
            <pc:docMk/>
            <pc:sldMk cId="884494122" sldId="274"/>
            <ac:spMk id="37891" creationId="{00000000-0000-0000-0000-000000000000}"/>
          </ac:spMkLst>
        </pc:spChg>
      </pc:sldChg>
      <pc:sldChg chg="del">
        <pc:chgData name="Joseph Levy" userId="3766db8f-7892-44ce-ae9b-8fce39950acf" providerId="ADAL" clId="{329BAA10-62AF-4058-AED6-11AB25C0DF02}" dt="2020-12-14T20:24:32.602" v="113" actId="47"/>
        <pc:sldMkLst>
          <pc:docMk/>
          <pc:sldMk cId="228013750" sldId="372"/>
        </pc:sldMkLst>
      </pc:sldChg>
      <pc:sldChg chg="del">
        <pc:chgData name="Joseph Levy" userId="3766db8f-7892-44ce-ae9b-8fce39950acf" providerId="ADAL" clId="{329BAA10-62AF-4058-AED6-11AB25C0DF02}" dt="2020-12-14T20:50:09.794" v="1368" actId="47"/>
        <pc:sldMkLst>
          <pc:docMk/>
          <pc:sldMk cId="2970816093" sldId="375"/>
        </pc:sldMkLst>
      </pc:sldChg>
      <pc:sldChg chg="modSp mod">
        <pc:chgData name="Joseph Levy" userId="3766db8f-7892-44ce-ae9b-8fce39950acf" providerId="ADAL" clId="{329BAA10-62AF-4058-AED6-11AB25C0DF02}" dt="2020-12-14T21:52:50.379" v="3096" actId="20577"/>
        <pc:sldMkLst>
          <pc:docMk/>
          <pc:sldMk cId="1457310657" sldId="384"/>
        </pc:sldMkLst>
        <pc:spChg chg="mod">
          <ac:chgData name="Joseph Levy" userId="3766db8f-7892-44ce-ae9b-8fce39950acf" providerId="ADAL" clId="{329BAA10-62AF-4058-AED6-11AB25C0DF02}" dt="2020-12-14T21:52:50.379" v="3096" actId="20577"/>
          <ac:spMkLst>
            <pc:docMk/>
            <pc:sldMk cId="1457310657" sldId="384"/>
            <ac:spMk id="2" creationId="{7EFC7668-92BA-4CF1-BA6C-8CFD8CD6EEC2}"/>
          </ac:spMkLst>
        </pc:spChg>
      </pc:sldChg>
      <pc:sldChg chg="modSp mod">
        <pc:chgData name="Joseph Levy" userId="3766db8f-7892-44ce-ae9b-8fce39950acf" providerId="ADAL" clId="{329BAA10-62AF-4058-AED6-11AB25C0DF02}" dt="2020-12-14T22:29:24.530" v="3533" actId="14100"/>
        <pc:sldMkLst>
          <pc:docMk/>
          <pc:sldMk cId="1942127335" sldId="393"/>
        </pc:sldMkLst>
        <pc:spChg chg="mod">
          <ac:chgData name="Joseph Levy" userId="3766db8f-7892-44ce-ae9b-8fce39950acf" providerId="ADAL" clId="{329BAA10-62AF-4058-AED6-11AB25C0DF02}" dt="2020-12-14T22:29:24.530" v="3533" actId="14100"/>
          <ac:spMkLst>
            <pc:docMk/>
            <pc:sldMk cId="1942127335" sldId="393"/>
            <ac:spMk id="20483" creationId="{00000000-0000-0000-0000-000000000000}"/>
          </ac:spMkLst>
        </pc:spChg>
      </pc:sldChg>
      <pc:sldChg chg="del">
        <pc:chgData name="Joseph Levy" userId="3766db8f-7892-44ce-ae9b-8fce39950acf" providerId="ADAL" clId="{329BAA10-62AF-4058-AED6-11AB25C0DF02}" dt="2020-12-14T20:24:19.101" v="112" actId="2696"/>
        <pc:sldMkLst>
          <pc:docMk/>
          <pc:sldMk cId="3629360698" sldId="394"/>
        </pc:sldMkLst>
      </pc:sldChg>
      <pc:sldChg chg="del">
        <pc:chgData name="Joseph Levy" userId="3766db8f-7892-44ce-ae9b-8fce39950acf" providerId="ADAL" clId="{329BAA10-62AF-4058-AED6-11AB25C0DF02}" dt="2020-12-14T20:33:59.355" v="705" actId="47"/>
        <pc:sldMkLst>
          <pc:docMk/>
          <pc:sldMk cId="3127344555" sldId="406"/>
        </pc:sldMkLst>
      </pc:sldChg>
      <pc:sldChg chg="modSp new mod">
        <pc:chgData name="Joseph Levy" userId="3766db8f-7892-44ce-ae9b-8fce39950acf" providerId="ADAL" clId="{329BAA10-62AF-4058-AED6-11AB25C0DF02}" dt="2020-12-14T20:33:39.475" v="704" actId="20577"/>
        <pc:sldMkLst>
          <pc:docMk/>
          <pc:sldMk cId="2386314671" sldId="408"/>
        </pc:sldMkLst>
        <pc:spChg chg="mod">
          <ac:chgData name="Joseph Levy" userId="3766db8f-7892-44ce-ae9b-8fce39950acf" providerId="ADAL" clId="{329BAA10-62AF-4058-AED6-11AB25C0DF02}" dt="2020-12-14T20:25:33.216" v="142" actId="20577"/>
          <ac:spMkLst>
            <pc:docMk/>
            <pc:sldMk cId="2386314671" sldId="408"/>
            <ac:spMk id="2" creationId="{7D6FA7C0-17C4-4E09-B8D0-F8399CAF551A}"/>
          </ac:spMkLst>
        </pc:spChg>
        <pc:spChg chg="mod">
          <ac:chgData name="Joseph Levy" userId="3766db8f-7892-44ce-ae9b-8fce39950acf" providerId="ADAL" clId="{329BAA10-62AF-4058-AED6-11AB25C0DF02}" dt="2020-12-14T20:33:39.475" v="704" actId="20577"/>
          <ac:spMkLst>
            <pc:docMk/>
            <pc:sldMk cId="2386314671" sldId="408"/>
            <ac:spMk id="3" creationId="{2A05EE47-B670-443D-9CED-7769DB5DEEC4}"/>
          </ac:spMkLst>
        </pc:spChg>
      </pc:sldChg>
      <pc:sldChg chg="addSp delSp modSp new mod modClrScheme chgLayout">
        <pc:chgData name="Joseph Levy" userId="3766db8f-7892-44ce-ae9b-8fce39950acf" providerId="ADAL" clId="{329BAA10-62AF-4058-AED6-11AB25C0DF02}" dt="2020-12-14T21:56:55.714" v="3264" actId="20577"/>
        <pc:sldMkLst>
          <pc:docMk/>
          <pc:sldMk cId="2213265675" sldId="409"/>
        </pc:sldMkLst>
        <pc:spChg chg="del mod ord">
          <ac:chgData name="Joseph Levy" userId="3766db8f-7892-44ce-ae9b-8fce39950acf" providerId="ADAL" clId="{329BAA10-62AF-4058-AED6-11AB25C0DF02}" dt="2020-12-14T20:50:22.363" v="1370" actId="700"/>
          <ac:spMkLst>
            <pc:docMk/>
            <pc:sldMk cId="2213265675" sldId="409"/>
            <ac:spMk id="2" creationId="{40AFEBF3-EF6B-48A1-96C6-E8A937930A90}"/>
          </ac:spMkLst>
        </pc:spChg>
        <pc:spChg chg="del mod ord">
          <ac:chgData name="Joseph Levy" userId="3766db8f-7892-44ce-ae9b-8fce39950acf" providerId="ADAL" clId="{329BAA10-62AF-4058-AED6-11AB25C0DF02}" dt="2020-12-14T20:50:22.363" v="1370" actId="700"/>
          <ac:spMkLst>
            <pc:docMk/>
            <pc:sldMk cId="2213265675" sldId="409"/>
            <ac:spMk id="3" creationId="{FE2456C5-22F9-4938-A503-5E2B825B04E6}"/>
          </ac:spMkLst>
        </pc:spChg>
        <pc:spChg chg="mod ord">
          <ac:chgData name="Joseph Levy" userId="3766db8f-7892-44ce-ae9b-8fce39950acf" providerId="ADAL" clId="{329BAA10-62AF-4058-AED6-11AB25C0DF02}" dt="2020-12-14T20:50:22.363" v="1370" actId="700"/>
          <ac:spMkLst>
            <pc:docMk/>
            <pc:sldMk cId="2213265675" sldId="409"/>
            <ac:spMk id="4" creationId="{BC0D9767-9935-4FD5-8DF3-6DFB5A9C7A27}"/>
          </ac:spMkLst>
        </pc:spChg>
        <pc:spChg chg="mod ord">
          <ac:chgData name="Joseph Levy" userId="3766db8f-7892-44ce-ae9b-8fce39950acf" providerId="ADAL" clId="{329BAA10-62AF-4058-AED6-11AB25C0DF02}" dt="2020-12-14T20:50:22.363" v="1370" actId="700"/>
          <ac:spMkLst>
            <pc:docMk/>
            <pc:sldMk cId="2213265675" sldId="409"/>
            <ac:spMk id="5" creationId="{C46BFBE1-4172-4C4E-97E8-12D89D78438B}"/>
          </ac:spMkLst>
        </pc:spChg>
        <pc:spChg chg="mod ord">
          <ac:chgData name="Joseph Levy" userId="3766db8f-7892-44ce-ae9b-8fce39950acf" providerId="ADAL" clId="{329BAA10-62AF-4058-AED6-11AB25C0DF02}" dt="2020-12-14T20:50:22.363" v="1370" actId="700"/>
          <ac:spMkLst>
            <pc:docMk/>
            <pc:sldMk cId="2213265675" sldId="409"/>
            <ac:spMk id="6" creationId="{633F0FA4-6200-41F7-B273-F405C2D5A465}"/>
          </ac:spMkLst>
        </pc:spChg>
        <pc:spChg chg="add mod ord">
          <ac:chgData name="Joseph Levy" userId="3766db8f-7892-44ce-ae9b-8fce39950acf" providerId="ADAL" clId="{329BAA10-62AF-4058-AED6-11AB25C0DF02}" dt="2020-12-14T21:56:55.714" v="3264" actId="20577"/>
          <ac:spMkLst>
            <pc:docMk/>
            <pc:sldMk cId="2213265675" sldId="409"/>
            <ac:spMk id="7" creationId="{3BD94CF7-E331-4AB6-B45A-86FA2B936E2F}"/>
          </ac:spMkLst>
        </pc:spChg>
        <pc:spChg chg="add mod ord">
          <ac:chgData name="Joseph Levy" userId="3766db8f-7892-44ce-ae9b-8fce39950acf" providerId="ADAL" clId="{329BAA10-62AF-4058-AED6-11AB25C0DF02}" dt="2020-12-14T21:56:24.612" v="3258" actId="20577"/>
          <ac:spMkLst>
            <pc:docMk/>
            <pc:sldMk cId="2213265675" sldId="409"/>
            <ac:spMk id="8" creationId="{FC17CA4D-144A-4BEB-8E31-76C9F0AC175D}"/>
          </ac:spMkLst>
        </pc:spChg>
      </pc:sldChg>
      <pc:sldChg chg="modSp mod">
        <pc:chgData name="Joseph Levy" userId="3766db8f-7892-44ce-ae9b-8fce39950acf" providerId="ADAL" clId="{329BAA10-62AF-4058-AED6-11AB25C0DF02}" dt="2020-12-14T22:27:40.434" v="3497" actId="20577"/>
        <pc:sldMkLst>
          <pc:docMk/>
          <pc:sldMk cId="3768657575" sldId="410"/>
        </pc:sldMkLst>
        <pc:spChg chg="mod">
          <ac:chgData name="Joseph Levy" userId="3766db8f-7892-44ce-ae9b-8fce39950acf" providerId="ADAL" clId="{329BAA10-62AF-4058-AED6-11AB25C0DF02}" dt="2020-12-14T21:57:06.083" v="3265"/>
          <ac:spMkLst>
            <pc:docMk/>
            <pc:sldMk cId="3768657575" sldId="410"/>
            <ac:spMk id="7" creationId="{3BD94CF7-E331-4AB6-B45A-86FA2B936E2F}"/>
          </ac:spMkLst>
        </pc:spChg>
        <pc:spChg chg="mod">
          <ac:chgData name="Joseph Levy" userId="3766db8f-7892-44ce-ae9b-8fce39950acf" providerId="ADAL" clId="{329BAA10-62AF-4058-AED6-11AB25C0DF02}" dt="2020-12-14T22:27:40.434" v="3497" actId="20577"/>
          <ac:spMkLst>
            <pc:docMk/>
            <pc:sldMk cId="3768657575" sldId="410"/>
            <ac:spMk id="8" creationId="{FC17CA4D-144A-4BEB-8E31-76C9F0AC175D}"/>
          </ac:spMkLst>
        </pc:spChg>
      </pc:sldChg>
      <pc:sldChg chg="modSp mod">
        <pc:chgData name="Joseph Levy" userId="3766db8f-7892-44ce-ae9b-8fce39950acf" providerId="ADAL" clId="{329BAA10-62AF-4058-AED6-11AB25C0DF02}" dt="2020-12-14T22:19:31.003" v="3278" actId="20577"/>
        <pc:sldMkLst>
          <pc:docMk/>
          <pc:sldMk cId="2317574386" sldId="411"/>
        </pc:sldMkLst>
        <pc:spChg chg="mod">
          <ac:chgData name="Joseph Levy" userId="3766db8f-7892-44ce-ae9b-8fce39950acf" providerId="ADAL" clId="{329BAA10-62AF-4058-AED6-11AB25C0DF02}" dt="2020-12-14T21:57:10.899" v="3266"/>
          <ac:spMkLst>
            <pc:docMk/>
            <pc:sldMk cId="2317574386" sldId="411"/>
            <ac:spMk id="7" creationId="{3BD94CF7-E331-4AB6-B45A-86FA2B936E2F}"/>
          </ac:spMkLst>
        </pc:spChg>
        <pc:spChg chg="mod">
          <ac:chgData name="Joseph Levy" userId="3766db8f-7892-44ce-ae9b-8fce39950acf" providerId="ADAL" clId="{329BAA10-62AF-4058-AED6-11AB25C0DF02}" dt="2020-12-14T22:19:31.003" v="3278" actId="20577"/>
          <ac:spMkLst>
            <pc:docMk/>
            <pc:sldMk cId="2317574386" sldId="411"/>
            <ac:spMk id="8" creationId="{FC17CA4D-144A-4BEB-8E31-76C9F0AC175D}"/>
          </ac:spMkLst>
        </pc:spChg>
      </pc:sldChg>
      <pc:sldMasterChg chg="modSp mod">
        <pc:chgData name="Joseph Levy" userId="3766db8f-7892-44ce-ae9b-8fce39950acf" providerId="ADAL" clId="{329BAA10-62AF-4058-AED6-11AB25C0DF02}" dt="2020-12-14T20:20:47.367" v="1" actId="20577"/>
        <pc:sldMasterMkLst>
          <pc:docMk/>
          <pc:sldMasterMk cId="0" sldId="2147483648"/>
        </pc:sldMasterMkLst>
        <pc:spChg chg="mod">
          <ac:chgData name="Joseph Levy" userId="3766db8f-7892-44ce-ae9b-8fce39950acf" providerId="ADAL" clId="{329BAA10-62AF-4058-AED6-11AB25C0DF02}" dt="2020-12-14T20:20:47.36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1262-06-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12" Type="http://schemas.openxmlformats.org/officeDocument/2006/relationships/hyperlink" Target="https://mentor.ieee.org/802.11/dcn/20/11-20-1926-00-AANI-aani-sc-teleconference-minutes-november-2020-plenary.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1" TargetMode="External"/><Relationship Id="rId5" Type="http://schemas.openxmlformats.org/officeDocument/2006/relationships/hyperlink" Target="https://mentor.ieee.org/802.11/dcn/20/11-20-1262-03-AANI-cc32-aani-report-comments.xls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December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spid="_x0000_s1026" name="Document" r:id="rId4" imgW="8249760" imgH="2855880" progId="Word.Document.8">
                  <p:embed/>
                </p:oleObj>
              </mc:Choice>
              <mc:Fallback>
                <p:oleObj name="Document" r:id="rId4" imgW="8249760" imgH="2855880" progId="Word.Document.8">
                  <p:embed/>
                  <p:pic>
                    <p:nvPicPr>
                      <p:cNvPr id="9" name="Object 3"/>
                      <p:cNvPicPr>
                        <a:picLocks noChangeAspect="1" noChangeArrowheads="1"/>
                      </p:cNvPicPr>
                      <p:nvPr/>
                    </p:nvPicPr>
                    <p:blipFill>
                      <a:blip r:embed="rId5"/>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1-20/1262r6</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2020</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7" name="Table 6">
            <a:extLst>
              <a:ext uri="{FF2B5EF4-FFF2-40B4-BE49-F238E27FC236}">
                <a16:creationId xmlns:a16="http://schemas.microsoft.com/office/drawing/2014/main" id="{9E348773-4128-46F9-8301-970C1901D437}"/>
              </a:ext>
            </a:extLst>
          </p:cNvPr>
          <p:cNvGraphicFramePr>
            <a:graphicFrameLocks noGrp="1"/>
          </p:cNvGraphicFramePr>
          <p:nvPr>
            <p:extLst>
              <p:ext uri="{D42A27DB-BD31-4B8C-83A1-F6EECF244321}">
                <p14:modId xmlns:p14="http://schemas.microsoft.com/office/powerpoint/2010/main" val="1295270437"/>
              </p:ext>
            </p:extLst>
          </p:nvPr>
        </p:nvGraphicFramePr>
        <p:xfrm>
          <a:off x="419099" y="2209798"/>
          <a:ext cx="11353801" cy="4114802"/>
        </p:xfrm>
        <a:graphic>
          <a:graphicData uri="http://schemas.openxmlformats.org/drawingml/2006/table">
            <a:tbl>
              <a:tblPr/>
              <a:tblGrid>
                <a:gridCol w="2210475">
                  <a:extLst>
                    <a:ext uri="{9D8B030D-6E8A-4147-A177-3AD203B41FA5}">
                      <a16:colId xmlns:a16="http://schemas.microsoft.com/office/drawing/2014/main" val="1565610307"/>
                    </a:ext>
                  </a:extLst>
                </a:gridCol>
                <a:gridCol w="944476">
                  <a:extLst>
                    <a:ext uri="{9D8B030D-6E8A-4147-A177-3AD203B41FA5}">
                      <a16:colId xmlns:a16="http://schemas.microsoft.com/office/drawing/2014/main" val="2398812112"/>
                    </a:ext>
                  </a:extLst>
                </a:gridCol>
                <a:gridCol w="1044951">
                  <a:extLst>
                    <a:ext uri="{9D8B030D-6E8A-4147-A177-3AD203B41FA5}">
                      <a16:colId xmlns:a16="http://schemas.microsoft.com/office/drawing/2014/main" val="781138221"/>
                    </a:ext>
                  </a:extLst>
                </a:gridCol>
                <a:gridCol w="643047">
                  <a:extLst>
                    <a:ext uri="{9D8B030D-6E8A-4147-A177-3AD203B41FA5}">
                      <a16:colId xmlns:a16="http://schemas.microsoft.com/office/drawing/2014/main" val="2061840492"/>
                    </a:ext>
                  </a:extLst>
                </a:gridCol>
                <a:gridCol w="542571">
                  <a:extLst>
                    <a:ext uri="{9D8B030D-6E8A-4147-A177-3AD203B41FA5}">
                      <a16:colId xmlns:a16="http://schemas.microsoft.com/office/drawing/2014/main" val="3333187427"/>
                    </a:ext>
                  </a:extLst>
                </a:gridCol>
                <a:gridCol w="522476">
                  <a:extLst>
                    <a:ext uri="{9D8B030D-6E8A-4147-A177-3AD203B41FA5}">
                      <a16:colId xmlns:a16="http://schemas.microsoft.com/office/drawing/2014/main" val="3308044880"/>
                    </a:ext>
                  </a:extLst>
                </a:gridCol>
                <a:gridCol w="422000">
                  <a:extLst>
                    <a:ext uri="{9D8B030D-6E8A-4147-A177-3AD203B41FA5}">
                      <a16:colId xmlns:a16="http://schemas.microsoft.com/office/drawing/2014/main" val="4150460596"/>
                    </a:ext>
                  </a:extLst>
                </a:gridCol>
                <a:gridCol w="422000">
                  <a:extLst>
                    <a:ext uri="{9D8B030D-6E8A-4147-A177-3AD203B41FA5}">
                      <a16:colId xmlns:a16="http://schemas.microsoft.com/office/drawing/2014/main" val="674134038"/>
                    </a:ext>
                  </a:extLst>
                </a:gridCol>
                <a:gridCol w="723428">
                  <a:extLst>
                    <a:ext uri="{9D8B030D-6E8A-4147-A177-3AD203B41FA5}">
                      <a16:colId xmlns:a16="http://schemas.microsoft.com/office/drawing/2014/main" val="3732536398"/>
                    </a:ext>
                  </a:extLst>
                </a:gridCol>
                <a:gridCol w="723428">
                  <a:extLst>
                    <a:ext uri="{9D8B030D-6E8A-4147-A177-3AD203B41FA5}">
                      <a16:colId xmlns:a16="http://schemas.microsoft.com/office/drawing/2014/main" val="1504758928"/>
                    </a:ext>
                  </a:extLst>
                </a:gridCol>
                <a:gridCol w="723428">
                  <a:extLst>
                    <a:ext uri="{9D8B030D-6E8A-4147-A177-3AD203B41FA5}">
                      <a16:colId xmlns:a16="http://schemas.microsoft.com/office/drawing/2014/main" val="2555215196"/>
                    </a:ext>
                  </a:extLst>
                </a:gridCol>
                <a:gridCol w="1306189">
                  <a:extLst>
                    <a:ext uri="{9D8B030D-6E8A-4147-A177-3AD203B41FA5}">
                      <a16:colId xmlns:a16="http://schemas.microsoft.com/office/drawing/2014/main" val="69172038"/>
                    </a:ext>
                  </a:extLst>
                </a:gridCol>
                <a:gridCol w="1125332">
                  <a:extLst>
                    <a:ext uri="{9D8B030D-6E8A-4147-A177-3AD203B41FA5}">
                      <a16:colId xmlns:a16="http://schemas.microsoft.com/office/drawing/2014/main" val="667229072"/>
                    </a:ext>
                  </a:extLst>
                </a:gridCol>
              </a:tblGrid>
              <a:tr h="836342">
                <a:tc>
                  <a:txBody>
                    <a:bodyPr/>
                    <a:lstStyle/>
                    <a:p>
                      <a:pPr algn="l" fontAlgn="ctr"/>
                      <a:r>
                        <a:rPr lang="en-US" sz="18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091923194"/>
                  </a:ext>
                </a:extLst>
              </a:tr>
              <a:tr h="802888">
                <a:tc>
                  <a:txBody>
                    <a:bodyPr/>
                    <a:lstStyle/>
                    <a:p>
                      <a:pPr algn="l" fontAlgn="ctr"/>
                      <a:r>
                        <a:rPr lang="en-US" sz="1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965487"/>
                  </a:ext>
                </a:extLst>
              </a:tr>
              <a:tr h="802888">
                <a:tc>
                  <a:txBody>
                    <a:bodyPr/>
                    <a:lstStyle/>
                    <a:p>
                      <a:pPr algn="l" fontAlgn="ctr"/>
                      <a:r>
                        <a:rPr lang="en-US" sz="1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4929562"/>
                  </a:ext>
                </a:extLst>
              </a:tr>
              <a:tr h="836342">
                <a:tc>
                  <a:txBody>
                    <a:bodyPr/>
                    <a:lstStyle/>
                    <a:p>
                      <a:pPr algn="l" fontAlgn="ctr"/>
                      <a:r>
                        <a:rPr lang="en-US" sz="1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272968"/>
                  </a:ext>
                </a:extLst>
              </a:tr>
              <a:tr h="836342">
                <a:tc>
                  <a:txBody>
                    <a:bodyPr/>
                    <a:lstStyle/>
                    <a:p>
                      <a:pPr algn="l" fontAlgn="ctr"/>
                      <a:r>
                        <a:rPr lang="en-US" sz="1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144566"/>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p:txBody>
          <a:bodyPr/>
          <a:lstStyle/>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A7C0-17C4-4E09-B8D0-F8399CAF551A}"/>
              </a:ext>
            </a:extLst>
          </p:cNvPr>
          <p:cNvSpPr>
            <a:spLocks noGrp="1"/>
          </p:cNvSpPr>
          <p:nvPr>
            <p:ph type="title"/>
          </p:nvPr>
        </p:nvSpPr>
        <p:spPr/>
        <p:txBody>
          <a:bodyPr/>
          <a:lstStyle/>
          <a:p>
            <a:r>
              <a:rPr lang="en-US" dirty="0"/>
              <a:t>Status of Editorial Review</a:t>
            </a:r>
          </a:p>
        </p:txBody>
      </p:sp>
      <p:sp>
        <p:nvSpPr>
          <p:cNvPr id="3" name="Content Placeholder 2">
            <a:extLst>
              <a:ext uri="{FF2B5EF4-FFF2-40B4-BE49-F238E27FC236}">
                <a16:creationId xmlns:a16="http://schemas.microsoft.com/office/drawing/2014/main" id="{2A05EE47-B670-443D-9CED-7769DB5DEEC4}"/>
              </a:ext>
            </a:extLst>
          </p:cNvPr>
          <p:cNvSpPr>
            <a:spLocks noGrp="1"/>
          </p:cNvSpPr>
          <p:nvPr>
            <p:ph idx="1"/>
          </p:nvPr>
        </p:nvSpPr>
        <p:spPr/>
        <p:txBody>
          <a:bodyPr/>
          <a:lstStyle/>
          <a:p>
            <a:pPr>
              <a:buFont typeface="Arial" panose="020B0604020202020204" pitchFamily="34" charset="0"/>
              <a:buChar char="•"/>
            </a:pPr>
            <a:r>
              <a:rPr lang="en-US" dirty="0"/>
              <a:t>An editorial review is in progress (goal is to complete the review this week). </a:t>
            </a:r>
            <a:br>
              <a:rPr lang="en-US" dirty="0"/>
            </a:br>
            <a:r>
              <a:rPr lang="en-US" dirty="0"/>
              <a:t>  	(Two reviewers have indicated they will participate)</a:t>
            </a:r>
          </a:p>
          <a:p>
            <a:pPr>
              <a:buFont typeface="Arial" panose="020B0604020202020204" pitchFamily="34" charset="0"/>
              <a:buChar char="•"/>
            </a:pPr>
            <a:r>
              <a:rPr lang="en-US" dirty="0"/>
              <a:t>After the review is complete, the editorial changes will be shared with the Authors of </a:t>
            </a:r>
            <a:r>
              <a:rPr lang="en-US" dirty="0">
                <a:hlinkClick r:id="rId2"/>
              </a:rPr>
              <a:t>11-20/0013r7</a:t>
            </a:r>
            <a:endParaRPr lang="en-US" dirty="0"/>
          </a:p>
          <a:p>
            <a:pPr>
              <a:buFont typeface="Arial" panose="020B0604020202020204" pitchFamily="34" charset="0"/>
              <a:buChar char="•"/>
            </a:pPr>
            <a:r>
              <a:rPr lang="en-US" dirty="0"/>
              <a:t>The Authors will then review/accept the editorial changes </a:t>
            </a:r>
          </a:p>
          <a:p>
            <a:pPr>
              <a:buFont typeface="Arial" panose="020B0604020202020204" pitchFamily="34" charset="0"/>
              <a:buChar char="•"/>
            </a:pPr>
            <a:r>
              <a:rPr lang="en-US" dirty="0"/>
              <a:t>An updated version of the report will be uploaded (goal is to upload the document prior to the next AANI SC Teleconference (5 January 2021)</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652A04-8997-47D3-9039-AFFDACB2BB56}"/>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F5A16E0-0D35-4997-995C-D6293B573C0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839DDD-C00B-4B37-9D4C-036E7DF557A5}"/>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38631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December 2020</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13</a:t>
            </a:fld>
            <a:endParaRPr lang="en-GB" dirty="0"/>
          </a:p>
        </p:txBody>
      </p:sp>
    </p:spTree>
    <p:extLst>
      <p:ext uri="{BB962C8B-B14F-4D97-AF65-F5344CB8AC3E}">
        <p14:creationId xmlns:p14="http://schemas.microsoft.com/office/powerpoint/2010/main" val="1574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December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December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December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Draft Motions – for review</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December 2020</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17</a:t>
            </a:fld>
            <a:endParaRPr lang="en-GB" dirty="0"/>
          </a:p>
        </p:txBody>
      </p:sp>
    </p:spTree>
    <p:extLst>
      <p:ext uri="{BB962C8B-B14F-4D97-AF65-F5344CB8AC3E}">
        <p14:creationId xmlns:p14="http://schemas.microsoft.com/office/powerpoint/2010/main" val="1457310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18</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296986"/>
            <a:ext cx="10361084" cy="5103814"/>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 was had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20/1376r0</a:t>
            </a:r>
            <a:r>
              <a:rPr lang="en-US" dirty="0">
                <a:solidFill>
                  <a:schemeClr val="tx1"/>
                </a:solidFill>
              </a:rPr>
              <a:t> as the baseline for the technical report failed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15 December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12799" y="4996662"/>
            <a:ext cx="8763000"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524001"/>
            <a:ext cx="10361084" cy="4570414"/>
          </a:xfrm>
        </p:spPr>
        <p:txBody>
          <a:bodyPr/>
          <a:lstStyle/>
          <a:p>
            <a:r>
              <a:rPr lang="en-US" dirty="0">
                <a:solidFill>
                  <a:schemeClr val="tx1"/>
                </a:solidFill>
              </a:rPr>
              <a:t>Motion 7:</a:t>
            </a:r>
          </a:p>
          <a:p>
            <a:r>
              <a:rPr lang="en-US" dirty="0">
                <a:solidFill>
                  <a:schemeClr val="tx1"/>
                </a:solidFill>
              </a:rPr>
              <a:t>Move to submit </a:t>
            </a:r>
            <a:r>
              <a:rPr lang="en-US" dirty="0">
                <a:solidFill>
                  <a:schemeClr val="tx1"/>
                </a:solidFill>
                <a:hlinkClick r:id="rId2"/>
              </a:rPr>
              <a:t>11-20/0013r7</a:t>
            </a:r>
            <a:r>
              <a:rPr lang="en-US" dirty="0">
                <a:solidFill>
                  <a:schemeClr val="tx1"/>
                </a:solidFill>
              </a:rPr>
              <a:t> the “Draft technical report on interworking between 3GPP 5G network &amp; WLAN” for approve by the 802.11 WG, with editorial privileges given the to the WG Chair.</a:t>
            </a:r>
          </a:p>
          <a:p>
            <a:endParaRPr lang="en-US" dirty="0">
              <a:solidFill>
                <a:schemeClr val="tx1"/>
              </a:solidFill>
            </a:endParaRP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endParaRPr lang="en-US" sz="2000" i="1" dirty="0"/>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dirty="0"/>
              <a:t>AANI SC Teleconference Plan:</a:t>
            </a:r>
          </a:p>
          <a:p>
            <a:pPr marL="57150" indent="0"/>
            <a:r>
              <a:rPr lang="it-IT" altLang="en-US" sz="1600" b="0" i="1" dirty="0"/>
              <a:t>	05 January 2021 9:00-10:00 h ET</a:t>
            </a:r>
          </a:p>
          <a:p>
            <a:pPr marL="457200" lvl="1" indent="0"/>
            <a:r>
              <a:rPr lang="it-IT" altLang="en-US" sz="1400" i="1" dirty="0">
                <a:cs typeface="+mn-cs"/>
              </a:rPr>
              <a:t>Additional Teleconferences Scheduled as required (with 10 days notice)</a:t>
            </a:r>
          </a:p>
          <a:p>
            <a:r>
              <a:rPr lang="it-IT" altLang="en-US" sz="2000" dirty="0"/>
              <a:t>802.11 WG March Plenary Teleconferences:</a:t>
            </a:r>
            <a:br>
              <a:rPr lang="it-IT" altLang="en-US" sz="2000" b="0" i="1" dirty="0"/>
            </a:br>
            <a:r>
              <a:rPr lang="it-IT" altLang="en-US" sz="1600" b="0" i="1" dirty="0"/>
              <a:t>AANI SC</a:t>
            </a:r>
          </a:p>
          <a:p>
            <a:pPr lvl="1">
              <a:buFontTx/>
              <a:buChar char="-"/>
            </a:pPr>
            <a:r>
              <a:rPr lang="it-IT" altLang="en-US" sz="1200" b="0" i="1" dirty="0"/>
              <a:t> </a:t>
            </a:r>
            <a:r>
              <a:rPr lang="it-IT" altLang="en-US" sz="1400" i="1" dirty="0"/>
              <a:t>12 January 2021 11:15-13:15 h ET – Status and review of the Technical Report</a:t>
            </a:r>
          </a:p>
          <a:p>
            <a:pPr lvl="1">
              <a:buFontTx/>
              <a:buChar char="-"/>
            </a:pPr>
            <a:r>
              <a:rPr lang="it-IT" altLang="en-US" sz="1400" i="1" dirty="0"/>
              <a:t>13 January 2021 19:00-21:00 h ET – Motions to resolve open CIDs and to forward the Technical Report to the 802.11 WG for Approval</a:t>
            </a:r>
          </a:p>
          <a:p>
            <a:pPr lvl="1">
              <a:buFontTx/>
              <a:buChar char="-"/>
            </a:pPr>
            <a:r>
              <a:rPr lang="it-IT" altLang="en-US" sz="1400" i="1" dirty="0"/>
              <a:t>14 January 2021 11:15-13:15 h ET – If required by contribution or need for additional work on the Technical Report</a:t>
            </a:r>
          </a:p>
          <a:p>
            <a:pPr lvl="1">
              <a:buFontTx/>
              <a:buChar char="-"/>
            </a:pPr>
            <a:r>
              <a:rPr lang="it-IT" altLang="en-US" sz="1400" i="1" dirty="0"/>
              <a:t>14 January 2021 19:00-21:00 h ET – If required by contribution or need for additional work on the Technical Report</a:t>
            </a:r>
          </a:p>
          <a:p>
            <a:pPr marL="400050" lvl="1" indent="0"/>
            <a:r>
              <a:rPr lang="it-IT" altLang="en-US" sz="1400" i="1" dirty="0"/>
              <a:t>802.11 WG – Closing Plenary 15 January 2021 9:00-12:00 h ET – WG Motion to Approve the Report</a:t>
            </a:r>
            <a:endParaRPr lang="it-IT" altLang="en-US" sz="1400" b="0" i="1" dirty="0"/>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19200"/>
            <a:ext cx="11151658" cy="52562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394796" cy="4724400"/>
          </a:xfrm>
        </p:spPr>
        <p:txBody>
          <a:bodyPr/>
          <a:lstStyle/>
          <a:p>
            <a:pPr marL="0" indent="0">
              <a:spcBef>
                <a:spcPts val="200"/>
              </a:spcBef>
              <a:defRPr/>
            </a:pPr>
            <a:r>
              <a:rPr lang="en-US" altLang="en-US" dirty="0"/>
              <a:t>Tuesday 15 December 2020 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Status, </a:t>
            </a:r>
          </a:p>
          <a:p>
            <a:pPr marL="857250" lvl="1" indent="-457200">
              <a:spcBef>
                <a:spcPts val="200"/>
              </a:spcBef>
              <a:buFont typeface="Times New Roman" panose="02020603050405020304" pitchFamily="18" charset="0"/>
              <a:buAutoNum type="arabicPeriod"/>
              <a:defRPr/>
            </a:pPr>
            <a:r>
              <a:rPr lang="en-US" altLang="en-US" dirty="0"/>
              <a:t>Technical Report – motions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11-20/0013r6 </a:t>
            </a:r>
          </a:p>
          <a:p>
            <a:pPr marL="1257300" lvl="2" indent="-457200">
              <a:spcBef>
                <a:spcPts val="200"/>
              </a:spcBef>
              <a:buFont typeface="+mj-lt"/>
              <a:buAutoNum type="alphaLcParenR"/>
              <a:defRPr/>
            </a:pPr>
            <a:r>
              <a:rPr lang="en-US" dirty="0"/>
              <a:t>Comment Resolution Contributions</a:t>
            </a:r>
          </a:p>
          <a:p>
            <a:pPr marL="1257300" lvl="2" indent="-457200">
              <a:spcBef>
                <a:spcPts val="200"/>
              </a:spcBef>
              <a:buFont typeface="+mj-lt"/>
              <a:buAutoNum type="alphaLcParenR"/>
              <a:defRPr/>
            </a:pPr>
            <a:r>
              <a:rPr lang="en-US" dirty="0"/>
              <a:t>Status of editorial review</a:t>
            </a:r>
          </a:p>
          <a:p>
            <a:pPr marL="1257300" lvl="2" indent="-457200">
              <a:spcBef>
                <a:spcPts val="200"/>
              </a:spcBef>
              <a:buFont typeface="+mj-lt"/>
              <a:buAutoNum type="alphaLcParenR"/>
              <a:defRPr/>
            </a:pPr>
            <a:r>
              <a:rPr lang="en-US" dirty="0"/>
              <a:t>Review of open comments</a:t>
            </a:r>
          </a:p>
          <a:p>
            <a:pPr marL="1257300" lvl="2" indent="-457200">
              <a:spcBef>
                <a:spcPts val="200"/>
              </a:spcBef>
              <a:buFont typeface="+mj-lt"/>
              <a:buAutoNum type="alphaLcParenR"/>
              <a:defRPr/>
            </a:pPr>
            <a:r>
              <a:rPr lang="en-US" dirty="0"/>
              <a:t>Draft motion review</a:t>
            </a:r>
          </a:p>
          <a:p>
            <a:pPr marL="857250" lvl="1" indent="-457200">
              <a:spcBef>
                <a:spcPts val="200"/>
              </a:spcBef>
              <a:buFont typeface="+mj-lt"/>
              <a:buAutoNum type="arabicPeriod"/>
              <a:defRPr/>
            </a:pPr>
            <a:r>
              <a:rPr lang="en-US" dirty="0"/>
              <a:t>Future Session Planning</a:t>
            </a:r>
          </a:p>
          <a:p>
            <a:pPr marL="857250" lvl="1" indent="-457200">
              <a:spcBef>
                <a:spcPts val="200"/>
              </a:spcBef>
              <a:buFont typeface="+mj-lt"/>
              <a:buAutoNum type="arabicPeriod"/>
              <a:defRPr/>
            </a:pPr>
            <a:r>
              <a:rPr lang="en-US"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December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December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1"/>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2"/>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endParaRPr lang="en-US" altLang="en-US" sz="1600" b="0" dirty="0">
              <a:solidFill>
                <a:schemeClr val="tx1"/>
              </a:solidFill>
            </a:endParaRP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0145354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elements/1.1/"/>
    <ds:schemaRef ds:uri="60873816-0101-4504-946e-6fdefec58fb5"/>
    <ds:schemaRef ds:uri="http://purl.org/dc/terms/"/>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60299</TotalTime>
  <Words>2518</Words>
  <Application>Microsoft Office PowerPoint</Application>
  <PresentationFormat>Widescreen</PresentationFormat>
  <Paragraphs>320</Paragraphs>
  <Slides>21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Status on the Proposal on Interworking</vt:lpstr>
      <vt:lpstr>Status on the Proposal on Interworking (cont.)</vt:lpstr>
      <vt:lpstr>Comment Resolution Status</vt:lpstr>
      <vt:lpstr>Contributions</vt:lpstr>
      <vt:lpstr>Status of Editorial Review</vt:lpstr>
      <vt:lpstr>Open Comments</vt:lpstr>
      <vt:lpstr>Open: CID 69 - Technical w/no text changes</vt:lpstr>
      <vt:lpstr>Open: CID 71 - Technical w/no text changes</vt:lpstr>
      <vt:lpstr>Open: 3 Similar General Comments  CIDs: 68, 70, and 80</vt:lpstr>
      <vt:lpstr>Draft Motions – for review</vt:lpstr>
      <vt:lpstr>Draft Motions</vt:lpstr>
      <vt:lpstr>Draft Motions</vt:lpstr>
      <vt:lpstr>Draft Motions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11-20-1964-00-AANI-aani-sc-teleconference-agenda-15-december-2020</dc:title>
  <dc:creator>Levy, Joseph</dc:creator>
  <cp:lastModifiedBy>Joseph Levy</cp:lastModifiedBy>
  <cp:revision>423</cp:revision>
  <cp:lastPrinted>1601-01-01T00:00:00Z</cp:lastPrinted>
  <dcterms:created xsi:type="dcterms:W3CDTF">2017-06-02T20:57:23Z</dcterms:created>
  <dcterms:modified xsi:type="dcterms:W3CDTF">2020-12-14T22:29:25Z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