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1" r:id="rId3"/>
    <p:sldId id="330" r:id="rId4"/>
    <p:sldId id="332" r:id="rId5"/>
    <p:sldId id="333" r:id="rId6"/>
    <p:sldId id="334" r:id="rId7"/>
    <p:sldId id="338" r:id="rId8"/>
    <p:sldId id="336" r:id="rId9"/>
    <p:sldId id="339" r:id="rId10"/>
    <p:sldId id="335" r:id="rId11"/>
    <p:sldId id="340" r:id="rId12"/>
    <p:sldId id="341" r:id="rId13"/>
    <p:sldId id="34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238B91-4970-48A5-AB47-72C176C00D24}" v="69" dt="2021-01-14T03:42:46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16AA9A1-98A8-4229-ABB3-7AA487796366}"/>
    <pc:docChg chg="undo custSel addSld delSld modSld">
      <pc:chgData name="Alfred Asterjadhi" userId="39de57b9-85c0-4fd1-aaac-8ca2b6560ad0" providerId="ADAL" clId="{716AA9A1-98A8-4229-ABB3-7AA487796366}" dt="2020-11-13T18:01:52.874" v="4754" actId="20577"/>
      <pc:docMkLst>
        <pc:docMk/>
      </pc:docMkLst>
      <pc:sldChg chg="modSp">
        <pc:chgData name="Alfred Asterjadhi" userId="39de57b9-85c0-4fd1-aaac-8ca2b6560ad0" providerId="ADAL" clId="{716AA9A1-98A8-4229-ABB3-7AA487796366}" dt="2020-11-11T14:09:00.385" v="0" actId="20577"/>
        <pc:sldMkLst>
          <pc:docMk/>
          <pc:sldMk cId="0" sldId="256"/>
        </pc:sldMkLst>
        <pc:spChg chg="mod">
          <ac:chgData name="Alfred Asterjadhi" userId="39de57b9-85c0-4fd1-aaac-8ca2b6560ad0" providerId="ADAL" clId="{716AA9A1-98A8-4229-ABB3-7AA487796366}" dt="2020-11-11T14:09:00.385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Alfred Asterjadhi" userId="39de57b9-85c0-4fd1-aaac-8ca2b6560ad0" providerId="ADAL" clId="{716AA9A1-98A8-4229-ABB3-7AA487796366}" dt="2020-11-11T14:47:46.057" v="3131" actId="2696"/>
        <pc:sldMkLst>
          <pc:docMk/>
          <pc:sldMk cId="1677969607" sldId="323"/>
        </pc:sldMkLst>
      </pc:sldChg>
      <pc:sldChg chg="modSp">
        <pc:chgData name="Alfred Asterjadhi" userId="39de57b9-85c0-4fd1-aaac-8ca2b6560ad0" providerId="ADAL" clId="{716AA9A1-98A8-4229-ABB3-7AA487796366}" dt="2020-11-11T23:10:37.911" v="4195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716AA9A1-98A8-4229-ABB3-7AA487796366}" dt="2020-11-11T23:10:37.911" v="4195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716AA9A1-98A8-4229-ABB3-7AA487796366}" dt="2020-11-11T23:08:34.363" v="4036" actId="1076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716AA9A1-98A8-4229-ABB3-7AA487796366}" dt="2020-11-11T23:08:47.310" v="4038" actId="20577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716AA9A1-98A8-4229-ABB3-7AA487796366}" dt="2020-11-11T23:07:54.926" v="4033" actId="1076"/>
          <ac:spMkLst>
            <pc:docMk/>
            <pc:sldMk cId="41760025" sldId="330"/>
            <ac:spMk id="16" creationId="{A6BCE71C-94F8-46FA-92D4-CBF46D95D6BE}"/>
          </ac:spMkLst>
        </pc:spChg>
        <pc:spChg chg="mod">
          <ac:chgData name="Alfred Asterjadhi" userId="39de57b9-85c0-4fd1-aaac-8ca2b6560ad0" providerId="ADAL" clId="{716AA9A1-98A8-4229-ABB3-7AA487796366}" dt="2020-11-11T23:08:43.999" v="4037" actId="1076"/>
          <ac:spMkLst>
            <pc:docMk/>
            <pc:sldMk cId="41760025" sldId="330"/>
            <ac:spMk id="17" creationId="{E23FE0D8-87AE-407C-A20E-1E083A606264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0" creationId="{8772CBA2-8495-4135-8486-9E80DA9F2176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716AA9A1-98A8-4229-ABB3-7AA487796366}" dt="2020-11-11T23:07:37.244" v="4030" actId="1035"/>
          <ac:cxnSpMkLst>
            <pc:docMk/>
            <pc:sldMk cId="41760025" sldId="330"/>
            <ac:cxnSpMk id="13" creationId="{E123DC83-788A-4CBA-A69D-985491062B2D}"/>
          </ac:cxnSpMkLst>
        </pc:cxnChg>
        <pc:cxnChg chg="mod">
          <ac:chgData name="Alfred Asterjadhi" userId="39de57b9-85c0-4fd1-aaac-8ca2b6560ad0" providerId="ADAL" clId="{716AA9A1-98A8-4229-ABB3-7AA487796366}" dt="2020-11-11T23:07:54.926" v="4033" actId="107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716AA9A1-98A8-4229-ABB3-7AA487796366}" dt="2020-11-11T23:07:52.140" v="4032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modSp">
        <pc:chgData name="Alfred Asterjadhi" userId="39de57b9-85c0-4fd1-aaac-8ca2b6560ad0" providerId="ADAL" clId="{716AA9A1-98A8-4229-ABB3-7AA487796366}" dt="2020-11-11T17:07:10.886" v="3132" actId="114"/>
        <pc:sldMkLst>
          <pc:docMk/>
          <pc:sldMk cId="3757532764" sldId="331"/>
        </pc:sldMkLst>
        <pc:spChg chg="mod">
          <ac:chgData name="Alfred Asterjadhi" userId="39de57b9-85c0-4fd1-aaac-8ca2b6560ad0" providerId="ADAL" clId="{716AA9A1-98A8-4229-ABB3-7AA487796366}" dt="2020-11-11T17:07:10.886" v="3132" actId="114"/>
          <ac:spMkLst>
            <pc:docMk/>
            <pc:sldMk cId="3757532764" sldId="331"/>
            <ac:spMk id="3" creationId="{C97CE4AC-0E6A-4C24-912F-FD6321D3189B}"/>
          </ac:spMkLst>
        </pc:spChg>
      </pc:sldChg>
      <pc:sldChg chg="modSp">
        <pc:chgData name="Alfred Asterjadhi" userId="39de57b9-85c0-4fd1-aaac-8ca2b6560ad0" providerId="ADAL" clId="{716AA9A1-98A8-4229-ABB3-7AA487796366}" dt="2020-11-13T17:51:49.598" v="4377" actId="20577"/>
        <pc:sldMkLst>
          <pc:docMk/>
          <pc:sldMk cId="864394605" sldId="332"/>
        </pc:sldMkLst>
        <pc:spChg chg="mod">
          <ac:chgData name="Alfred Asterjadhi" userId="39de57b9-85c0-4fd1-aaac-8ca2b6560ad0" providerId="ADAL" clId="{716AA9A1-98A8-4229-ABB3-7AA487796366}" dt="2020-11-13T17:51:49.598" v="4377" actId="20577"/>
          <ac:spMkLst>
            <pc:docMk/>
            <pc:sldMk cId="864394605" sldId="332"/>
            <ac:spMk id="11" creationId="{830E59B3-9103-40E8-B3F6-4F5FA83A2FD9}"/>
          </ac:spMkLst>
        </pc:spChg>
        <pc:spChg chg="mod">
          <ac:chgData name="Alfred Asterjadhi" userId="39de57b9-85c0-4fd1-aaac-8ca2b6560ad0" providerId="ADAL" clId="{716AA9A1-98A8-4229-ABB3-7AA487796366}" dt="2020-11-11T17:11:25.367" v="3167" actId="1076"/>
          <ac:spMkLst>
            <pc:docMk/>
            <pc:sldMk cId="864394605" sldId="332"/>
            <ac:spMk id="78" creationId="{B1E10BD4-D38F-47B3-941B-9135A1B45369}"/>
          </ac:spMkLst>
        </pc:s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48" creationId="{C310E961-AF8B-4B77-9C15-B0A015EBCAA9}"/>
          </ac:grpSpMkLst>
        </pc:grpChg>
      </pc:sldChg>
      <pc:sldChg chg="addSp delSp modSp">
        <pc:chgData name="Alfred Asterjadhi" userId="39de57b9-85c0-4fd1-aaac-8ca2b6560ad0" providerId="ADAL" clId="{716AA9A1-98A8-4229-ABB3-7AA487796366}" dt="2020-11-13T18:01:52.874" v="4754" actId="20577"/>
        <pc:sldMkLst>
          <pc:docMk/>
          <pc:sldMk cId="1666591757" sldId="334"/>
        </pc:sldMkLst>
        <pc:spChg chg="mod">
          <ac:chgData name="Alfred Asterjadhi" userId="39de57b9-85c0-4fd1-aaac-8ca2b6560ad0" providerId="ADAL" clId="{716AA9A1-98A8-4229-ABB3-7AA487796366}" dt="2020-11-13T18:01:52.874" v="4754" actId="20577"/>
          <ac:spMkLst>
            <pc:docMk/>
            <pc:sldMk cId="1666591757" sldId="334"/>
            <ac:spMk id="3" creationId="{793ABE2C-F925-4939-82C6-4400195A1300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7" creationId="{72D167F6-B612-4432-B91B-E2027EF65BFF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7" creationId="{8C158CFE-4F20-4750-9C2B-16C37754AF65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8" creationId="{1BEAC3E4-983C-4596-9925-525881517321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8" creationId="{4C4BC1C8-0800-43A7-B8C8-49867D5F92B6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9" creationId="{73EB9A5F-5D0B-4BCD-A54D-A313F67A2B50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9" creationId="{B073B509-68A4-4D63-9341-90BDD420EF1C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0" creationId="{09FD13DB-C716-410F-9D2B-AE2A879BDBAF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0" creationId="{69F89309-E70B-4BF1-929D-849C13FC295D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1" creationId="{7FA57D28-931E-4538-B726-C1BE666CBD9E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1" creationId="{CFE544DF-8C15-45DE-A581-77764D3863B4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2" creationId="{D0D0BAFA-50ED-43E7-9AA1-4E56CC141FEA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2" creationId="{D25FEEB9-31B7-40C4-A1F5-3234A058FB7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3" creationId="{576AC564-E0A2-48FD-BCAD-AEDC087FC1B3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3" creationId="{6ABA69A1-74E6-45F6-AA34-743ACEC1DE25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4" creationId="{C6071DE5-1B7B-40DA-B2AB-B2D0179C2C9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4" creationId="{ED8CE1F1-8761-4925-B7DA-318C74A14F3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5" creationId="{8197CEFD-3CB2-49B5-823C-C157E640E82F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5" creationId="{AE0FD73E-DD78-4879-8712-7512489B09C1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6" creationId="{77CBB552-8446-46C8-B039-F8714EE922D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6" creationId="{8D16BC9A-AB1E-45F4-939C-8BE66732818F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7" creationId="{2876B1CE-27B9-4D72-99A2-C4E3A45F3F7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7" creationId="{4A26033C-B266-4CF6-8676-EB3E93AA51EA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8" creationId="{5F34323B-1B9B-477C-A858-A66F185D4C4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8" creationId="{FD0A6643-5BB6-4E2F-A247-0D853CEE27E4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9" creationId="{6B45910D-41F7-4C71-A830-92988517727F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9" creationId="{F9F245B4-36AB-44C3-B587-B9BE560B9007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0" creationId="{56D20740-F545-4EC9-BE14-45F1A637B067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0" creationId="{7981F144-0005-4663-98F8-3DC087FB3ECE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1" creationId="{2475E11C-13D0-46E3-B882-197DBE46964B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1" creationId="{3DBEDC57-7776-4DC5-A464-32B34687B89B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2" creationId="{E5ED1D5D-B8AC-4172-9B24-AAA0805E4D6D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3" creationId="{E04CA336-CCAF-4665-A8D5-563DC624921E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4" creationId="{6769990C-47C1-4BC0-8030-30F291FC93EC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5" creationId="{4CE8ADCE-C4F6-4CF1-8EC3-E348DEE11284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6" creationId="{6974EC22-A640-40E7-84CB-42DEAFC07779}"/>
          </ac:spMkLst>
        </pc:spChg>
      </pc:sldChg>
      <pc:sldChg chg="modSp">
        <pc:chgData name="Alfred Asterjadhi" userId="39de57b9-85c0-4fd1-aaac-8ca2b6560ad0" providerId="ADAL" clId="{716AA9A1-98A8-4229-ABB3-7AA487796366}" dt="2020-11-11T14:44:10.527" v="2928" actId="15"/>
        <pc:sldMkLst>
          <pc:docMk/>
          <pc:sldMk cId="2009126625" sldId="335"/>
        </pc:sldMkLst>
        <pc:spChg chg="mod">
          <ac:chgData name="Alfred Asterjadhi" userId="39de57b9-85c0-4fd1-aaac-8ca2b6560ad0" providerId="ADAL" clId="{716AA9A1-98A8-4229-ABB3-7AA487796366}" dt="2020-11-11T14:44:10.527" v="2928" actId="15"/>
          <ac:spMkLst>
            <pc:docMk/>
            <pc:sldMk cId="2009126625" sldId="335"/>
            <ac:spMk id="11" creationId="{830E59B3-9103-40E8-B3F6-4F5FA83A2FD9}"/>
          </ac:spMkLst>
        </pc:spChg>
      </pc:sldChg>
      <pc:sldChg chg="modSp add">
        <pc:chgData name="Alfred Asterjadhi" userId="39de57b9-85c0-4fd1-aaac-8ca2b6560ad0" providerId="ADAL" clId="{716AA9A1-98A8-4229-ABB3-7AA487796366}" dt="2020-11-13T17:59:00.075" v="4747" actId="20577"/>
        <pc:sldMkLst>
          <pc:docMk/>
          <pc:sldMk cId="886032197" sldId="336"/>
        </pc:sldMkLst>
        <pc:spChg chg="mod">
          <ac:chgData name="Alfred Asterjadhi" userId="39de57b9-85c0-4fd1-aaac-8ca2b6560ad0" providerId="ADAL" clId="{716AA9A1-98A8-4229-ABB3-7AA487796366}" dt="2020-11-11T14:26:28.755" v="133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716AA9A1-98A8-4229-ABB3-7AA487796366}" dt="2020-11-13T17:59:00.075" v="4747" actId="20577"/>
          <ac:spMkLst>
            <pc:docMk/>
            <pc:sldMk cId="886032197" sldId="336"/>
            <ac:spMk id="3" creationId="{BF728BC7-C8A3-4D2A-BD74-F9EE1537B246}"/>
          </ac:spMkLst>
        </pc:spChg>
      </pc:sldChg>
    </pc:docChg>
  </pc:docChgLst>
  <pc:docChgLst>
    <pc:chgData name="Alfred Asterjadhi" userId="39de57b9-85c0-4fd1-aaac-8ca2b6560ad0" providerId="ADAL" clId="{ECE3C547-BB37-4559-8E9A-CB7E32926304}"/>
    <pc:docChg chg="custSel modSld">
      <pc:chgData name="Alfred Asterjadhi" userId="39de57b9-85c0-4fd1-aaac-8ca2b6560ad0" providerId="ADAL" clId="{ECE3C547-BB37-4559-8E9A-CB7E32926304}" dt="2020-11-10T19:29:50.101" v="96" actId="20577"/>
      <pc:docMkLst>
        <pc:docMk/>
      </pc:docMkLst>
      <pc:sldChg chg="modSp">
        <pc:chgData name="Alfred Asterjadhi" userId="39de57b9-85c0-4fd1-aaac-8ca2b6560ad0" providerId="ADAL" clId="{ECE3C547-BB37-4559-8E9A-CB7E32926304}" dt="2020-11-10T19:29:50.101" v="96" actId="20577"/>
        <pc:sldMkLst>
          <pc:docMk/>
          <pc:sldMk cId="0" sldId="256"/>
        </pc:sldMkLst>
        <pc:spChg chg="mod">
          <ac:chgData name="Alfred Asterjadhi" userId="39de57b9-85c0-4fd1-aaac-8ca2b6560ad0" providerId="ADAL" clId="{ECE3C547-BB37-4559-8E9A-CB7E32926304}" dt="2020-11-10T19:29:17.440" v="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CE3C547-BB37-4559-8E9A-CB7E32926304}" dt="2020-11-10T19:29:50.101" v="96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D138A063-4698-42BF-9407-51A5C0BF71CA}"/>
    <pc:docChg chg="undo custSel modSld modMainMaster">
      <pc:chgData name="Alfred Asterjadhi" userId="39de57b9-85c0-4fd1-aaac-8ca2b6560ad0" providerId="ADAL" clId="{D138A063-4698-42BF-9407-51A5C0BF71CA}" dt="2020-12-15T16:48:27.553" v="25"/>
      <pc:docMkLst>
        <pc:docMk/>
      </pc:docMkLst>
      <pc:sldChg chg="modSp">
        <pc:chgData name="Alfred Asterjadhi" userId="39de57b9-85c0-4fd1-aaac-8ca2b6560ad0" providerId="ADAL" clId="{D138A063-4698-42BF-9407-51A5C0BF71CA}" dt="2020-12-15T16:48:14.774" v="18"/>
        <pc:sldMkLst>
          <pc:docMk/>
          <pc:sldMk cId="0" sldId="256"/>
        </pc:sldMkLst>
        <pc:spChg chg="mod">
          <ac:chgData name="Alfred Asterjadhi" userId="39de57b9-85c0-4fd1-aaac-8ca2b6560ad0" providerId="ADAL" clId="{D138A063-4698-42BF-9407-51A5C0BF71CA}" dt="2020-12-15T16:48:14.774" v="18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D138A063-4698-42BF-9407-51A5C0BF71CA}" dt="2020-12-15T16:48:18.302" v="20"/>
        <pc:sldMkLst>
          <pc:docMk/>
          <pc:sldMk cId="41760025" sldId="330"/>
        </pc:sldMkLst>
        <pc:spChg chg="mod">
          <ac:chgData name="Alfred Asterjadhi" userId="39de57b9-85c0-4fd1-aaac-8ca2b6560ad0" providerId="ADAL" clId="{D138A063-4698-42BF-9407-51A5C0BF71CA}" dt="2020-12-15T16:48:18.302" v="2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D138A063-4698-42BF-9407-51A5C0BF71CA}" dt="2020-12-15T16:48:16.635" v="19"/>
        <pc:sldMkLst>
          <pc:docMk/>
          <pc:sldMk cId="3757532764" sldId="331"/>
        </pc:sldMkLst>
        <pc:spChg chg="mod">
          <ac:chgData name="Alfred Asterjadhi" userId="39de57b9-85c0-4fd1-aaac-8ca2b6560ad0" providerId="ADAL" clId="{D138A063-4698-42BF-9407-51A5C0BF71CA}" dt="2020-12-15T16:48:16.635" v="1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D138A063-4698-42BF-9407-51A5C0BF71CA}" dt="2020-12-15T16:48:20.053" v="21"/>
        <pc:sldMkLst>
          <pc:docMk/>
          <pc:sldMk cId="864394605" sldId="332"/>
        </pc:sldMkLst>
        <pc:spChg chg="mod">
          <ac:chgData name="Alfred Asterjadhi" userId="39de57b9-85c0-4fd1-aaac-8ca2b6560ad0" providerId="ADAL" clId="{D138A063-4698-42BF-9407-51A5C0BF71CA}" dt="2020-12-15T16:48:20.053" v="2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1.662" v="22"/>
        <pc:sldMkLst>
          <pc:docMk/>
          <pc:sldMk cId="3146603681" sldId="333"/>
        </pc:sldMkLst>
        <pc:spChg chg="mod">
          <ac:chgData name="Alfred Asterjadhi" userId="39de57b9-85c0-4fd1-aaac-8ca2b6560ad0" providerId="ADAL" clId="{D138A063-4698-42BF-9407-51A5C0BF71CA}" dt="2020-12-15T16:48:21.662" v="2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D138A063-4698-42BF-9407-51A5C0BF71CA}" dt="2020-12-15T16:48:23.754" v="23"/>
        <pc:sldMkLst>
          <pc:docMk/>
          <pc:sldMk cId="1666591757" sldId="334"/>
        </pc:sldMkLst>
        <pc:spChg chg="mod">
          <ac:chgData name="Alfred Asterjadhi" userId="39de57b9-85c0-4fd1-aaac-8ca2b6560ad0" providerId="ADAL" clId="{D138A063-4698-42BF-9407-51A5C0BF71CA}" dt="2020-12-15T16:48:23.754" v="2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D138A063-4698-42BF-9407-51A5C0BF71CA}" dt="2020-12-15T16:48:27.553" v="25"/>
        <pc:sldMkLst>
          <pc:docMk/>
          <pc:sldMk cId="2009126625" sldId="335"/>
        </pc:sldMkLst>
        <pc:spChg chg="mod">
          <ac:chgData name="Alfred Asterjadhi" userId="39de57b9-85c0-4fd1-aaac-8ca2b6560ad0" providerId="ADAL" clId="{D138A063-4698-42BF-9407-51A5C0BF71CA}" dt="2020-12-15T16:48:27.553" v="25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5.464" v="24"/>
        <pc:sldMkLst>
          <pc:docMk/>
          <pc:sldMk cId="886032197" sldId="336"/>
        </pc:sldMkLst>
        <pc:spChg chg="mod">
          <ac:chgData name="Alfred Asterjadhi" userId="39de57b9-85c0-4fd1-aaac-8ca2b6560ad0" providerId="ADAL" clId="{D138A063-4698-42BF-9407-51A5C0BF71CA}" dt="2020-12-15T16:48:25.464" v="24"/>
          <ac:spMkLst>
            <pc:docMk/>
            <pc:sldMk cId="886032197" sldId="336"/>
            <ac:spMk id="5" creationId="{65F80B9C-1D67-4BC6-AEC2-F0E09F2C6D93}"/>
          </ac:spMkLst>
        </pc:spChg>
      </pc:sldChg>
      <pc:sldMasterChg chg="modSp modSldLayout">
        <pc:chgData name="Alfred Asterjadhi" userId="39de57b9-85c0-4fd1-aaac-8ca2b6560ad0" providerId="ADAL" clId="{D138A063-4698-42BF-9407-51A5C0BF71CA}" dt="2020-12-15T16:48:07.802" v="1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38A063-4698-42BF-9407-51A5C0BF71CA}" dt="2020-12-15T16:47:41.081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138A063-4698-42BF-9407-51A5C0BF71CA}" dt="2020-12-15T16:47:45.63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D138A063-4698-42BF-9407-51A5C0BF71CA}" dt="2020-12-15T16:47:58.270" v="1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138A063-4698-42BF-9407-51A5C0BF71CA}" dt="2020-12-15T16:47:58.270" v="1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2.394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138A063-4698-42BF-9407-51A5C0BF71CA}" dt="2020-12-15T16:48:02.394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4.990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138A063-4698-42BF-9407-51A5C0BF71CA}" dt="2020-12-15T16:48:04.990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7.802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138A063-4698-42BF-9407-51A5C0BF71CA}" dt="2020-12-15T16:48:07.802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7238B91-4970-48A5-AB47-72C176C00D24}"/>
    <pc:docChg chg="custSel addSld delSld modSld sldOrd modMainMaster">
      <pc:chgData name="Alfred Asterjadhi" userId="39de57b9-85c0-4fd1-aaac-8ca2b6560ad0" providerId="ADAL" clId="{97238B91-4970-48A5-AB47-72C176C00D24}" dt="2021-01-14T03:42:46.439" v="1525" actId="207"/>
      <pc:docMkLst>
        <pc:docMk/>
      </pc:docMkLst>
      <pc:sldChg chg="modSp">
        <pc:chgData name="Alfred Asterjadhi" userId="39de57b9-85c0-4fd1-aaac-8ca2b6560ad0" providerId="ADAL" clId="{97238B91-4970-48A5-AB47-72C176C00D24}" dt="2021-01-01T21:19:39.700" v="630" actId="20577"/>
        <pc:sldMkLst>
          <pc:docMk/>
          <pc:sldMk cId="0" sldId="256"/>
        </pc:sldMkLst>
        <pc:spChg chg="mod">
          <ac:chgData name="Alfred Asterjadhi" userId="39de57b9-85c0-4fd1-aaac-8ca2b6560ad0" providerId="ADAL" clId="{97238B91-4970-48A5-AB47-72C176C00D24}" dt="2021-01-01T21:19:39.700" v="63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97238B91-4970-48A5-AB47-72C176C00D24}" dt="2021-01-01T21:19:31.078" v="6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97238B91-4970-48A5-AB47-72C176C00D24}" dt="2021-01-01T21:19:45.789" v="632"/>
        <pc:sldMkLst>
          <pc:docMk/>
          <pc:sldMk cId="41760025" sldId="330"/>
        </pc:sldMkLst>
        <pc:spChg chg="mod">
          <ac:chgData name="Alfred Asterjadhi" userId="39de57b9-85c0-4fd1-aaac-8ca2b6560ad0" providerId="ADAL" clId="{97238B91-4970-48A5-AB47-72C176C00D24}" dt="2020-12-18T16:07:32.438" v="24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97238B91-4970-48A5-AB47-72C176C00D24}" dt="2021-01-01T21:19:45.789" v="632"/>
          <ac:spMkLst>
            <pc:docMk/>
            <pc:sldMk cId="41760025" sldId="330"/>
            <ac:spMk id="5" creationId="{B379A94F-1E0F-432D-B020-48069315BF78}"/>
          </ac:spMkLst>
        </pc:spChg>
        <pc:spChg chg="mod">
          <ac:chgData name="Alfred Asterjadhi" userId="39de57b9-85c0-4fd1-aaac-8ca2b6560ad0" providerId="ADAL" clId="{97238B91-4970-48A5-AB47-72C176C00D24}" dt="2020-12-18T17:41:55.673" v="143" actId="14100"/>
          <ac:spMkLst>
            <pc:docMk/>
            <pc:sldMk cId="41760025" sldId="330"/>
            <ac:spMk id="11" creationId="{7AF323AC-05E1-43BE-A027-079ABC34A48A}"/>
          </ac:spMkLst>
        </pc:spChg>
      </pc:sldChg>
      <pc:sldChg chg="modSp">
        <pc:chgData name="Alfred Asterjadhi" userId="39de57b9-85c0-4fd1-aaac-8ca2b6560ad0" providerId="ADAL" clId="{97238B91-4970-48A5-AB47-72C176C00D24}" dt="2021-01-01T21:19:44.034" v="631"/>
        <pc:sldMkLst>
          <pc:docMk/>
          <pc:sldMk cId="3757532764" sldId="331"/>
        </pc:sldMkLst>
        <pc:spChg chg="mod">
          <ac:chgData name="Alfred Asterjadhi" userId="39de57b9-85c0-4fd1-aaac-8ca2b6560ad0" providerId="ADAL" clId="{97238B91-4970-48A5-AB47-72C176C00D24}" dt="2020-12-30T21:58:17.053" v="602" actId="20577"/>
          <ac:spMkLst>
            <pc:docMk/>
            <pc:sldMk cId="3757532764" sldId="331"/>
            <ac:spMk id="3" creationId="{C97CE4AC-0E6A-4C24-912F-FD6321D3189B}"/>
          </ac:spMkLst>
        </pc:spChg>
        <pc:spChg chg="mod">
          <ac:chgData name="Alfred Asterjadhi" userId="39de57b9-85c0-4fd1-aaac-8ca2b6560ad0" providerId="ADAL" clId="{97238B91-4970-48A5-AB47-72C176C00D24}" dt="2021-01-01T21:19:44.034" v="631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97238B91-4970-48A5-AB47-72C176C00D24}" dt="2021-01-01T21:19:49.457" v="634"/>
        <pc:sldMkLst>
          <pc:docMk/>
          <pc:sldMk cId="864394605" sldId="332"/>
        </pc:sldMkLst>
        <pc:spChg chg="mod">
          <ac:chgData name="Alfred Asterjadhi" userId="39de57b9-85c0-4fd1-aaac-8ca2b6560ad0" providerId="ADAL" clId="{97238B91-4970-48A5-AB47-72C176C00D24}" dt="2021-01-01T21:19:49.457" v="634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97238B91-4970-48A5-AB47-72C176C00D24}" dt="2021-01-01T21:21:46.123" v="645" actId="6549"/>
        <pc:sldMkLst>
          <pc:docMk/>
          <pc:sldMk cId="3146603681" sldId="333"/>
        </pc:sldMkLst>
        <pc:spChg chg="mod">
          <ac:chgData name="Alfred Asterjadhi" userId="39de57b9-85c0-4fd1-aaac-8ca2b6560ad0" providerId="ADAL" clId="{97238B91-4970-48A5-AB47-72C176C00D24}" dt="2021-01-01T21:21:46.123" v="645" actId="6549"/>
          <ac:spMkLst>
            <pc:docMk/>
            <pc:sldMk cId="3146603681" sldId="333"/>
            <ac:spMk id="3" creationId="{1EA1E3D2-657B-4E80-9EA9-E7E5B80DA707}"/>
          </ac:spMkLst>
        </pc:spChg>
        <pc:spChg chg="mod">
          <ac:chgData name="Alfred Asterjadhi" userId="39de57b9-85c0-4fd1-aaac-8ca2b6560ad0" providerId="ADAL" clId="{97238B91-4970-48A5-AB47-72C176C00D24}" dt="2021-01-01T21:19:51.223" v="635"/>
          <ac:spMkLst>
            <pc:docMk/>
            <pc:sldMk cId="3146603681" sldId="333"/>
            <ac:spMk id="5" creationId="{ED11FDC1-06E1-40E7-A30C-4396B48F898A}"/>
          </ac:spMkLst>
        </pc:spChg>
      </pc:sldChg>
      <pc:sldChg chg="addSp delSp modSp">
        <pc:chgData name="Alfred Asterjadhi" userId="39de57b9-85c0-4fd1-aaac-8ca2b6560ad0" providerId="ADAL" clId="{97238B91-4970-48A5-AB47-72C176C00D24}" dt="2021-01-14T03:42:46.439" v="1525" actId="207"/>
        <pc:sldMkLst>
          <pc:docMk/>
          <pc:sldMk cId="1666591757" sldId="334"/>
        </pc:sldMkLst>
        <pc:spChg chg="mod">
          <ac:chgData name="Alfred Asterjadhi" userId="39de57b9-85c0-4fd1-aaac-8ca2b6560ad0" providerId="ADAL" clId="{97238B91-4970-48A5-AB47-72C176C00D24}" dt="2021-01-14T03:42:46.439" v="1525" actId="207"/>
          <ac:spMkLst>
            <pc:docMk/>
            <pc:sldMk cId="1666591757" sldId="334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2.888" v="636"/>
          <ac:spMkLst>
            <pc:docMk/>
            <pc:sldMk cId="1666591757" sldId="334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7" creationId="{86F813D8-5F6F-41AB-A788-4A019FAF4CCF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8" creationId="{00487FA7-F3F2-410A-BA86-D424BFB118F1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9" creationId="{9FA27BC6-99DB-4798-A902-1D7C7F55DBF3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0" creationId="{13F54C03-5B93-4872-96B2-EC9A4D47CA66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1" creationId="{E5B0D609-B7BB-453C-913D-89ADCB5754C2}"/>
          </ac:spMkLst>
        </pc:spChg>
      </pc:sldChg>
      <pc:sldChg chg="modSp">
        <pc:chgData name="Alfred Asterjadhi" userId="39de57b9-85c0-4fd1-aaac-8ca2b6560ad0" providerId="ADAL" clId="{97238B91-4970-48A5-AB47-72C176C00D24}" dt="2021-01-01T21:19:58.151" v="639"/>
        <pc:sldMkLst>
          <pc:docMk/>
          <pc:sldMk cId="2009126625" sldId="335"/>
        </pc:sldMkLst>
        <pc:spChg chg="mod">
          <ac:chgData name="Alfred Asterjadhi" userId="39de57b9-85c0-4fd1-aaac-8ca2b6560ad0" providerId="ADAL" clId="{97238B91-4970-48A5-AB47-72C176C00D24}" dt="2021-01-01T21:19:58.151" v="639"/>
          <ac:spMkLst>
            <pc:docMk/>
            <pc:sldMk cId="2009126625" sldId="335"/>
            <ac:spMk id="5" creationId="{9FF6295E-B367-49BE-89B2-D27B1791BD9F}"/>
          </ac:spMkLst>
        </pc:spChg>
      </pc:sldChg>
      <pc:sldChg chg="addSp delSp modSp">
        <pc:chgData name="Alfred Asterjadhi" userId="39de57b9-85c0-4fd1-aaac-8ca2b6560ad0" providerId="ADAL" clId="{97238B91-4970-48A5-AB47-72C176C00D24}" dt="2021-01-01T21:58:28.597" v="1520" actId="207"/>
        <pc:sldMkLst>
          <pc:docMk/>
          <pc:sldMk cId="886032197" sldId="336"/>
        </pc:sldMkLst>
        <pc:spChg chg="mod">
          <ac:chgData name="Alfred Asterjadhi" userId="39de57b9-85c0-4fd1-aaac-8ca2b6560ad0" providerId="ADAL" clId="{97238B91-4970-48A5-AB47-72C176C00D24}" dt="2021-01-01T21:37:23.252" v="110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58:28.597" v="1520" actId="207"/>
          <ac:spMkLst>
            <pc:docMk/>
            <pc:sldMk cId="886032197" sldId="336"/>
            <ac:spMk id="3" creationId="{BF728BC7-C8A3-4D2A-BD74-F9EE1537B246}"/>
          </ac:spMkLst>
        </pc:spChg>
        <pc:spChg chg="mod">
          <ac:chgData name="Alfred Asterjadhi" userId="39de57b9-85c0-4fd1-aaac-8ca2b6560ad0" providerId="ADAL" clId="{97238B91-4970-48A5-AB47-72C176C00D24}" dt="2021-01-01T21:19:56.262" v="638"/>
          <ac:spMkLst>
            <pc:docMk/>
            <pc:sldMk cId="886032197" sldId="336"/>
            <ac:spMk id="5" creationId="{65F80B9C-1D67-4BC6-AEC2-F0E09F2C6D9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7" creationId="{186B1B29-A7C4-4B2C-86D9-9EC5F8A49DC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7" creationId="{F7542474-8850-4662-BF0D-61E40F2AA1F9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8" creationId="{664E864A-64B2-4045-A0C5-DBD061F8747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8" creationId="{DF4004F1-0E53-44BB-A4D2-16E16EB431E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9" creationId="{CBE69A90-BDBF-4C29-80AD-7B4A45F34D7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9" creationId="{ED3AE40E-3872-4A4C-846D-E33490C79A1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0" creationId="{493AF358-817A-4B32-816E-9A4D1750D1F0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0" creationId="{9EB9E81C-2F7D-4019-BB89-E9B1EEF3E911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1" creationId="{4FE76B3D-C64D-4DB3-B5CE-55B5CA908C9C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1" creationId="{7C00DB86-B22B-41C5-9B2C-C5780F8BA1D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2" creationId="{94FB6CAA-E2F5-4C29-8E14-AF8654F0317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3" creationId="{CAD8E531-C42A-452A-8632-A14F58175DBF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4" creationId="{1DB9079F-868A-4280-BE29-008AE7DD737E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5" creationId="{493BE3A5-0BC5-4258-B753-F5F533DF7904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6" creationId="{6E392BE4-27F5-4C3C-80AB-8376AAB29B30}"/>
          </ac:spMkLst>
        </pc:spChg>
      </pc:sldChg>
      <pc:sldChg chg="modSp add del ord">
        <pc:chgData name="Alfred Asterjadhi" userId="39de57b9-85c0-4fd1-aaac-8ca2b6560ad0" providerId="ADAL" clId="{97238B91-4970-48A5-AB47-72C176C00D24}" dt="2021-01-01T21:34:47.006" v="1042" actId="2696"/>
        <pc:sldMkLst>
          <pc:docMk/>
          <pc:sldMk cId="3455900337" sldId="337"/>
        </pc:sldMkLst>
        <pc:spChg chg="mod">
          <ac:chgData name="Alfred Asterjadhi" userId="39de57b9-85c0-4fd1-aaac-8ca2b6560ad0" providerId="ADAL" clId="{97238B91-4970-48A5-AB47-72C176C00D24}" dt="2020-12-28T22:25:37.616" v="257" actId="207"/>
          <ac:spMkLst>
            <pc:docMk/>
            <pc:sldMk cId="3455900337" sldId="337"/>
            <ac:spMk id="2" creationId="{5C2D8C57-679F-49B5-A7F7-BDBD56703DF6}"/>
          </ac:spMkLst>
        </pc:spChg>
        <pc:spChg chg="mod">
          <ac:chgData name="Alfred Asterjadhi" userId="39de57b9-85c0-4fd1-aaac-8ca2b6560ad0" providerId="ADAL" clId="{97238B91-4970-48A5-AB47-72C176C00D24}" dt="2020-12-28T22:25:40.837" v="258" actId="207"/>
          <ac:spMkLst>
            <pc:docMk/>
            <pc:sldMk cId="3455900337" sldId="337"/>
            <ac:spMk id="3" creationId="{C6419928-5DB2-4DE0-BEA5-D8103312D04D}"/>
          </ac:spMkLst>
        </pc:spChg>
        <pc:spChg chg="mod">
          <ac:chgData name="Alfred Asterjadhi" userId="39de57b9-85c0-4fd1-aaac-8ca2b6560ad0" providerId="ADAL" clId="{97238B91-4970-48A5-AB47-72C176C00D24}" dt="2021-01-01T21:19:47.585" v="633"/>
          <ac:spMkLst>
            <pc:docMk/>
            <pc:sldMk cId="3455900337" sldId="337"/>
            <ac:spMk id="5" creationId="{E5BD108E-FD9E-450E-918C-404075C21458}"/>
          </ac:spMkLst>
        </pc:spChg>
      </pc:sldChg>
      <pc:sldChg chg="add del">
        <pc:chgData name="Alfred Asterjadhi" userId="39de57b9-85c0-4fd1-aaac-8ca2b6560ad0" providerId="ADAL" clId="{97238B91-4970-48A5-AB47-72C176C00D24}" dt="2020-12-28T22:27:14.665" v="260" actId="2696"/>
        <pc:sldMkLst>
          <pc:docMk/>
          <pc:sldMk cId="706709425" sldId="338"/>
        </pc:sldMkLst>
      </pc:sldChg>
      <pc:sldChg chg="addSp delSp modSp add">
        <pc:chgData name="Alfred Asterjadhi" userId="39de57b9-85c0-4fd1-aaac-8ca2b6560ad0" providerId="ADAL" clId="{97238B91-4970-48A5-AB47-72C176C00D24}" dt="2021-01-01T21:47:54.607" v="1315" actId="20577"/>
        <pc:sldMkLst>
          <pc:docMk/>
          <pc:sldMk cId="3041946673" sldId="338"/>
        </pc:sldMkLst>
        <pc:spChg chg="mod">
          <ac:chgData name="Alfred Asterjadhi" userId="39de57b9-85c0-4fd1-aaac-8ca2b6560ad0" providerId="ADAL" clId="{97238B91-4970-48A5-AB47-72C176C00D24}" dt="2021-01-01T21:31:56.131" v="813" actId="20577"/>
          <ac:spMkLst>
            <pc:docMk/>
            <pc:sldMk cId="3041946673" sldId="338"/>
            <ac:spMk id="2" creationId="{67892FF2-695A-48A4-BED9-8F6938695CDF}"/>
          </ac:spMkLst>
        </pc:spChg>
        <pc:spChg chg="mod">
          <ac:chgData name="Alfred Asterjadhi" userId="39de57b9-85c0-4fd1-aaac-8ca2b6560ad0" providerId="ADAL" clId="{97238B91-4970-48A5-AB47-72C176C00D24}" dt="2021-01-01T21:47:54.607" v="1315" actId="20577"/>
          <ac:spMkLst>
            <pc:docMk/>
            <pc:sldMk cId="3041946673" sldId="338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4.544" v="637"/>
          <ac:spMkLst>
            <pc:docMk/>
            <pc:sldMk cId="3041946673" sldId="338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7" creationId="{3E67B11B-33D4-471E-8169-FB3BF80F424B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8" creationId="{094C6AAC-2073-4246-8731-281D3586281F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9" creationId="{F332D7CC-F6F0-4733-AB28-034CF2A12630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0" creationId="{9E2595A1-7A3A-4937-8968-982B0E7823A6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1" creationId="{02AC74DF-6216-4080-94D1-98B5188D4862}"/>
          </ac:spMkLst>
        </pc:spChg>
      </pc:sldChg>
      <pc:sldChg chg="addSp delSp modSp add">
        <pc:chgData name="Alfred Asterjadhi" userId="39de57b9-85c0-4fd1-aaac-8ca2b6560ad0" providerId="ADAL" clId="{97238B91-4970-48A5-AB47-72C176C00D24}" dt="2021-01-01T21:47:10.619" v="1302" actId="404"/>
        <pc:sldMkLst>
          <pc:docMk/>
          <pc:sldMk cId="2028011570" sldId="339"/>
        </pc:sldMkLst>
        <pc:spChg chg="mod">
          <ac:chgData name="Alfred Asterjadhi" userId="39de57b9-85c0-4fd1-aaac-8ca2b6560ad0" providerId="ADAL" clId="{97238B91-4970-48A5-AB47-72C176C00D24}" dt="2021-01-01T21:46:07.402" v="1258" actId="20577"/>
          <ac:spMkLst>
            <pc:docMk/>
            <pc:sldMk cId="2028011570" sldId="339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47:10.619" v="1302" actId="404"/>
          <ac:spMkLst>
            <pc:docMk/>
            <pc:sldMk cId="2028011570" sldId="339"/>
            <ac:spMk id="3" creationId="{BF728BC7-C8A3-4D2A-BD74-F9EE1537B246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7" creationId="{7D48AD04-D3D3-49E7-AA18-C87CCE576C3C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8" creationId="{ED9E359D-4EA3-4D93-8F89-A7E3857AFCF1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9" creationId="{9DEC4C43-C5A6-4E1B-B203-2FEEE4DFAE42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0" creationId="{5DA33AEB-BA35-47F6-ACF9-5A323763A453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1" creationId="{CA52EF1D-3A36-41E3-A76B-D377220F6C64}"/>
          </ac:spMkLst>
        </pc:spChg>
      </pc:sldChg>
      <pc:sldMasterChg chg="modSp">
        <pc:chgData name="Alfred Asterjadhi" userId="39de57b9-85c0-4fd1-aaac-8ca2b6560ad0" providerId="ADAL" clId="{97238B91-4970-48A5-AB47-72C176C00D24}" dt="2020-12-18T16:06:53.853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238B91-4970-48A5-AB47-72C176C00D24}" dt="2020-12-18T16:06:53.853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D610A33-8151-40CB-88CD-76E3525A8E4B}"/>
    <pc:docChg chg="undo custSel addSld delSld modSld sldOrd modMainMaster">
      <pc:chgData name="Alfred Asterjadhi" userId="39de57b9-85c0-4fd1-aaac-8ca2b6560ad0" providerId="ADAL" clId="{0D610A33-8151-40CB-88CD-76E3525A8E4B}" dt="2020-11-10T04:11:42.191" v="3471" actId="20577"/>
      <pc:docMkLst>
        <pc:docMk/>
      </pc:docMkLst>
      <pc:sldChg chg="del">
        <pc:chgData name="Alfred Asterjadhi" userId="39de57b9-85c0-4fd1-aaac-8ca2b6560ad0" providerId="ADAL" clId="{0D610A33-8151-40CB-88CD-76E3525A8E4B}" dt="2020-11-10T01:55:20.274" v="29" actId="2696"/>
        <pc:sldMkLst>
          <pc:docMk/>
          <pc:sldMk cId="2006802702" sldId="324"/>
        </pc:sldMkLst>
      </pc:sldChg>
      <pc:sldChg chg="addSp delSp modSp ord">
        <pc:chgData name="Alfred Asterjadhi" userId="39de57b9-85c0-4fd1-aaac-8ca2b6560ad0" providerId="ADAL" clId="{0D610A33-8151-40CB-88CD-76E3525A8E4B}" dt="2020-11-10T02:17:19.965" v="271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0D610A33-8151-40CB-88CD-76E3525A8E4B}" dt="2020-11-10T01:57:56.678" v="55" actId="20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0D610A33-8151-40CB-88CD-76E3525A8E4B}" dt="2020-11-10T01:59:11.429" v="69" actId="20577"/>
          <ac:spMkLst>
            <pc:docMk/>
            <pc:sldMk cId="41760025" sldId="330"/>
            <ac:spMk id="5" creationId="{B379A94F-1E0F-432D-B020-48069315BF78}"/>
          </ac:spMkLst>
        </pc:spChg>
        <pc:spChg chg="add del mod">
          <ac:chgData name="Alfred Asterjadhi" userId="39de57b9-85c0-4fd1-aaac-8ca2b6560ad0" providerId="ADAL" clId="{0D610A33-8151-40CB-88CD-76E3525A8E4B}" dt="2020-11-10T02:11:48.642" v="168" actId="478"/>
          <ac:spMkLst>
            <pc:docMk/>
            <pc:sldMk cId="41760025" sldId="330"/>
            <ac:spMk id="9" creationId="{8CCF53A9-55B9-45AF-8AA7-1606AB0B6FA1}"/>
          </ac:spMkLst>
        </pc:spChg>
        <pc:spChg chg="add mod">
          <ac:chgData name="Alfred Asterjadhi" userId="39de57b9-85c0-4fd1-aaac-8ca2b6560ad0" providerId="ADAL" clId="{0D610A33-8151-40CB-88CD-76E3525A8E4B}" dt="2020-11-10T02:13:39.091" v="180" actId="207"/>
          <ac:spMkLst>
            <pc:docMk/>
            <pc:sldMk cId="41760025" sldId="330"/>
            <ac:spMk id="11" creationId="{7AF323AC-05E1-43BE-A027-079ABC34A48A}"/>
          </ac:spMkLst>
        </pc:spChg>
        <pc:spChg chg="add mod">
          <ac:chgData name="Alfred Asterjadhi" userId="39de57b9-85c0-4fd1-aaac-8ca2b6560ad0" providerId="ADAL" clId="{0D610A33-8151-40CB-88CD-76E3525A8E4B}" dt="2020-11-10T02:14:56.355" v="210" actId="1076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0D610A33-8151-40CB-88CD-76E3525A8E4B}" dt="2020-11-10T02:09:57.544" v="161" actId="1038"/>
          <ac:spMkLst>
            <pc:docMk/>
            <pc:sldMk cId="41760025" sldId="330"/>
            <ac:spMk id="16" creationId="{A6BCE71C-94F8-46FA-92D4-CBF46D95D6BE}"/>
          </ac:spMkLst>
        </pc:spChg>
        <pc:spChg chg="add mod">
          <ac:chgData name="Alfred Asterjadhi" userId="39de57b9-85c0-4fd1-aaac-8ca2b6560ad0" providerId="ADAL" clId="{0D610A33-8151-40CB-88CD-76E3525A8E4B}" dt="2020-11-10T02:13:35.157" v="179" actId="207"/>
          <ac:spMkLst>
            <pc:docMk/>
            <pc:sldMk cId="41760025" sldId="330"/>
            <ac:spMk id="17" creationId="{E23FE0D8-87AE-407C-A20E-1E083A606264}"/>
          </ac:spMkLst>
        </pc:spChg>
        <pc:spChg chg="add mod">
          <ac:chgData name="Alfred Asterjadhi" userId="39de57b9-85c0-4fd1-aaac-8ca2b6560ad0" providerId="ADAL" clId="{0D610A33-8151-40CB-88CD-76E3525A8E4B}" dt="2020-11-10T02:17:19.965" v="271" actId="20577"/>
          <ac:spMkLst>
            <pc:docMk/>
            <pc:sldMk cId="41760025" sldId="330"/>
            <ac:spMk id="20" creationId="{8772CBA2-8495-4135-8486-9E80DA9F2176}"/>
          </ac:spMkLst>
        </pc:spChg>
        <pc:spChg chg="add mod">
          <ac:chgData name="Alfred Asterjadhi" userId="39de57b9-85c0-4fd1-aaac-8ca2b6560ad0" providerId="ADAL" clId="{0D610A33-8151-40CB-88CD-76E3525A8E4B}" dt="2020-11-10T02:16:44.058" v="257" actId="1076"/>
          <ac:spMkLst>
            <pc:docMk/>
            <pc:sldMk cId="41760025" sldId="330"/>
            <ac:spMk id="24" creationId="{D32C2B7C-4312-47B6-AE73-44254AB7D03A}"/>
          </ac:spMkLst>
        </pc:spChg>
        <pc:spChg chg="del mod">
          <ac:chgData name="Alfred Asterjadhi" userId="39de57b9-85c0-4fd1-aaac-8ca2b6560ad0" providerId="ADAL" clId="{0D610A33-8151-40CB-88CD-76E3525A8E4B}" dt="2020-11-10T02:10:04.682" v="163" actId="478"/>
          <ac:spMkLst>
            <pc:docMk/>
            <pc:sldMk cId="41760025" sldId="330"/>
            <ac:spMk id="25" creationId="{F014FF34-654C-4D8F-BC69-5F207559800B}"/>
          </ac:spMkLst>
        </pc:sp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13" creationId="{E123DC83-788A-4CBA-A69D-985491062B2D}"/>
          </ac:cxnSpMkLst>
        </pc:cxnChg>
        <pc:cxnChg chg="add del mod">
          <ac:chgData name="Alfred Asterjadhi" userId="39de57b9-85c0-4fd1-aaac-8ca2b6560ad0" providerId="ADAL" clId="{0D610A33-8151-40CB-88CD-76E3525A8E4B}" dt="2020-11-10T02:14:39.682" v="208" actId="478"/>
          <ac:cxnSpMkLst>
            <pc:docMk/>
            <pc:sldMk cId="41760025" sldId="330"/>
            <ac:cxnSpMk id="19" creationId="{E73BEC4A-0B56-4346-9C22-FF10936A5D27}"/>
          </ac:cxnSpMkLst>
        </pc:cxn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0D610A33-8151-40CB-88CD-76E3525A8E4B}" dt="2020-11-10T02:14:51.248" v="209" actId="14100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del">
        <pc:chgData name="Alfred Asterjadhi" userId="39de57b9-85c0-4fd1-aaac-8ca2b6560ad0" providerId="ADAL" clId="{0D610A33-8151-40CB-88CD-76E3525A8E4B}" dt="2020-11-10T01:55:21.362" v="31" actId="2696"/>
        <pc:sldMkLst>
          <pc:docMk/>
          <pc:sldMk cId="2885791754" sldId="331"/>
        </pc:sldMkLst>
      </pc:sldChg>
      <pc:sldChg chg="modSp add">
        <pc:chgData name="Alfred Asterjadhi" userId="39de57b9-85c0-4fd1-aaac-8ca2b6560ad0" providerId="ADAL" clId="{0D610A33-8151-40CB-88CD-76E3525A8E4B}" dt="2020-11-10T02:18:28.036" v="283" actId="20577"/>
        <pc:sldMkLst>
          <pc:docMk/>
          <pc:sldMk cId="3757532764" sldId="331"/>
        </pc:sldMkLst>
        <pc:spChg chg="mod">
          <ac:chgData name="Alfred Asterjadhi" userId="39de57b9-85c0-4fd1-aaac-8ca2b6560ad0" providerId="ADAL" clId="{0D610A33-8151-40CB-88CD-76E3525A8E4B}" dt="2020-11-10T02:18:28.036" v="283" actId="20577"/>
          <ac:spMkLst>
            <pc:docMk/>
            <pc:sldMk cId="3757532764" sldId="331"/>
            <ac:spMk id="2" creationId="{826ABD3C-94A3-423B-A54B-BCC481AB3143}"/>
          </ac:spMkLst>
        </pc:spChg>
        <pc:spChg chg="mod">
          <ac:chgData name="Alfred Asterjadhi" userId="39de57b9-85c0-4fd1-aaac-8ca2b6560ad0" providerId="ADAL" clId="{0D610A33-8151-40CB-88CD-76E3525A8E4B}" dt="2020-11-10T01:56:17.041" v="48" actId="40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add">
        <pc:chgData name="Alfred Asterjadhi" userId="39de57b9-85c0-4fd1-aaac-8ca2b6560ad0" providerId="ADAL" clId="{0D610A33-8151-40CB-88CD-76E3525A8E4B}" dt="2020-11-10T02:08:11.994" v="138" actId="1036"/>
        <pc:sldMkLst>
          <pc:docMk/>
          <pc:sldMk cId="864394605" sldId="332"/>
        </pc:sldMkLst>
        <pc:spChg chg="mod">
          <ac:chgData name="Alfred Asterjadhi" userId="39de57b9-85c0-4fd1-aaac-8ca2b6560ad0" providerId="ADAL" clId="{0D610A33-8151-40CB-88CD-76E3525A8E4B}" dt="2020-11-10T02:05:18.435" v="85" actId="20577"/>
          <ac:spMkLst>
            <pc:docMk/>
            <pc:sldMk cId="864394605" sldId="332"/>
            <ac:spMk id="2" creationId="{BD19D5E9-65B4-437D-918B-C7DF085F5FE4}"/>
          </ac:spMkLst>
        </pc:spChg>
        <pc:spChg chg="del">
          <ac:chgData name="Alfred Asterjadhi" userId="39de57b9-85c0-4fd1-aaac-8ca2b6560ad0" providerId="ADAL" clId="{0D610A33-8151-40CB-88CD-76E3525A8E4B}" dt="2020-11-10T02:04:43.404" v="79" actId="478"/>
          <ac:spMkLst>
            <pc:docMk/>
            <pc:sldMk cId="864394605" sldId="332"/>
            <ac:spMk id="3" creationId="{2DCF3C63-1594-4B20-BB76-F1695904A448}"/>
          </ac:spMkLst>
        </pc:spChg>
        <pc:spChg chg="add del mod">
          <ac:chgData name="Alfred Asterjadhi" userId="39de57b9-85c0-4fd1-aaac-8ca2b6560ad0" providerId="ADAL" clId="{0D610A33-8151-40CB-88CD-76E3525A8E4B}" dt="2020-11-10T02:03:17.050" v="76" actId="478"/>
          <ac:spMkLst>
            <pc:docMk/>
            <pc:sldMk cId="864394605" sldId="332"/>
            <ac:spMk id="7" creationId="{C9DC934C-BE9A-4FF5-80C7-7B3A0D01C99B}"/>
          </ac:spMkLst>
        </pc:spChg>
        <pc:spChg chg="mod topLvl">
          <ac:chgData name="Alfred Asterjadhi" userId="39de57b9-85c0-4fd1-aaac-8ca2b6560ad0" providerId="ADAL" clId="{0D610A33-8151-40CB-88CD-76E3525A8E4B}" dt="2020-11-10T02:08:11.994" v="138" actId="1036"/>
          <ac:spMkLst>
            <pc:docMk/>
            <pc:sldMk cId="864394605" sldId="332"/>
            <ac:spMk id="49" creationId="{0600B2CC-6BB6-4DE9-A21C-193A9D3501B5}"/>
          </ac:spMkLst>
        </pc:spChg>
        <pc:spChg chg="del mod topLvl">
          <ac:chgData name="Alfred Asterjadhi" userId="39de57b9-85c0-4fd1-aaac-8ca2b6560ad0" providerId="ADAL" clId="{0D610A33-8151-40CB-88CD-76E3525A8E4B}" dt="2020-11-10T02:05:46.879" v="90" actId="478"/>
          <ac:spMkLst>
            <pc:docMk/>
            <pc:sldMk cId="864394605" sldId="332"/>
            <ac:spMk id="50" creationId="{1ED98B19-65CB-48A2-917E-FBB4E030C09F}"/>
          </ac:spMkLst>
        </pc:spChg>
        <pc:spChg chg="mod">
          <ac:chgData name="Alfred Asterjadhi" userId="39de57b9-85c0-4fd1-aaac-8ca2b6560ad0" providerId="ADAL" clId="{0D610A33-8151-40CB-88CD-76E3525A8E4B}" dt="2020-11-10T02:06:05.652" v="97" actId="404"/>
          <ac:spMkLst>
            <pc:docMk/>
            <pc:sldMk cId="864394605" sldId="332"/>
            <ac:spMk id="70" creationId="{D8CE81A2-3E9A-4A10-8FC0-264714ACD8A3}"/>
          </ac:spMkLst>
        </pc:spChg>
        <pc:spChg chg="mod">
          <ac:chgData name="Alfred Asterjadhi" userId="39de57b9-85c0-4fd1-aaac-8ca2b6560ad0" providerId="ADAL" clId="{0D610A33-8151-40CB-88CD-76E3525A8E4B}" dt="2020-11-10T02:07:01.071" v="119" actId="404"/>
          <ac:spMkLst>
            <pc:docMk/>
            <pc:sldMk cId="864394605" sldId="332"/>
            <ac:spMk id="71" creationId="{6B2BBE8F-5B38-41E5-9465-9C8CB5F84BD6}"/>
          </ac:spMkLst>
        </pc:spChg>
        <pc:spChg chg="mod">
          <ac:chgData name="Alfred Asterjadhi" userId="39de57b9-85c0-4fd1-aaac-8ca2b6560ad0" providerId="ADAL" clId="{0D610A33-8151-40CB-88CD-76E3525A8E4B}" dt="2020-11-10T02:06:35.183" v="106" actId="404"/>
          <ac:spMkLst>
            <pc:docMk/>
            <pc:sldMk cId="864394605" sldId="332"/>
            <ac:spMk id="77" creationId="{C079AB58-0B7A-4958-9D09-5E863238744F}"/>
          </ac:spMkLst>
        </pc:spChg>
        <pc:spChg chg="mod">
          <ac:chgData name="Alfred Asterjadhi" userId="39de57b9-85c0-4fd1-aaac-8ca2b6560ad0" providerId="ADAL" clId="{0D610A33-8151-40CB-88CD-76E3525A8E4B}" dt="2020-11-10T02:07:07.195" v="125" actId="404"/>
          <ac:spMkLst>
            <pc:docMk/>
            <pc:sldMk cId="864394605" sldId="332"/>
            <ac:spMk id="83" creationId="{ADD55A55-9BDA-44DE-B04A-D1DDEF3C45FA}"/>
          </ac:spMkLst>
        </pc:spChg>
        <pc:grpChg chg="add del">
          <ac:chgData name="Alfred Asterjadhi" userId="39de57b9-85c0-4fd1-aaac-8ca2b6560ad0" providerId="ADAL" clId="{0D610A33-8151-40CB-88CD-76E3525A8E4B}" dt="2020-11-10T02:04:41.013" v="78"/>
          <ac:grpSpMkLst>
            <pc:docMk/>
            <pc:sldMk cId="864394605" sldId="332"/>
            <ac:grpSpMk id="9" creationId="{2E8B6932-9492-44EC-9CC2-EB000B3F52F0}"/>
          </ac:grpSpMkLst>
        </pc:grpChg>
        <pc:grpChg chg="add del mod">
          <ac:chgData name="Alfred Asterjadhi" userId="39de57b9-85c0-4fd1-aaac-8ca2b6560ad0" providerId="ADAL" clId="{0D610A33-8151-40CB-88CD-76E3525A8E4B}" dt="2020-11-10T02:05:39.961" v="89" actId="165"/>
          <ac:grpSpMkLst>
            <pc:docMk/>
            <pc:sldMk cId="864394605" sldId="332"/>
            <ac:grpSpMk id="47" creationId="{F4428E5A-2CE5-484C-AB80-404FB69468E6}"/>
          </ac:grpSpMkLst>
        </pc:grpChg>
        <pc:grpChg chg="mod topLvl">
          <ac:chgData name="Alfred Asterjadhi" userId="39de57b9-85c0-4fd1-aaac-8ca2b6560ad0" providerId="ADAL" clId="{0D610A33-8151-40CB-88CD-76E3525A8E4B}" dt="2020-11-10T02:08:11.994" v="138" actId="1036"/>
          <ac:grpSpMkLst>
            <pc:docMk/>
            <pc:sldMk cId="864394605" sldId="332"/>
            <ac:grpSpMk id="48" creationId="{C310E961-AF8B-4B77-9C15-B0A015EBCAA9}"/>
          </ac:grpSpMkLst>
        </pc:grpChg>
        <pc:picChg chg="add del mod">
          <ac:chgData name="Alfred Asterjadhi" userId="39de57b9-85c0-4fd1-aaac-8ca2b6560ad0" providerId="ADAL" clId="{0D610A33-8151-40CB-88CD-76E3525A8E4B}" dt="2020-11-10T02:03:17.050" v="76" actId="478"/>
          <ac:picMkLst>
            <pc:docMk/>
            <pc:sldMk cId="864394605" sldId="332"/>
            <ac:picMk id="5121" creationId="{16E6430B-3D7E-4FA6-B0B6-2B875DA56145}"/>
          </ac:picMkLst>
        </pc:picChg>
      </pc:sldChg>
      <pc:sldChg chg="del">
        <pc:chgData name="Alfred Asterjadhi" userId="39de57b9-85c0-4fd1-aaac-8ca2b6560ad0" providerId="ADAL" clId="{0D610A33-8151-40CB-88CD-76E3525A8E4B}" dt="2020-11-10T01:55:21.892" v="32" actId="2696"/>
        <pc:sldMkLst>
          <pc:docMk/>
          <pc:sldMk cId="3380369045" sldId="332"/>
        </pc:sldMkLst>
      </pc:sldChg>
      <pc:sldChg chg="del">
        <pc:chgData name="Alfred Asterjadhi" userId="39de57b9-85c0-4fd1-aaac-8ca2b6560ad0" providerId="ADAL" clId="{0D610A33-8151-40CB-88CD-76E3525A8E4B}" dt="2020-11-10T01:55:20.864" v="30" actId="2696"/>
        <pc:sldMkLst>
          <pc:docMk/>
          <pc:sldMk cId="1792165743" sldId="333"/>
        </pc:sldMkLst>
      </pc:sldChg>
      <pc:sldChg chg="addSp delSp modSp add">
        <pc:chgData name="Alfred Asterjadhi" userId="39de57b9-85c0-4fd1-aaac-8ca2b6560ad0" providerId="ADAL" clId="{0D610A33-8151-40CB-88CD-76E3525A8E4B}" dt="2020-11-10T04:11:42.191" v="3471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0D610A33-8151-40CB-88CD-76E3525A8E4B}" dt="2020-11-10T04:05:07.116" v="3095" actId="20577"/>
          <ac:spMkLst>
            <pc:docMk/>
            <pc:sldMk cId="3146603681" sldId="333"/>
            <ac:spMk id="2" creationId="{DD771AEC-0E0E-4FCD-B032-3072543B9F65}"/>
          </ac:spMkLst>
        </pc:spChg>
        <pc:spChg chg="mod">
          <ac:chgData name="Alfred Asterjadhi" userId="39de57b9-85c0-4fd1-aaac-8ca2b6560ad0" providerId="ADAL" clId="{0D610A33-8151-40CB-88CD-76E3525A8E4B}" dt="2020-11-10T04:11:42.191" v="3471" actId="20577"/>
          <ac:spMkLst>
            <pc:docMk/>
            <pc:sldMk cId="3146603681" sldId="333"/>
            <ac:spMk id="3" creationId="{1EA1E3D2-657B-4E80-9EA9-E7E5B80DA707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7" creationId="{9F30790A-1459-467E-88F1-47F81430BF78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8" creationId="{0465DD73-0A07-4DDC-A157-7E5D5250838F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9" creationId="{FD507B11-6B7A-4296-8714-FC8D1CD3412B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0" creationId="{EDB87204-5CE5-4D0A-8C8E-1A1990316F3C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1" creationId="{8359FEEE-B18C-4B0B-98CB-0A267C2756A6}"/>
          </ac:spMkLst>
        </pc:spChg>
      </pc:sldChg>
      <pc:sldChg chg="modSp add">
        <pc:chgData name="Alfred Asterjadhi" userId="39de57b9-85c0-4fd1-aaac-8ca2b6560ad0" providerId="ADAL" clId="{0D610A33-8151-40CB-88CD-76E3525A8E4B}" dt="2020-11-10T04:07:13.880" v="3306" actId="15"/>
        <pc:sldMkLst>
          <pc:docMk/>
          <pc:sldMk cId="1666591757" sldId="334"/>
        </pc:sldMkLst>
        <pc:spChg chg="mod">
          <ac:chgData name="Alfred Asterjadhi" userId="39de57b9-85c0-4fd1-aaac-8ca2b6560ad0" providerId="ADAL" clId="{0D610A33-8151-40CB-88CD-76E3525A8E4B}" dt="2020-11-10T04:06:15.728" v="3259" actId="20577"/>
          <ac:spMkLst>
            <pc:docMk/>
            <pc:sldMk cId="1666591757" sldId="334"/>
            <ac:spMk id="2" creationId="{67892FF2-695A-48A4-BED9-8F6938695CDF}"/>
          </ac:spMkLst>
        </pc:spChg>
        <pc:spChg chg="mod">
          <ac:chgData name="Alfred Asterjadhi" userId="39de57b9-85c0-4fd1-aaac-8ca2b6560ad0" providerId="ADAL" clId="{0D610A33-8151-40CB-88CD-76E3525A8E4B}" dt="2020-11-10T04:07:13.880" v="3306" actId="15"/>
          <ac:spMkLst>
            <pc:docMk/>
            <pc:sldMk cId="1666591757" sldId="334"/>
            <ac:spMk id="3" creationId="{793ABE2C-F925-4939-82C6-4400195A1300}"/>
          </ac:spMkLst>
        </pc:spChg>
      </pc:sldChg>
      <pc:sldMasterChg chg="modSp modSldLayout">
        <pc:chgData name="Alfred Asterjadhi" userId="39de57b9-85c0-4fd1-aaac-8ca2b6560ad0" providerId="ADAL" clId="{0D610A33-8151-40CB-88CD-76E3525A8E4B}" dt="2020-11-10T01:51:17.539" v="28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D610A33-8151-40CB-88CD-76E3525A8E4B}" dt="2020-11-10T01:50:47.870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D610A33-8151-40CB-88CD-76E3525A8E4B}" dt="2020-11-10T01:50:33.651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0D610A33-8151-40CB-88CD-76E3525A8E4B}" dt="2020-11-10T01:50:55.846" v="20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0D610A33-8151-40CB-88CD-76E3525A8E4B}" dt="2020-11-10T01:50:55.846" v="2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0:58.803" v="21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0D610A33-8151-40CB-88CD-76E3525A8E4B}" dt="2020-11-10T01:50:58.803" v="2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1.357" v="22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0D610A33-8151-40CB-88CD-76E3525A8E4B}" dt="2020-11-10T01:51:01.357" v="2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3.634" v="23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0D610A33-8151-40CB-88CD-76E3525A8E4B}" dt="2020-11-10T01:51:03.634" v="2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6.591" v="24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0D610A33-8151-40CB-88CD-76E3525A8E4B}" dt="2020-11-10T01:51:06.591" v="2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9.085" v="2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0D610A33-8151-40CB-88CD-76E3525A8E4B}" dt="2020-11-10T01:51:09.085" v="2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2.154" v="2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0D610A33-8151-40CB-88CD-76E3525A8E4B}" dt="2020-11-10T01:51:12.154" v="2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5.182" v="27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0D610A33-8151-40CB-88CD-76E3525A8E4B}" dt="2020-11-10T01:51:15.182" v="2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7.539" v="28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0D610A33-8151-40CB-88CD-76E3525A8E4B}" dt="2020-11-10T01:51:17.539" v="2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F9237F1-C3EF-42AB-9F94-F2797AF27C16}"/>
    <pc:docChg chg="undo redo custSel addSld delSld modSld sldOrd">
      <pc:chgData name="Alfred Asterjadhi" userId="39de57b9-85c0-4fd1-aaac-8ca2b6560ad0" providerId="ADAL" clId="{3F9237F1-C3EF-42AB-9F94-F2797AF27C16}" dt="2020-11-11T03:36:21.147" v="1979" actId="20577"/>
      <pc:docMkLst>
        <pc:docMk/>
      </pc:docMkLst>
      <pc:sldChg chg="modSp">
        <pc:chgData name="Alfred Asterjadhi" userId="39de57b9-85c0-4fd1-aaac-8ca2b6560ad0" providerId="ADAL" clId="{3F9237F1-C3EF-42AB-9F94-F2797AF27C16}" dt="2020-11-10T19:34:10.495" v="209" actId="1076"/>
        <pc:sldMkLst>
          <pc:docMk/>
          <pc:sldMk cId="41760025" sldId="330"/>
        </pc:sldMkLst>
        <pc:spChg chg="mod">
          <ac:chgData name="Alfred Asterjadhi" userId="39de57b9-85c0-4fd1-aaac-8ca2b6560ad0" providerId="ADAL" clId="{3F9237F1-C3EF-42AB-9F94-F2797AF27C16}" dt="2020-11-10T19:34:10.495" v="209" actId="1076"/>
          <ac:spMkLst>
            <pc:docMk/>
            <pc:sldMk cId="41760025" sldId="330"/>
            <ac:spMk id="20" creationId="{8772CBA2-8495-4135-8486-9E80DA9F2176}"/>
          </ac:spMkLst>
        </pc:spChg>
      </pc:sldChg>
      <pc:sldChg chg="modSp">
        <pc:chgData name="Alfred Asterjadhi" userId="39de57b9-85c0-4fd1-aaac-8ca2b6560ad0" providerId="ADAL" clId="{3F9237F1-C3EF-42AB-9F94-F2797AF27C16}" dt="2020-11-10T19:33:11.369" v="206" actId="313"/>
        <pc:sldMkLst>
          <pc:docMk/>
          <pc:sldMk cId="3757532764" sldId="331"/>
        </pc:sldMkLst>
        <pc:spChg chg="mod">
          <ac:chgData name="Alfred Asterjadhi" userId="39de57b9-85c0-4fd1-aaac-8ca2b6560ad0" providerId="ADAL" clId="{3F9237F1-C3EF-42AB-9F94-F2797AF27C16}" dt="2020-11-10T19:33:11.369" v="206" actId="31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ord">
        <pc:chgData name="Alfred Asterjadhi" userId="39de57b9-85c0-4fd1-aaac-8ca2b6560ad0" providerId="ADAL" clId="{3F9237F1-C3EF-42AB-9F94-F2797AF27C16}" dt="2020-11-10T19:56:51.140" v="1303" actId="1036"/>
        <pc:sldMkLst>
          <pc:docMk/>
          <pc:sldMk cId="864394605" sldId="332"/>
        </pc:sldMkLst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7" creationId="{555D1004-55BD-4916-A53F-314C42396F2F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8" creationId="{1DE04313-64BF-4499-A8C9-C91F197C1CA3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9" creationId="{372253A5-4C39-46C1-9D54-454A369C9F70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10" creationId="{3D499421-4B53-49DA-B7D5-1CBC3580BC4D}"/>
          </ac:spMkLst>
        </pc:spChg>
        <pc:spChg chg="add mod">
          <ac:chgData name="Alfred Asterjadhi" userId="39de57b9-85c0-4fd1-aaac-8ca2b6560ad0" providerId="ADAL" clId="{3F9237F1-C3EF-42AB-9F94-F2797AF27C16}" dt="2020-11-10T19:56:46.101" v="1295" actId="6549"/>
          <ac:spMkLst>
            <pc:docMk/>
            <pc:sldMk cId="864394605" sldId="332"/>
            <ac:spMk id="11" creationId="{830E59B3-9103-40E8-B3F6-4F5FA83A2FD9}"/>
          </ac:spMkLst>
        </pc:spChg>
        <pc:spChg chg="add del mod">
          <ac:chgData name="Alfred Asterjadhi" userId="39de57b9-85c0-4fd1-aaac-8ca2b6560ad0" providerId="ADAL" clId="{3F9237F1-C3EF-42AB-9F94-F2797AF27C16}" dt="2020-11-10T19:56:40.705" v="1292" actId="478"/>
          <ac:spMkLst>
            <pc:docMk/>
            <pc:sldMk cId="864394605" sldId="332"/>
            <ac:spMk id="12" creationId="{11AFD678-A685-4549-A9BD-AD400C8CD73B}"/>
          </ac:spMkLst>
        </pc:spChg>
        <pc:spChg chg="add del mod">
          <ac:chgData name="Alfred Asterjadhi" userId="39de57b9-85c0-4fd1-aaac-8ca2b6560ad0" providerId="ADAL" clId="{3F9237F1-C3EF-42AB-9F94-F2797AF27C16}" dt="2020-11-10T19:56:37.376" v="1290" actId="478"/>
          <ac:spMkLst>
            <pc:docMk/>
            <pc:sldMk cId="864394605" sldId="332"/>
            <ac:spMk id="22" creationId="{C6D54873-72E7-48E1-BE77-F28FC66BA9B4}"/>
          </ac:spMkLst>
        </pc:spChg>
        <pc:spChg chg="mod">
          <ac:chgData name="Alfred Asterjadhi" userId="39de57b9-85c0-4fd1-aaac-8ca2b6560ad0" providerId="ADAL" clId="{3F9237F1-C3EF-42AB-9F94-F2797AF27C16}" dt="2020-11-10T19:34:33.030" v="210" actId="164"/>
          <ac:spMkLst>
            <pc:docMk/>
            <pc:sldMk cId="864394605" sldId="332"/>
            <ac:spMk id="49" creationId="{0600B2CC-6BB6-4DE9-A21C-193A9D3501B5}"/>
          </ac:spMkLst>
        </pc:spChg>
        <pc:spChg chg="add del mod">
          <ac:chgData name="Alfred Asterjadhi" userId="39de57b9-85c0-4fd1-aaac-8ca2b6560ad0" providerId="ADAL" clId="{3F9237F1-C3EF-42AB-9F94-F2797AF27C16}" dt="2020-11-10T19:56:39.159" v="1291" actId="478"/>
          <ac:spMkLst>
            <pc:docMk/>
            <pc:sldMk cId="864394605" sldId="332"/>
            <ac:spMk id="86" creationId="{0EA928D9-7459-4EA0-98E8-61019FEF8940}"/>
          </ac:spMkLst>
        </pc:spChg>
        <pc:grpChg chg="add mod">
          <ac:chgData name="Alfred Asterjadhi" userId="39de57b9-85c0-4fd1-aaac-8ca2b6560ad0" providerId="ADAL" clId="{3F9237F1-C3EF-42AB-9F94-F2797AF27C16}" dt="2020-11-10T19:56:51.140" v="1303" actId="1036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3F9237F1-C3EF-42AB-9F94-F2797AF27C16}" dt="2020-11-10T19:34:33.030" v="210" actId="164"/>
          <ac:grpSpMkLst>
            <pc:docMk/>
            <pc:sldMk cId="864394605" sldId="332"/>
            <ac:grpSpMk id="48" creationId="{C310E961-AF8B-4B77-9C15-B0A015EBCAA9}"/>
          </ac:grpSpMkLst>
        </pc:grpChg>
        <pc:cxnChg chg="add del mod">
          <ac:chgData name="Alfred Asterjadhi" userId="39de57b9-85c0-4fd1-aaac-8ca2b6560ad0" providerId="ADAL" clId="{3F9237F1-C3EF-42AB-9F94-F2797AF27C16}" dt="2020-11-10T19:56:43.776" v="1294" actId="478"/>
          <ac:cxnSpMkLst>
            <pc:docMk/>
            <pc:sldMk cId="864394605" sldId="332"/>
            <ac:cxnSpMk id="14" creationId="{8F17DC40-1FDD-4EF5-9B48-52D173AA0FFB}"/>
          </ac:cxnSpMkLst>
        </pc:cxnChg>
        <pc:cxnChg chg="add del mod">
          <ac:chgData name="Alfred Asterjadhi" userId="39de57b9-85c0-4fd1-aaac-8ca2b6560ad0" providerId="ADAL" clId="{3F9237F1-C3EF-42AB-9F94-F2797AF27C16}" dt="2020-11-10T19:56:42.861" v="1293" actId="478"/>
          <ac:cxnSpMkLst>
            <pc:docMk/>
            <pc:sldMk cId="864394605" sldId="332"/>
            <ac:cxnSpMk id="85" creationId="{CE26A459-C7CD-47B4-BA93-E3348BAF9217}"/>
          </ac:cxnSpMkLst>
        </pc:cxnChg>
      </pc:sldChg>
      <pc:sldChg chg="modSp">
        <pc:chgData name="Alfred Asterjadhi" userId="39de57b9-85c0-4fd1-aaac-8ca2b6560ad0" providerId="ADAL" clId="{3F9237F1-C3EF-42AB-9F94-F2797AF27C16}" dt="2020-11-10T20:00:21.317" v="1433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3F9237F1-C3EF-42AB-9F94-F2797AF27C16}" dt="2020-11-10T20:00:21.317" v="1433" actId="20577"/>
          <ac:spMkLst>
            <pc:docMk/>
            <pc:sldMk cId="3146603681" sldId="333"/>
            <ac:spMk id="3" creationId="{1EA1E3D2-657B-4E80-9EA9-E7E5B80DA707}"/>
          </ac:spMkLst>
        </pc:spChg>
      </pc:sldChg>
      <pc:sldChg chg="addSp delSp modSp add">
        <pc:chgData name="Alfred Asterjadhi" userId="39de57b9-85c0-4fd1-aaac-8ca2b6560ad0" providerId="ADAL" clId="{3F9237F1-C3EF-42AB-9F94-F2797AF27C16}" dt="2020-11-11T03:36:21.147" v="1979" actId="20577"/>
        <pc:sldMkLst>
          <pc:docMk/>
          <pc:sldMk cId="2009126625" sldId="335"/>
        </pc:sldMkLst>
        <pc:spChg chg="add del mod ord">
          <ac:chgData name="Alfred Asterjadhi" userId="39de57b9-85c0-4fd1-aaac-8ca2b6560ad0" providerId="ADAL" clId="{3F9237F1-C3EF-42AB-9F94-F2797AF27C16}" dt="2020-11-11T03:24:51.906" v="1788" actId="478"/>
          <ac:spMkLst>
            <pc:docMk/>
            <pc:sldMk cId="2009126625" sldId="335"/>
            <ac:spMk id="9" creationId="{E40A5F75-8896-4502-A8AD-42773E67717B}"/>
          </ac:spMkLst>
        </pc:spChg>
        <pc:spChg chg="add mod or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0" creationId="{0AA4F809-C5D0-4729-AC61-2B1FDAD1D9BC}"/>
          </ac:spMkLst>
        </pc:spChg>
        <pc:spChg chg="mod ord">
          <ac:chgData name="Alfred Asterjadhi" userId="39de57b9-85c0-4fd1-aaac-8ca2b6560ad0" providerId="ADAL" clId="{3F9237F1-C3EF-42AB-9F94-F2797AF27C16}" dt="2020-11-11T03:36:21.147" v="1979" actId="20577"/>
          <ac:spMkLst>
            <pc:docMk/>
            <pc:sldMk cId="2009126625" sldId="335"/>
            <ac:spMk id="11" creationId="{830E59B3-9103-40E8-B3F6-4F5FA83A2FD9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2" creationId="{11AFD678-A685-4549-A9BD-AD400C8CD73B}"/>
          </ac:spMkLst>
        </pc:spChg>
        <pc:spChg chg="mod ord">
          <ac:chgData name="Alfred Asterjadhi" userId="39de57b9-85c0-4fd1-aaac-8ca2b6560ad0" providerId="ADAL" clId="{3F9237F1-C3EF-42AB-9F94-F2797AF27C16}" dt="2020-11-11T03:33:07.183" v="1845" actId="14100"/>
          <ac:spMkLst>
            <pc:docMk/>
            <pc:sldMk cId="2009126625" sldId="335"/>
            <ac:spMk id="22" creationId="{C6D54873-72E7-48E1-BE77-F28FC66BA9B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49" creationId="{0600B2CC-6BB6-4DE9-A21C-193A9D3501B5}"/>
          </ac:spMkLst>
        </pc:spChg>
        <pc:spChg chg="add mod">
          <ac:chgData name="Alfred Asterjadhi" userId="39de57b9-85c0-4fd1-aaac-8ca2b6560ad0" providerId="ADAL" clId="{3F9237F1-C3EF-42AB-9F94-F2797AF27C16}" dt="2020-11-11T03:34:19.427" v="1918" actId="207"/>
          <ac:spMkLst>
            <pc:docMk/>
            <pc:sldMk cId="2009126625" sldId="335"/>
            <ac:spMk id="50" creationId="{65122C08-6F10-41F3-954F-A74838BAD497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3" creationId="{4A8BE282-2384-4626-88B2-72CDE1CA5BD5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4" creationId="{22D85F80-FD3C-4C7C-A89E-8D61C0D12B9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5" creationId="{05BFEDD0-CF1C-4831-86CC-0FD6C44C4C4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6" creationId="{6C9AB42C-819D-4021-BEBC-D308F64B829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7" creationId="{D5262724-E2D2-41C1-99C2-538932B5190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8" creationId="{F0A40030-1BD4-49CC-AB74-405A71CB287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9" creationId="{D125858C-ADBF-45CC-884A-6F45039DF72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0" creationId="{45F934EF-2F88-411D-B605-B822B83070D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4" creationId="{0EAF7ACC-4469-4132-8CFB-E2767D7E89F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5" creationId="{016A84AC-7A09-4829-B1F2-B977E08760F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6" creationId="{2FE0E301-7BCF-4FEB-9268-5668F349421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0" creationId="{D8CE81A2-3E9A-4A10-8FC0-264714ACD8A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1" creationId="{6B2BBE8F-5B38-41E5-9465-9C8CB5F84BD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3" creationId="{6CE7EE1F-6B76-431C-A92A-5FC6A38F80F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4" creationId="{40E872C9-7B23-4AC3-96D9-AC2D4F9B5516}"/>
          </ac:spMkLst>
        </pc:spChg>
        <pc:spChg chg="mod or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5" creationId="{891E9F91-E773-4033-B1BF-746AC57CBACE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7" creationId="{C079AB58-0B7A-4958-9D09-5E863238744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8" creationId="{B1E10BD4-D38F-47B3-941B-9135A1B45369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9" creationId="{6FFB6325-AB53-4F96-A9E7-DA941AC9858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1" creationId="{CE90F879-66B2-4986-A08B-2DD7D13A62F8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3" creationId="{ADD55A55-9BDA-44DE-B04A-D1DDEF3C45FA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4" creationId="{FDD49326-FF54-45E2-B55D-9A3CC213C83E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6" creationId="{0EA928D9-7459-4EA0-98E8-61019FEF8940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89" creationId="{FA4745CD-3B09-4565-89E9-5D8F4CDFE64C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91" creationId="{EA7C8F71-EA25-40D9-97D3-0F2B71EE5E2E}"/>
          </ac:spMkLst>
        </pc:spChg>
        <pc:spChg chg="add del mod">
          <ac:chgData name="Alfred Asterjadhi" userId="39de57b9-85c0-4fd1-aaac-8ca2b6560ad0" providerId="ADAL" clId="{3F9237F1-C3EF-42AB-9F94-F2797AF27C16}" dt="2020-11-11T03:13:15.866" v="1624" actId="478"/>
          <ac:spMkLst>
            <pc:docMk/>
            <pc:sldMk cId="2009126625" sldId="335"/>
            <ac:spMk id="92" creationId="{496A790D-0542-4CED-A9B9-ABDA43ADEEDC}"/>
          </ac:spMkLst>
        </pc:spChg>
        <pc:spChg chg="add del">
          <ac:chgData name="Alfred Asterjadhi" userId="39de57b9-85c0-4fd1-aaac-8ca2b6560ad0" providerId="ADAL" clId="{3F9237F1-C3EF-42AB-9F94-F2797AF27C16}" dt="2020-11-11T03:12:14.732" v="1621"/>
          <ac:spMkLst>
            <pc:docMk/>
            <pc:sldMk cId="2009126625" sldId="335"/>
            <ac:spMk id="130" creationId="{7A5F724B-A82A-4006-B0C3-5E7A30151504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31" creationId="{94768463-4366-4555-BA0C-2FF95477CF23}"/>
          </ac:spMkLst>
        </pc:spChg>
        <pc:spChg chg="add mod">
          <ac:chgData name="Alfred Asterjadhi" userId="39de57b9-85c0-4fd1-aaac-8ca2b6560ad0" providerId="ADAL" clId="{3F9237F1-C3EF-42AB-9F94-F2797AF27C16}" dt="2020-11-11T03:34:24.411" v="1919" actId="207"/>
          <ac:spMkLst>
            <pc:docMk/>
            <pc:sldMk cId="2009126625" sldId="335"/>
            <ac:spMk id="132" creationId="{0CB06D4D-1AB7-461A-9C0E-5C86934E5E7B}"/>
          </ac:spMkLst>
        </pc:spChg>
        <pc:spChg chg="add mod">
          <ac:chgData name="Alfred Asterjadhi" userId="39de57b9-85c0-4fd1-aaac-8ca2b6560ad0" providerId="ADAL" clId="{3F9237F1-C3EF-42AB-9F94-F2797AF27C16}" dt="2020-11-11T03:34:29.315" v="1920" actId="207"/>
          <ac:spMkLst>
            <pc:docMk/>
            <pc:sldMk cId="2009126625" sldId="335"/>
            <ac:spMk id="133" creationId="{BAD0D9D1-C27C-484D-97B2-22F73D489408}"/>
          </ac:spMkLst>
        </pc:spChg>
        <pc:spChg chg="add mod">
          <ac:chgData name="Alfred Asterjadhi" userId="39de57b9-85c0-4fd1-aaac-8ca2b6560ad0" providerId="ADAL" clId="{3F9237F1-C3EF-42AB-9F94-F2797AF27C16}" dt="2020-11-11T03:34:06.364" v="1917" actId="207"/>
          <ac:spMkLst>
            <pc:docMk/>
            <pc:sldMk cId="2009126625" sldId="335"/>
            <ac:spMk id="134" creationId="{DEBF057F-5AE1-4BA6-923C-E12228D09BA5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40" creationId="{E5262A4C-53CA-4447-8916-88836CBBC9D7}"/>
          </ac:spMkLst>
        </pc:spChg>
        <pc:grpChg chg="del mod">
          <ac:chgData name="Alfred Asterjadhi" userId="39de57b9-85c0-4fd1-aaac-8ca2b6560ad0" providerId="ADAL" clId="{3F9237F1-C3EF-42AB-9F94-F2797AF27C16}" dt="2020-11-11T03:12:20.334" v="1622" actId="165"/>
          <ac:grpSpMkLst>
            <pc:docMk/>
            <pc:sldMk cId="2009126625" sldId="335"/>
            <ac:grpSpMk id="3" creationId="{FC161AF5-E9C5-4AC5-9F7A-9658ACD56C33}"/>
          </ac:grpSpMkLst>
        </pc:grpChg>
        <pc:grpChg chg="del mod topLvl">
          <ac:chgData name="Alfred Asterjadhi" userId="39de57b9-85c0-4fd1-aaac-8ca2b6560ad0" providerId="ADAL" clId="{3F9237F1-C3EF-42AB-9F94-F2797AF27C16}" dt="2020-11-11T03:12:32.645" v="1623" actId="165"/>
          <ac:grpSpMkLst>
            <pc:docMk/>
            <pc:sldMk cId="2009126625" sldId="335"/>
            <ac:grpSpMk id="48" creationId="{C310E961-AF8B-4B77-9C15-B0A015EBCAA9}"/>
          </ac:grpSpMkLst>
        </pc:grpChg>
        <pc:grpChg chg="add del mod">
          <ac:chgData name="Alfred Asterjadhi" userId="39de57b9-85c0-4fd1-aaac-8ca2b6560ad0" providerId="ADAL" clId="{3F9237F1-C3EF-42AB-9F94-F2797AF27C16}" dt="2020-11-11T03:12:14.732" v="1621"/>
          <ac:grpSpMkLst>
            <pc:docMk/>
            <pc:sldMk cId="2009126625" sldId="335"/>
            <ac:grpSpMk id="93" creationId="{EE4A9DDC-E758-499D-B93D-9EEBDC9F1955}"/>
          </ac:grpSpMkLst>
        </pc:grpChg>
        <pc:grpChg chg="mod">
          <ac:chgData name="Alfred Asterjadhi" userId="39de57b9-85c0-4fd1-aaac-8ca2b6560ad0" providerId="ADAL" clId="{3F9237F1-C3EF-42AB-9F94-F2797AF27C16}" dt="2020-11-11T03:12:12.996" v="1620"/>
          <ac:grpSpMkLst>
            <pc:docMk/>
            <pc:sldMk cId="2009126625" sldId="335"/>
            <ac:grpSpMk id="94" creationId="{244763FD-3186-4F0C-BAD6-62FF707CD652}"/>
          </ac:grpSpMkLst>
        </pc:grp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4" creationId="{8F17DC40-1FDD-4EF5-9B48-52D173AA0FFB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1" creationId="{6D2E3095-BA85-47F4-8FDB-1FA595D59697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2" creationId="{49F31DB7-1698-4D59-84B2-EFBDE4CA459A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1" creationId="{B1534191-BFC8-4CEC-80A2-794B4BBAD6E5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2" creationId="{89EDA51B-A17A-4C35-B5C4-B455A41618A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3" creationId="{96DA2A1F-6B16-4720-ACAE-DF77152C4330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7" creationId="{3295FA43-7729-4129-999A-0DDE4D518C21}"/>
          </ac:cxnSpMkLst>
        </pc:cxnChg>
        <pc:cxnChg chg="mod topLvl">
          <ac:chgData name="Alfred Asterjadhi" userId="39de57b9-85c0-4fd1-aaac-8ca2b6560ad0" providerId="ADAL" clId="{3F9237F1-C3EF-42AB-9F94-F2797AF27C16}" dt="2020-11-11T03:31:31.267" v="1823" actId="14100"/>
          <ac:cxnSpMkLst>
            <pc:docMk/>
            <pc:sldMk cId="2009126625" sldId="335"/>
            <ac:cxnSpMk id="68" creationId="{EE12C441-0A2F-465D-B6BB-F615888527B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9" creationId="{07608C75-A4B6-403E-8CE8-B3A437BC49B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2" creationId="{62CE6C6D-4630-4D00-822E-8E1004FA949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6" creationId="{C0B5D717-6CE6-4E42-8601-F0CBBABD4944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0" creationId="{F2CE9996-E63B-4662-8AEE-54A635EE3DF1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2" creationId="{40EDF3A5-4A35-428A-BDC3-2C8F11B4669D}"/>
          </ac:cxnSpMkLst>
        </pc:cxn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5" creationId="{CE26A459-C7CD-47B4-BA93-E3348BAF9217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7" creationId="{52F2D1B7-DC3F-466A-B099-52065E903078}"/>
          </ac:cxnSpMkLst>
        </pc:cxnChg>
        <pc:cxnChg chg="add del mod">
          <ac:chgData name="Alfred Asterjadhi" userId="39de57b9-85c0-4fd1-aaac-8ca2b6560ad0" providerId="ADAL" clId="{3F9237F1-C3EF-42AB-9F94-F2797AF27C16}" dt="2020-11-11T03:25:41.255" v="1791" actId="478"/>
          <ac:cxnSpMkLst>
            <pc:docMk/>
            <pc:sldMk cId="2009126625" sldId="335"/>
            <ac:cxnSpMk id="88" creationId="{83EAC335-FF9E-4AE5-8DFB-F16FD7BE2848}"/>
          </ac:cxnSpMkLst>
        </pc:cxnChg>
        <pc:cxnChg chg="add del mod">
          <ac:chgData name="Alfred Asterjadhi" userId="39de57b9-85c0-4fd1-aaac-8ca2b6560ad0" providerId="ADAL" clId="{3F9237F1-C3EF-42AB-9F94-F2797AF27C16}" dt="2020-11-11T03:09:39.413" v="1572" actId="478"/>
          <ac:cxnSpMkLst>
            <pc:docMk/>
            <pc:sldMk cId="2009126625" sldId="335"/>
            <ac:cxnSpMk id="90" creationId="{26872817-1F5F-405A-95A8-C96012CAD0E9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5" creationId="{8F5AEA64-EBF8-4740-BC8A-76DD642BCD40}"/>
          </ac:cxnSpMkLst>
        </pc:cxnChg>
        <pc:cxnChg chg="add del mod">
          <ac:chgData name="Alfred Asterjadhi" userId="39de57b9-85c0-4fd1-aaac-8ca2b6560ad0" providerId="ADAL" clId="{3F9237F1-C3EF-42AB-9F94-F2797AF27C16}" dt="2020-11-11T03:25:38.202" v="1790" actId="478"/>
          <ac:cxnSpMkLst>
            <pc:docMk/>
            <pc:sldMk cId="2009126625" sldId="335"/>
            <ac:cxnSpMk id="136" creationId="{88C88565-11F2-4A38-937F-FD07595461CD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7" creationId="{F18D0C45-255B-487A-A0F8-F6F115C8D18E}"/>
          </ac:cxnSpMkLst>
        </pc:cxnChg>
        <pc:cxnChg chg="add mod">
          <ac:chgData name="Alfred Asterjadhi" userId="39de57b9-85c0-4fd1-aaac-8ca2b6560ad0" providerId="ADAL" clId="{3F9237F1-C3EF-42AB-9F94-F2797AF27C16}" dt="2020-11-11T03:32:40.762" v="1842" actId="1076"/>
          <ac:cxnSpMkLst>
            <pc:docMk/>
            <pc:sldMk cId="2009126625" sldId="335"/>
            <ac:cxnSpMk id="138" creationId="{CBE42873-E317-4362-B0DD-645890E70AD1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9" creationId="{7C8079B3-E421-45B5-95C8-C80E3340745B}"/>
          </ac:cxnSpMkLst>
        </pc:cxnChg>
        <pc:cxnChg chg="add mod">
          <ac:chgData name="Alfred Asterjadhi" userId="39de57b9-85c0-4fd1-aaac-8ca2b6560ad0" providerId="ADAL" clId="{3F9237F1-C3EF-42AB-9F94-F2797AF27C16}" dt="2020-11-11T03:31:52.485" v="1829" actId="14100"/>
          <ac:cxnSpMkLst>
            <pc:docMk/>
            <pc:sldMk cId="2009126625" sldId="335"/>
            <ac:cxnSpMk id="141" creationId="{D750E692-92C4-4984-B4FC-6E4342799F54}"/>
          </ac:cxnSpMkLst>
        </pc:cxnChg>
        <pc:cxnChg chg="add mod">
          <ac:chgData name="Alfred Asterjadhi" userId="39de57b9-85c0-4fd1-aaac-8ca2b6560ad0" providerId="ADAL" clId="{3F9237F1-C3EF-42AB-9F94-F2797AF27C16}" dt="2020-11-11T03:32:09.624" v="1833" actId="1076"/>
          <ac:cxnSpMkLst>
            <pc:docMk/>
            <pc:sldMk cId="2009126625" sldId="335"/>
            <ac:cxnSpMk id="142" creationId="{D1D06AB6-07D1-4DF3-9DD3-DC0B64005EFE}"/>
          </ac:cxnSpMkLst>
        </pc:cxnChg>
      </pc:sldChg>
      <pc:sldChg chg="add del">
        <pc:chgData name="Alfred Asterjadhi" userId="39de57b9-85c0-4fd1-aaac-8ca2b6560ad0" providerId="ADAL" clId="{3F9237F1-C3EF-42AB-9F94-F2797AF27C16}" dt="2020-11-11T03:24:57.686" v="1789" actId="2696"/>
        <pc:sldMkLst>
          <pc:docMk/>
          <pc:sldMk cId="2106347126" sldId="33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04-00be-tgbe-teleconference-guidelines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53-04-00be-adopting-a-release-framework-to-meet-timelin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59-01-00be-802-11be-selection-procedure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997-77-00be-tgbe-spec-text-volunteers-and-status.docx" TargetMode="External"/><Relationship Id="rId3" Type="http://schemas.openxmlformats.org/officeDocument/2006/relationships/hyperlink" Target="https://mentor.ieee.org/802.11/dcn/19/11-19-1755-13-00be-compendium-of-motions-related-to-the-contents-of-the-tgbe-specification-framework-document.pptx" TargetMode="External"/><Relationship Id="rId7" Type="http://schemas.openxmlformats.org/officeDocument/2006/relationships/hyperlink" Target="https://mentor.ieee.org/802.11/dcn/20/11-20-0984-04-00be-tgbe-teleconference-guidelines.docx" TargetMode="External"/><Relationship Id="rId2" Type="http://schemas.openxmlformats.org/officeDocument/2006/relationships/hyperlink" Target="https://mentor.ieee.org/802.11/dcn/19/11-19-1262-21-00be-specification-framework-for-tgb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35-04-00be-compendium-of-straw-polls-and-potential-changes-to-the-specification-framework-document-part-2.docx" TargetMode="External"/><Relationship Id="rId5" Type="http://schemas.openxmlformats.org/officeDocument/2006/relationships/hyperlink" Target="https://mentor.ieee.org/802.11/dcn/20/11-20-0566-99-00be-compendium-of-straw-polls-and-potential-changes-to-the-specification-framework-document.docx" TargetMode="External"/><Relationship Id="rId4" Type="http://schemas.openxmlformats.org/officeDocument/2006/relationships/hyperlink" Target="https://mentor.ieee.org/802.11/dcn/20/11-20-0997-78-00be-tgbe-spec-text-volunteers-and-status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Release Guidelines: An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with existing auxiliary </a:t>
            </a:r>
            <a:r>
              <a:rPr lang="en-US" sz="1800" dirty="0">
                <a:solidFill>
                  <a:srgbClr val="FF0000"/>
                </a:solidFill>
                <a:highlight>
                  <a:srgbClr val="00B8FF"/>
                </a:highlight>
              </a:rPr>
              <a:t>steps</a:t>
            </a:r>
            <a:r>
              <a:rPr lang="en-US" sz="1800" dirty="0"/>
              <a:t>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Refer to TGbe </a:t>
            </a:r>
            <a:r>
              <a:rPr lang="en-US" sz="1400" dirty="0">
                <a:hlinkClick r:id="rId2"/>
              </a:rPr>
              <a:t>guidelines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Future auxiliary </a:t>
            </a:r>
            <a:r>
              <a:rPr lang="en-US" sz="1800" dirty="0">
                <a:highlight>
                  <a:srgbClr val="00B050"/>
                </a:highlight>
              </a:rPr>
              <a:t>steps</a:t>
            </a:r>
            <a:r>
              <a:rPr lang="en-US" sz="1800" dirty="0"/>
              <a:t> are shown above</a:t>
            </a:r>
          </a:p>
          <a:p>
            <a:pPr marL="457200" lvl="1" indent="0"/>
            <a:endParaRPr lang="en-US" sz="1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C6D54873-72E7-48E1-BE77-F28FC66BA9B4}"/>
              </a:ext>
            </a:extLst>
          </p:cNvPr>
          <p:cNvSpPr/>
          <p:nvPr/>
        </p:nvSpPr>
        <p:spPr bwMode="auto">
          <a:xfrm>
            <a:off x="3249457" y="1770852"/>
            <a:ext cx="5767717" cy="3131772"/>
          </a:xfrm>
          <a:prstGeom prst="cloud">
            <a:avLst/>
          </a:prstGeom>
          <a:solidFill>
            <a:srgbClr val="00B8FF">
              <a:alpha val="18039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2E3095-BA85-47F4-8FDB-1FA595D59697}"/>
              </a:ext>
            </a:extLst>
          </p:cNvPr>
          <p:cNvCxnSpPr>
            <a:cxnSpLocks/>
          </p:cNvCxnSpPr>
          <p:nvPr/>
        </p:nvCxnSpPr>
        <p:spPr bwMode="auto">
          <a:xfrm>
            <a:off x="1152692" y="40596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F31DB7-1698-4D59-84B2-EFBDE4CA459A}"/>
              </a:ext>
            </a:extLst>
          </p:cNvPr>
          <p:cNvCxnSpPr>
            <a:cxnSpLocks/>
          </p:cNvCxnSpPr>
          <p:nvPr/>
        </p:nvCxnSpPr>
        <p:spPr bwMode="auto">
          <a:xfrm>
            <a:off x="1000292" y="3914280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A8BE282-2384-4626-88B2-72CDE1CA5BD5}"/>
              </a:ext>
            </a:extLst>
          </p:cNvPr>
          <p:cNvSpPr/>
          <p:nvPr/>
        </p:nvSpPr>
        <p:spPr bwMode="auto">
          <a:xfrm>
            <a:off x="380206" y="2151893"/>
            <a:ext cx="1610686" cy="74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Functional Requirements Document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D85F80-FD3C-4C7C-A89E-8D61C0D12B9F}"/>
              </a:ext>
            </a:extLst>
          </p:cNvPr>
          <p:cNvSpPr/>
          <p:nvPr/>
        </p:nvSpPr>
        <p:spPr bwMode="auto">
          <a:xfrm>
            <a:off x="466892" y="3297689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BFEDD0-CF1C-4831-86CC-0FD6C44C4C42}"/>
              </a:ext>
            </a:extLst>
          </p:cNvPr>
          <p:cNvSpPr/>
          <p:nvPr/>
        </p:nvSpPr>
        <p:spPr bwMode="auto">
          <a:xfrm>
            <a:off x="466892" y="4600080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9AB42C-819D-4021-BEBC-D308F64B829B}"/>
              </a:ext>
            </a:extLst>
          </p:cNvPr>
          <p:cNvSpPr/>
          <p:nvPr/>
        </p:nvSpPr>
        <p:spPr bwMode="auto">
          <a:xfrm>
            <a:off x="619292" y="47524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262724-E2D2-41C1-99C2-538932B5190B}"/>
              </a:ext>
            </a:extLst>
          </p:cNvPr>
          <p:cNvSpPr/>
          <p:nvPr/>
        </p:nvSpPr>
        <p:spPr bwMode="auto">
          <a:xfrm>
            <a:off x="771692" y="49048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text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0A40030-1BD4-49CC-AB74-405A71CB2873}"/>
              </a:ext>
            </a:extLst>
          </p:cNvPr>
          <p:cNvSpPr/>
          <p:nvPr/>
        </p:nvSpPr>
        <p:spPr bwMode="auto">
          <a:xfrm>
            <a:off x="619292" y="34500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25858C-ADBF-45CC-884A-6F45039DF723}"/>
              </a:ext>
            </a:extLst>
          </p:cNvPr>
          <p:cNvSpPr/>
          <p:nvPr/>
        </p:nvSpPr>
        <p:spPr bwMode="auto">
          <a:xfrm>
            <a:off x="771692" y="36024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Technical Contribution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934EF-2F88-411D-B605-B822B83070DB}"/>
              </a:ext>
            </a:extLst>
          </p:cNvPr>
          <p:cNvSpPr/>
          <p:nvPr/>
        </p:nvSpPr>
        <p:spPr bwMode="auto">
          <a:xfrm>
            <a:off x="380206" y="3203313"/>
            <a:ext cx="1610686" cy="24733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1534191-BFC8-4CEC-80A2-794B4BBAD6E5}"/>
              </a:ext>
            </a:extLst>
          </p:cNvPr>
          <p:cNvCxnSpPr>
            <a:cxnSpLocks/>
          </p:cNvCxnSpPr>
          <p:nvPr/>
        </p:nvCxnSpPr>
        <p:spPr bwMode="auto">
          <a:xfrm>
            <a:off x="1152692" y="2899911"/>
            <a:ext cx="0" cy="303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EDA51B-A17A-4C35-B5C4-B455A41618A8}"/>
              </a:ext>
            </a:extLst>
          </p:cNvPr>
          <p:cNvCxnSpPr>
            <a:cxnSpLocks/>
          </p:cNvCxnSpPr>
          <p:nvPr/>
        </p:nvCxnSpPr>
        <p:spPr bwMode="auto">
          <a:xfrm>
            <a:off x="1305092" y="42120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6DA2A1F-6B16-4720-ACAE-DF77152C4330}"/>
              </a:ext>
            </a:extLst>
          </p:cNvPr>
          <p:cNvCxnSpPr>
            <a:cxnSpLocks/>
          </p:cNvCxnSpPr>
          <p:nvPr/>
        </p:nvCxnSpPr>
        <p:spPr bwMode="auto">
          <a:xfrm>
            <a:off x="19146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0EAF7ACC-4469-4132-8CFB-E2767D7E89F2}"/>
              </a:ext>
            </a:extLst>
          </p:cNvPr>
          <p:cNvSpPr/>
          <p:nvPr/>
        </p:nvSpPr>
        <p:spPr bwMode="auto">
          <a:xfrm>
            <a:off x="2219492" y="505728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016A84AC-7A09-4829-B1F2-B977E08760F6}"/>
              </a:ext>
            </a:extLst>
          </p:cNvPr>
          <p:cNvSpPr/>
          <p:nvPr/>
        </p:nvSpPr>
        <p:spPr bwMode="auto">
          <a:xfrm>
            <a:off x="5298315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E0E301-7BCF-4FEB-9268-5668F3494212}"/>
              </a:ext>
            </a:extLst>
          </p:cNvPr>
          <p:cNvSpPr/>
          <p:nvPr/>
        </p:nvSpPr>
        <p:spPr bwMode="auto">
          <a:xfrm>
            <a:off x="3289465" y="4962205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document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95FA43-7729-4129-999A-0DDE4D518C21}"/>
              </a:ext>
            </a:extLst>
          </p:cNvPr>
          <p:cNvCxnSpPr>
            <a:cxnSpLocks/>
          </p:cNvCxnSpPr>
          <p:nvPr/>
        </p:nvCxnSpPr>
        <p:spPr bwMode="auto">
          <a:xfrm>
            <a:off x="3854930" y="3016169"/>
            <a:ext cx="980115" cy="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12C441-0A2F-465D-B6BB-F615888527B6}"/>
              </a:ext>
            </a:extLst>
          </p:cNvPr>
          <p:cNvCxnSpPr>
            <a:cxnSpLocks/>
            <a:stCxn id="66" idx="0"/>
          </p:cNvCxnSpPr>
          <p:nvPr/>
        </p:nvCxnSpPr>
        <p:spPr bwMode="auto">
          <a:xfrm flipV="1">
            <a:off x="3860965" y="2512741"/>
            <a:ext cx="0" cy="2449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7608C75-A4B6-403E-8CE8-B3A437BC49B8}"/>
              </a:ext>
            </a:extLst>
          </p:cNvPr>
          <p:cNvCxnSpPr>
            <a:cxnSpLocks/>
          </p:cNvCxnSpPr>
          <p:nvPr/>
        </p:nvCxnSpPr>
        <p:spPr bwMode="auto">
          <a:xfrm>
            <a:off x="29814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8CE81A2-3E9A-4A10-8FC0-264714ACD8A3}"/>
              </a:ext>
            </a:extLst>
          </p:cNvPr>
          <p:cNvSpPr txBox="1"/>
          <p:nvPr/>
        </p:nvSpPr>
        <p:spPr>
          <a:xfrm>
            <a:off x="2194829" y="4616184"/>
            <a:ext cx="896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Add to Spec</a:t>
            </a:r>
          </a:p>
          <a:p>
            <a:r>
              <a:rPr lang="en-US" sz="1100" dirty="0">
                <a:solidFill>
                  <a:schemeClr val="tx1"/>
                </a:solidFill>
              </a:rPr>
              <a:t>Framework?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2BBE8F-5B38-41E5-9465-9C8CB5F84BD6}"/>
              </a:ext>
            </a:extLst>
          </p:cNvPr>
          <p:cNvSpPr txBox="1"/>
          <p:nvPr/>
        </p:nvSpPr>
        <p:spPr>
          <a:xfrm>
            <a:off x="2970171" y="50384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2CE6C6D-4630-4D00-822E-8E1004FA9496}"/>
              </a:ext>
            </a:extLst>
          </p:cNvPr>
          <p:cNvCxnSpPr>
            <a:cxnSpLocks/>
          </p:cNvCxnSpPr>
          <p:nvPr/>
        </p:nvCxnSpPr>
        <p:spPr bwMode="auto">
          <a:xfrm>
            <a:off x="5679315" y="5081340"/>
            <a:ext cx="0" cy="3577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CE7EE1F-6B76-431C-A92A-5FC6A38F80F4}"/>
              </a:ext>
            </a:extLst>
          </p:cNvPr>
          <p:cNvSpPr/>
          <p:nvPr/>
        </p:nvSpPr>
        <p:spPr bwMode="auto">
          <a:xfrm>
            <a:off x="4836005" y="25362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E872C9-7B23-4AC3-96D9-AC2D4F9B5516}"/>
              </a:ext>
            </a:extLst>
          </p:cNvPr>
          <p:cNvSpPr/>
          <p:nvPr/>
        </p:nvSpPr>
        <p:spPr bwMode="auto">
          <a:xfrm>
            <a:off x="4988405" y="26886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B5D717-6CE6-4E42-8601-F0CBBABD4944}"/>
              </a:ext>
            </a:extLst>
          </p:cNvPr>
          <p:cNvCxnSpPr>
            <a:cxnSpLocks/>
            <a:endCxn id="65" idx="0"/>
          </p:cNvCxnSpPr>
          <p:nvPr/>
        </p:nvCxnSpPr>
        <p:spPr bwMode="auto">
          <a:xfrm>
            <a:off x="5679315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079AB58-0B7A-4958-9D09-5E863238744F}"/>
              </a:ext>
            </a:extLst>
          </p:cNvPr>
          <p:cNvSpPr txBox="1"/>
          <p:nvPr/>
        </p:nvSpPr>
        <p:spPr>
          <a:xfrm>
            <a:off x="4600884" y="4600902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Adopt into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Draft?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1E10BD4-D38F-47B3-941B-9135A1B45369}"/>
              </a:ext>
            </a:extLst>
          </p:cNvPr>
          <p:cNvSpPr txBox="1"/>
          <p:nvPr/>
        </p:nvSpPr>
        <p:spPr>
          <a:xfrm>
            <a:off x="5419862" y="51724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FB6325-AB53-4F96-A9E7-DA941AC9858F}"/>
              </a:ext>
            </a:extLst>
          </p:cNvPr>
          <p:cNvSpPr/>
          <p:nvPr/>
        </p:nvSpPr>
        <p:spPr bwMode="auto">
          <a:xfrm>
            <a:off x="5068276" y="5428909"/>
            <a:ext cx="1143000" cy="6155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Detailed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CE9996-E63B-4662-8AEE-54A635EE3DF1}"/>
              </a:ext>
            </a:extLst>
          </p:cNvPr>
          <p:cNvCxnSpPr>
            <a:cxnSpLocks/>
          </p:cNvCxnSpPr>
          <p:nvPr/>
        </p:nvCxnSpPr>
        <p:spPr bwMode="auto">
          <a:xfrm>
            <a:off x="6211113" y="5867400"/>
            <a:ext cx="40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CE90F879-66B2-4986-A08B-2DD7D13A62F8}"/>
              </a:ext>
            </a:extLst>
          </p:cNvPr>
          <p:cNvSpPr/>
          <p:nvPr/>
        </p:nvSpPr>
        <p:spPr bwMode="auto">
          <a:xfrm>
            <a:off x="6589357" y="563880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0EDF3A5-4A35-428A-BDC3-2C8F11B4669D}"/>
              </a:ext>
            </a:extLst>
          </p:cNvPr>
          <p:cNvCxnSpPr>
            <a:cxnSpLocks/>
          </p:cNvCxnSpPr>
          <p:nvPr/>
        </p:nvCxnSpPr>
        <p:spPr bwMode="auto">
          <a:xfrm>
            <a:off x="7318030" y="586740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D55A55-9BDA-44DE-B04A-D1DDEF3C45FA}"/>
              </a:ext>
            </a:extLst>
          </p:cNvPr>
          <p:cNvSpPr txBox="1"/>
          <p:nvPr/>
        </p:nvSpPr>
        <p:spPr>
          <a:xfrm>
            <a:off x="7294276" y="5623666"/>
            <a:ext cx="21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D49326-FF54-45E2-B55D-9A3CC213C83E}"/>
              </a:ext>
            </a:extLst>
          </p:cNvPr>
          <p:cNvSpPr/>
          <p:nvPr/>
        </p:nvSpPr>
        <p:spPr bwMode="auto">
          <a:xfrm>
            <a:off x="7633295" y="5541519"/>
            <a:ext cx="1143000" cy="482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 or WG Letter Ballot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00B2CC-6BB6-4DE9-A21C-193A9D3501B5}"/>
              </a:ext>
            </a:extLst>
          </p:cNvPr>
          <p:cNvSpPr txBox="1"/>
          <p:nvPr/>
        </p:nvSpPr>
        <p:spPr>
          <a:xfrm>
            <a:off x="6351039" y="5088520"/>
            <a:ext cx="13019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Spec Addresses</a:t>
            </a:r>
          </a:p>
          <a:p>
            <a:r>
              <a:rPr lang="en-US" sz="1100" dirty="0">
                <a:solidFill>
                  <a:schemeClr val="tx1"/>
                </a:solidFill>
              </a:rPr>
              <a:t>Spec Framework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And Ready for LB?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AFD678-A685-4549-A9BD-AD400C8CD73B}"/>
              </a:ext>
            </a:extLst>
          </p:cNvPr>
          <p:cNvSpPr/>
          <p:nvPr/>
        </p:nvSpPr>
        <p:spPr bwMode="auto">
          <a:xfrm>
            <a:off x="2021510" y="3886317"/>
            <a:ext cx="1319291" cy="57053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SPs (75%)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17DC40-1FDD-4EF5-9B48-52D173AA0F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425844"/>
            <a:ext cx="207800" cy="46925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E26A459-C7CD-47B4-BA93-E3348BAF9217}"/>
              </a:ext>
            </a:extLst>
          </p:cNvPr>
          <p:cNvCxnSpPr>
            <a:cxnSpLocks/>
            <a:endCxn id="64" idx="0"/>
          </p:cNvCxnSpPr>
          <p:nvPr/>
        </p:nvCxnSpPr>
        <p:spPr bwMode="auto">
          <a:xfrm>
            <a:off x="2594237" y="4463715"/>
            <a:ext cx="6255" cy="593565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0EA928D9-7459-4EA0-98E8-61019FEF8940}"/>
              </a:ext>
            </a:extLst>
          </p:cNvPr>
          <p:cNvSpPr/>
          <p:nvPr/>
        </p:nvSpPr>
        <p:spPr bwMode="auto">
          <a:xfrm>
            <a:off x="4965415" y="2146443"/>
            <a:ext cx="2709381" cy="3311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Spec Text Volunteers And Status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22C08-6F10-41F3-954F-A74838BAD497}"/>
              </a:ext>
            </a:extLst>
          </p:cNvPr>
          <p:cNvSpPr/>
          <p:nvPr/>
        </p:nvSpPr>
        <p:spPr bwMode="auto">
          <a:xfrm>
            <a:off x="5917791" y="3870721"/>
            <a:ext cx="1400239" cy="5705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PDTs (75%)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F2D1B7-DC3F-466A-B099-52065E903078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6604844" y="4447706"/>
            <a:ext cx="944066" cy="20691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Flowchart: Decision 130">
            <a:extLst>
              <a:ext uri="{FF2B5EF4-FFF2-40B4-BE49-F238E27FC236}">
                <a16:creationId xmlns:a16="http://schemas.microsoft.com/office/drawing/2014/main" id="{94768463-4366-4555-BA0C-2FF95477CF23}"/>
              </a:ext>
            </a:extLst>
          </p:cNvPr>
          <p:cNvSpPr/>
          <p:nvPr/>
        </p:nvSpPr>
        <p:spPr bwMode="auto">
          <a:xfrm>
            <a:off x="7167910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CB06D4D-1AB7-461A-9C0E-5C86934E5E7B}"/>
              </a:ext>
            </a:extLst>
          </p:cNvPr>
          <p:cNvSpPr/>
          <p:nvPr/>
        </p:nvSpPr>
        <p:spPr bwMode="auto">
          <a:xfrm>
            <a:off x="6705600" y="25362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AD0D9D1-C27C-484D-97B2-22F73D489408}"/>
              </a:ext>
            </a:extLst>
          </p:cNvPr>
          <p:cNvSpPr/>
          <p:nvPr/>
        </p:nvSpPr>
        <p:spPr bwMode="auto">
          <a:xfrm>
            <a:off x="6858000" y="26886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EBF057F-5AE1-4BA6-923C-E12228D09BA5}"/>
              </a:ext>
            </a:extLst>
          </p:cNvPr>
          <p:cNvSpPr/>
          <p:nvPr/>
        </p:nvSpPr>
        <p:spPr bwMode="auto">
          <a:xfrm>
            <a:off x="7010400" y="28410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F5AEA64-EBF8-4740-BC8A-76DD642BCD40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7548910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8D0C45-255B-487A-A0F8-F6F115C8D18E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H="1">
            <a:off x="6617911" y="3568128"/>
            <a:ext cx="240090" cy="302593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BE42873-E317-4362-B0DD-645890E70AD1}"/>
              </a:ext>
            </a:extLst>
          </p:cNvPr>
          <p:cNvCxnSpPr>
            <a:cxnSpLocks/>
          </p:cNvCxnSpPr>
          <p:nvPr/>
        </p:nvCxnSpPr>
        <p:spPr bwMode="auto">
          <a:xfrm>
            <a:off x="6411278" y="2996286"/>
            <a:ext cx="3533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91E9F91-E773-4033-B1BF-746AC57CBACE}"/>
              </a:ext>
            </a:extLst>
          </p:cNvPr>
          <p:cNvSpPr/>
          <p:nvPr/>
        </p:nvSpPr>
        <p:spPr bwMode="auto">
          <a:xfrm>
            <a:off x="5140805" y="28410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C8079B3-E421-45B5-95C8-C80E3340745B}"/>
              </a:ext>
            </a:extLst>
          </p:cNvPr>
          <p:cNvCxnSpPr>
            <a:cxnSpLocks/>
            <a:stCxn id="131" idx="1"/>
            <a:endCxn id="79" idx="0"/>
          </p:cNvCxnSpPr>
          <p:nvPr/>
        </p:nvCxnSpPr>
        <p:spPr bwMode="auto">
          <a:xfrm flipH="1">
            <a:off x="5639776" y="4867980"/>
            <a:ext cx="1528134" cy="560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5262A4C-53CA-4447-8916-88836CBBC9D7}"/>
              </a:ext>
            </a:extLst>
          </p:cNvPr>
          <p:cNvSpPr txBox="1"/>
          <p:nvPr/>
        </p:nvSpPr>
        <p:spPr>
          <a:xfrm>
            <a:off x="6901597" y="272555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4F809-C5D0-4729-AC61-2B1FDAD1D9BC}"/>
              </a:ext>
            </a:extLst>
          </p:cNvPr>
          <p:cNvSpPr txBox="1"/>
          <p:nvPr/>
        </p:nvSpPr>
        <p:spPr>
          <a:xfrm>
            <a:off x="5041451" y="274541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750E692-92C4-4984-B4FC-6E4342799F5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4931" y="2512741"/>
            <a:ext cx="25563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06AB6-07D1-4DF3-9DD3-DC0B64005EFE}"/>
              </a:ext>
            </a:extLst>
          </p:cNvPr>
          <p:cNvCxnSpPr>
            <a:cxnSpLocks/>
          </p:cNvCxnSpPr>
          <p:nvPr/>
        </p:nvCxnSpPr>
        <p:spPr bwMode="auto">
          <a:xfrm flipH="1">
            <a:off x="6418501" y="2516997"/>
            <a:ext cx="1" cy="483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0912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8377-528C-48A0-B00B-E3384399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LB vs WG CC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99220-8160-43F0-9F22-5D0F5FC8F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WG Letter Ballot (LB)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Instruct the editor to prepare TGbe Draft D1.0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Approve a 30 day Working Group Technical Letter Ballot asking the question “Should TGbe Draft 1.0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WC Comment Collection (CC)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Instruct the editor to prepare TGbe Draft D1.0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Approve a 30 day Working Group Comment Collection asking the question” Understanding that development of features for P802.11be is ongoing, are the features defined in P802.11be D1.0 complete?”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07679-7E5F-48E2-9D7E-ACBA476CA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7B3E-1DA6-4ED5-B854-EEFBB7863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E76B7-8678-4D59-9E2D-F120EDCE2770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45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5949-87C9-4E5D-A323-34BDDC39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WG LB vs. WG CC: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452B3-256B-44F8-BAFC-8B4C42D5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passed motion will generate a TGbe Draft 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Comments will be collected on D1.0 during the 30 day period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TGbe will follow the same procedure for comment resolution for either LB or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D1.0 will be liaised to external organizations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Differences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WG members are required to vote on a WG LB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No such requirement would be in place for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TGbe D1.0 will be available for purchase if WG LB passes (75% support); not available for purchase if WG LB fails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D1.0 will not be available for purchase in the case of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changes to the TGbe timeline are needed if the motion is a WG LB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Need to strikethrough “</a:t>
            </a:r>
            <a:r>
              <a:rPr lang="en-US" sz="1200" strike="sngStrike" dirty="0"/>
              <a:t>Letter Ballot</a:t>
            </a:r>
            <a:r>
              <a:rPr lang="en-US" sz="1200" dirty="0"/>
              <a:t>” entries for TGbe D1.0 and TGbe D2.0 for CC path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However, in both options the milestones and draft numbers will be unchanged (as they were agreed)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WG LB motion implies that the TG believes that the draft is complete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No such implications for a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26CC6-3D8A-4F06-BB18-AB02EF17AD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4199A-F231-4C06-88A7-0B657C24A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01D3-2D26-40E3-ACCC-3704F2B7229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6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19B56-6B1C-41AA-AB74-09FA1A9C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Why using TGbe </a:t>
            </a:r>
            <a:r>
              <a:rPr lang="en-US">
                <a:solidFill>
                  <a:srgbClr val="0070C0"/>
                </a:solidFill>
              </a:rPr>
              <a:t>D1.0 versions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2965-292F-45BF-96B7-9F5CF76D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Comments were received that if WG CC option is followed then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Instead of using D1.0 and D2.0 versions, the TG should continue using D0.X, such as D0.5, and so on, until TG believes the draft is ready for WG LB ( in which case create D1.0)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Reasons for using current versions plan (i.e., D1.0, D2.0,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Integer based numbering is generally assigned to drafts that are considered stable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Decimal point drafts generally used for intermediate releases (incorporating comment resolutions,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IEEE standardization and Wi-Fi industry releases (see </a:t>
            </a:r>
            <a:r>
              <a:rPr lang="en-US" sz="1600" dirty="0">
                <a:hlinkClick r:id="rId2"/>
              </a:rPr>
              <a:t>2153r4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with Motion that the TG passed in January 2020 to create D1.0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Ruled as a technical motion it passed with the following result: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b="1" dirty="0"/>
              <a:t>Y/N/A: 85/5/19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requirement that D1.0 must be sent out for a WG 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44B4-2962-495D-AD38-DBE9AB9DFE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56ECA-6245-4002-8B59-9339E54B7C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2865F-E384-45F9-8B3D-CDB2B107FC9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13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TGbe agreed to a release-based approach during Jan 2020 F2F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“</a:t>
            </a:r>
            <a:r>
              <a:rPr lang="en-GB" sz="1800" i="1" dirty="0"/>
              <a:t>Move to agree to define releases of features, and to prioritize contributions and decisions related to release in the agenda, as summarized below, starting with Release 1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Release 1 Features are: </a:t>
            </a:r>
            <a:r>
              <a:rPr lang="en-GB" sz="1100" i="1" dirty="0"/>
              <a:t>320 MHz, 4KQAM, Multiple RUs per STA, Multi-link operation and a low complexity AP coordination feature </a:t>
            </a:r>
            <a:endParaRPr lang="en-US" sz="11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Candidate Release 2 Features: </a:t>
            </a:r>
            <a:r>
              <a:rPr lang="en-GB" sz="1100" i="1" dirty="0"/>
              <a:t>16 spatial streams, HARQ, Additional multi-AP features (e.g. C-BF, JT), any other potential features in the scope of PAR (e.g. features for Time-sensitive networks)</a:t>
            </a:r>
            <a:endParaRPr lang="en-US" sz="1100" i="1" dirty="0"/>
          </a:p>
          <a:p>
            <a:pPr marL="457200" lvl="1" indent="0"/>
            <a:r>
              <a:rPr lang="en-GB" sz="1800" i="1" dirty="0"/>
              <a:t>Notes: 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1 features needs to be ready and stable in 11be D1.0/D2.0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2 features needs to be ready and stable in 11be D3.0/D4.0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discussion on release 2 features is still allowed during release 1 phase.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­All releases target increasing throughput and/or reducing worst case latency and/or improving power efficiency, as defined in the PAR</a:t>
            </a:r>
            <a:r>
              <a:rPr lang="en-GB" sz="1400" dirty="0"/>
              <a:t>”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Deliver D0.3 in Jan 2021, and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below shows how technical contributions advance to spec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11-19/559r1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61AF5-E9C5-4AC5-9F7A-9658ACD56C33}"/>
              </a:ext>
            </a:extLst>
          </p:cNvPr>
          <p:cNvGrpSpPr/>
          <p:nvPr/>
        </p:nvGrpSpPr>
        <p:grpSpPr>
          <a:xfrm>
            <a:off x="380206" y="2266426"/>
            <a:ext cx="8382000" cy="3524774"/>
            <a:chOff x="380206" y="1981200"/>
            <a:chExt cx="8382000" cy="352477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10E961-AF8B-4B77-9C15-B0A015EBCAA9}"/>
                </a:ext>
              </a:extLst>
            </p:cNvPr>
            <p:cNvGrpSpPr/>
            <p:nvPr/>
          </p:nvGrpSpPr>
          <p:grpSpPr>
            <a:xfrm>
              <a:off x="380206" y="1981200"/>
              <a:ext cx="8382000" cy="3524774"/>
              <a:chOff x="609600" y="1666613"/>
              <a:chExt cx="8382000" cy="352477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6D2E3095-BA85-47F4-8FDB-1FA595D596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35744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F31DB7-1698-4D59-84B2-EFBDE4CA4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9686" y="3429000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A8BE282-2384-4626-88B2-72CDE1CA5BD5}"/>
                  </a:ext>
                </a:extLst>
              </p:cNvPr>
              <p:cNvSpPr/>
              <p:nvPr/>
            </p:nvSpPr>
            <p:spPr bwMode="auto">
              <a:xfrm>
                <a:off x="609600" y="1666613"/>
                <a:ext cx="1610686" cy="7480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Functional Requirements Document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2D85F80-FD3C-4C7C-A89E-8D61C0D12B9F}"/>
                  </a:ext>
                </a:extLst>
              </p:cNvPr>
              <p:cNvSpPr/>
              <p:nvPr/>
            </p:nvSpPr>
            <p:spPr bwMode="auto">
              <a:xfrm>
                <a:off x="696286" y="2812409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5BFEDD0-CF1C-4831-86CC-0FD6C44C4C42}"/>
                  </a:ext>
                </a:extLst>
              </p:cNvPr>
              <p:cNvSpPr/>
              <p:nvPr/>
            </p:nvSpPr>
            <p:spPr bwMode="auto">
              <a:xfrm>
                <a:off x="696286" y="4114800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9AB42C-819D-4021-BEBC-D308F64B829B}"/>
                  </a:ext>
                </a:extLst>
              </p:cNvPr>
              <p:cNvSpPr/>
              <p:nvPr/>
            </p:nvSpPr>
            <p:spPr bwMode="auto">
              <a:xfrm>
                <a:off x="848686" y="4267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5262724-E2D2-41C1-99C2-538932B5190B}"/>
                  </a:ext>
                </a:extLst>
              </p:cNvPr>
              <p:cNvSpPr/>
              <p:nvPr/>
            </p:nvSpPr>
            <p:spPr bwMode="auto">
              <a:xfrm>
                <a:off x="1001086" y="44196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text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A40030-1BD4-49CC-AB74-405A71CB2873}"/>
                  </a:ext>
                </a:extLst>
              </p:cNvPr>
              <p:cNvSpPr/>
              <p:nvPr/>
            </p:nvSpPr>
            <p:spPr bwMode="auto">
              <a:xfrm>
                <a:off x="848686" y="29648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125858C-ADBF-45CC-884A-6F45039DF723}"/>
                  </a:ext>
                </a:extLst>
              </p:cNvPr>
              <p:cNvSpPr/>
              <p:nvPr/>
            </p:nvSpPr>
            <p:spPr bwMode="auto">
              <a:xfrm>
                <a:off x="1001086" y="31172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Technical Contribution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F934EF-2F88-411D-B605-B822B83070DB}"/>
                  </a:ext>
                </a:extLst>
              </p:cNvPr>
              <p:cNvSpPr/>
              <p:nvPr/>
            </p:nvSpPr>
            <p:spPr bwMode="auto">
              <a:xfrm>
                <a:off x="609600" y="2718033"/>
                <a:ext cx="1610686" cy="247335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B1534191-BFC8-4CEC-80A2-794B4BBAD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2414631"/>
                <a:ext cx="0" cy="3034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9EDA51B-A17A-4C35-B5C4-B455A41618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34486" y="37268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96DA2A1F-6B16-4720-ACAE-DF77152C43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1440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64" name="Flowchart: Decision 63">
                <a:extLst>
                  <a:ext uri="{FF2B5EF4-FFF2-40B4-BE49-F238E27FC236}">
                    <a16:creationId xmlns:a16="http://schemas.microsoft.com/office/drawing/2014/main" id="{0EAF7ACC-4469-4132-8CFB-E2767D7E89F2}"/>
                  </a:ext>
                </a:extLst>
              </p:cNvPr>
              <p:cNvSpPr/>
              <p:nvPr/>
            </p:nvSpPr>
            <p:spPr bwMode="auto">
              <a:xfrm>
                <a:off x="2448886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5" name="Flowchart: Decision 64">
                <a:extLst>
                  <a:ext uri="{FF2B5EF4-FFF2-40B4-BE49-F238E27FC236}">
                    <a16:creationId xmlns:a16="http://schemas.microsoft.com/office/drawing/2014/main" id="{016A84AC-7A09-4829-B1F2-B977E08760F6}"/>
                  </a:ext>
                </a:extLst>
              </p:cNvPr>
              <p:cNvSpPr/>
              <p:nvPr/>
            </p:nvSpPr>
            <p:spPr bwMode="auto">
              <a:xfrm>
                <a:off x="5527709" y="3230880"/>
                <a:ext cx="762000" cy="42672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FE0E301-7BCF-4FEB-9268-5668F3494212}"/>
                  </a:ext>
                </a:extLst>
              </p:cNvPr>
              <p:cNvSpPr/>
              <p:nvPr/>
            </p:nvSpPr>
            <p:spPr bwMode="auto">
              <a:xfrm>
                <a:off x="3518859" y="4476925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document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295FA43-7729-4129-999A-0DDE4D518C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090359" y="2040622"/>
                <a:ext cx="980115" cy="5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2C441-0A2F-465D-B6BB-F615888527B6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 bwMode="auto">
              <a:xfrm flipV="1">
                <a:off x="4090359" y="2047634"/>
                <a:ext cx="0" cy="242929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7608C75-A4B6-403E-8CE8-B3A437BC49B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108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E81A2-3E9A-4A10-8FC0-264714ACD8A3}"/>
                  </a:ext>
                </a:extLst>
              </p:cNvPr>
              <p:cNvSpPr txBox="1"/>
              <p:nvPr/>
            </p:nvSpPr>
            <p:spPr>
              <a:xfrm>
                <a:off x="2424223" y="4130904"/>
                <a:ext cx="89639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Add to Spec</a:t>
                </a:r>
              </a:p>
              <a:p>
                <a:r>
                  <a:rPr lang="en-US" sz="1100" dirty="0">
                    <a:solidFill>
                      <a:schemeClr val="tx1"/>
                    </a:solidFill>
                  </a:rPr>
                  <a:t>Framework?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B2BBE8F-5B38-41E5-9465-9C8CB5F84BD6}"/>
                  </a:ext>
                </a:extLst>
              </p:cNvPr>
              <p:cNvSpPr txBox="1"/>
              <p:nvPr/>
            </p:nvSpPr>
            <p:spPr>
              <a:xfrm>
                <a:off x="3199565" y="455312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2CE6C6D-4630-4D00-822E-8E1004FA949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3657600"/>
                <a:ext cx="0" cy="38783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CE7EE1F-6B76-431C-A92A-5FC6A38F80F4}"/>
                  </a:ext>
                </a:extLst>
              </p:cNvPr>
              <p:cNvSpPr/>
              <p:nvPr/>
            </p:nvSpPr>
            <p:spPr bwMode="auto">
              <a:xfrm>
                <a:off x="5065399" y="1676400"/>
                <a:ext cx="1143000" cy="92005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0E872C9-7B23-4AC3-96D9-AC2D4F9B5516}"/>
                  </a:ext>
                </a:extLst>
              </p:cNvPr>
              <p:cNvSpPr/>
              <p:nvPr/>
            </p:nvSpPr>
            <p:spPr bwMode="auto">
              <a:xfrm>
                <a:off x="5217799" y="18288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91E9F91-E773-4033-B1BF-746AC57CBACE}"/>
                  </a:ext>
                </a:extLst>
              </p:cNvPr>
              <p:cNvSpPr/>
              <p:nvPr/>
            </p:nvSpPr>
            <p:spPr bwMode="auto">
              <a:xfrm>
                <a:off x="5370199" y="19812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 Contribution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C0B5D717-6CE6-4E42-8601-F0CBBABD49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2897912"/>
                <a:ext cx="0" cy="33296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79AB58-0B7A-4958-9D09-5E863238744F}"/>
                  </a:ext>
                </a:extLst>
              </p:cNvPr>
              <p:cNvSpPr txBox="1"/>
              <p:nvPr/>
            </p:nvSpPr>
            <p:spPr>
              <a:xfrm>
                <a:off x="4717341" y="3213407"/>
                <a:ext cx="79060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Adopt into</a:t>
                </a:r>
              </a:p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Draft?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1E10BD4-D38F-47B3-941B-9135A1B45369}"/>
                  </a:ext>
                </a:extLst>
              </p:cNvPr>
              <p:cNvSpPr txBox="1"/>
              <p:nvPr/>
            </p:nvSpPr>
            <p:spPr>
              <a:xfrm>
                <a:off x="5632516" y="374893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FFB6325-AB53-4F96-A9E7-DA941AC9858F}"/>
                  </a:ext>
                </a:extLst>
              </p:cNvPr>
              <p:cNvSpPr/>
              <p:nvPr/>
            </p:nvSpPr>
            <p:spPr bwMode="auto">
              <a:xfrm>
                <a:off x="5298655" y="4039839"/>
                <a:ext cx="1143000" cy="1046681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Detailed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2CE9996-E63B-4662-8AEE-54A635EE3D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41655" y="4800600"/>
                <a:ext cx="4003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1" name="Flowchart: Decision 80">
                <a:extLst>
                  <a:ext uri="{FF2B5EF4-FFF2-40B4-BE49-F238E27FC236}">
                    <a16:creationId xmlns:a16="http://schemas.microsoft.com/office/drawing/2014/main" id="{CE90F879-66B2-4986-A08B-2DD7D13A62F8}"/>
                  </a:ext>
                </a:extLst>
              </p:cNvPr>
              <p:cNvSpPr/>
              <p:nvPr/>
            </p:nvSpPr>
            <p:spPr bwMode="auto">
              <a:xfrm>
                <a:off x="6781800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40EDF3A5-4A35-428A-BDC3-2C8F11B466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3314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DD55A55-9BDA-44DE-B04A-D1DDEF3C45FA}"/>
                  </a:ext>
                </a:extLst>
              </p:cNvPr>
              <p:cNvSpPr txBox="1"/>
              <p:nvPr/>
            </p:nvSpPr>
            <p:spPr>
              <a:xfrm>
                <a:off x="7502313" y="4553125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DD49326-FF54-45E2-B55D-9A3CC213C83E}"/>
                  </a:ext>
                </a:extLst>
              </p:cNvPr>
              <p:cNvSpPr/>
              <p:nvPr/>
            </p:nvSpPr>
            <p:spPr bwMode="auto">
              <a:xfrm>
                <a:off x="7848600" y="4476924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TG or WG Letter Ballot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00B2CC-6BB6-4DE9-A21C-193A9D3501B5}"/>
                </a:ext>
              </a:extLst>
            </p:cNvPr>
            <p:cNvSpPr txBox="1"/>
            <p:nvPr/>
          </p:nvSpPr>
          <p:spPr>
            <a:xfrm>
              <a:off x="6260859" y="4255151"/>
              <a:ext cx="13019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Spec Addresses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Spec Framework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And Ready for LB?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3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1AEC-0E0E-4FCD-B032-3072543B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E3D2-657B-4E80-9EA9-E7E5B80D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Specification Framework Document (</a:t>
            </a:r>
            <a:r>
              <a:rPr lang="en-US" sz="1600" dirty="0">
                <a:hlinkClick r:id="rId2"/>
              </a:rPr>
              <a:t>1262r21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all technical concepts motioned to date (list of motions tracked by </a:t>
            </a:r>
            <a:r>
              <a:rPr lang="en-US" sz="1400" dirty="0">
                <a:hlinkClick r:id="rId3"/>
              </a:rPr>
              <a:t>1755r13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Motions on concepts for Release 1 tagged with R1 &amp; motions on concepts for Release 2 tagged with R2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Several Motions do not have explicit tags (tagging (R1 vs. R2) is being addressed in </a:t>
            </a:r>
            <a:r>
              <a:rPr lang="en-US" sz="1200" dirty="0">
                <a:hlinkClick r:id="rId4"/>
              </a:rPr>
              <a:t>997r78</a:t>
            </a:r>
            <a:r>
              <a:rPr lang="en-US" sz="12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Compendium of SPs and potential changes to the SFD (</a:t>
            </a:r>
            <a:r>
              <a:rPr lang="en-US" sz="1600" dirty="0">
                <a:hlinkClick r:id="rId5"/>
              </a:rPr>
              <a:t>566r99</a:t>
            </a:r>
            <a:r>
              <a:rPr lang="en-US" sz="1600" dirty="0"/>
              <a:t> </a:t>
            </a:r>
            <a:r>
              <a:rPr lang="en-US" sz="1600" b="0" dirty="0"/>
              <a:t>&amp;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1935r4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 </a:t>
            </a:r>
            <a:r>
              <a:rPr lang="en-US" sz="1400" dirty="0"/>
              <a:t>Built on top of SFD and additionally contains all SPs that have </a:t>
            </a:r>
            <a:r>
              <a:rPr lang="en-US" sz="1400" dirty="0" err="1"/>
              <a:t>RXed</a:t>
            </a:r>
            <a:r>
              <a:rPr lang="en-US" sz="1400" dirty="0"/>
              <a:t> majority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These SPs are then converted to motions in pre-designated Joint conf calls (see </a:t>
            </a:r>
            <a:r>
              <a:rPr lang="en-US" sz="1200" dirty="0">
                <a:hlinkClick r:id="rId7"/>
              </a:rPr>
              <a:t>guidelines</a:t>
            </a:r>
            <a:r>
              <a:rPr lang="en-US" sz="12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SPs on concepts for R1 are tagged with R1 and SPs on concepts for R2 are tagged with R2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 marL="400050">
              <a:buFont typeface="+mj-lt"/>
              <a:buAutoNum type="arabicPeriod"/>
            </a:pPr>
            <a:r>
              <a:rPr lang="en-US" sz="1600" dirty="0"/>
              <a:t>TGbe Spec text volunteers and status (</a:t>
            </a:r>
            <a:r>
              <a:rPr lang="en-US" sz="1600" dirty="0">
                <a:hlinkClick r:id="rId8"/>
              </a:rPr>
              <a:t>997r77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 table with the spec text volunteers, status updates,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Lists point of contacts (POCs) for each topic/subject, list of motions, R1/R2 classification, status,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Tracks proposed draft texts (PDTs) for populating the TGbe drafts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PDTs related to R1 topics have been included in TGbe D0.1 and expected to be included in subsequent drafts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No time is currently dedicated to PDTs for R2 features so they are on hold (see next slides)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topics and status, with respective tags.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CDC4-3CA8-428D-8823-6D183657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1FDC1-06E1-40E7-A30C-4396B48F8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F6A1-D044-45C3-8F8F-864D017C095C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Alfred Asterjadhi, et. al.</a:t>
            </a:r>
          </a:p>
        </p:txBody>
      </p:sp>
    </p:spTree>
    <p:extLst>
      <p:ext uri="{BB962C8B-B14F-4D97-AF65-F5344CB8AC3E}">
        <p14:creationId xmlns:p14="http://schemas.microsoft.com/office/powerpoint/2010/main" val="314660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Towards TGbe D1.0 (next major milestone)–May 2021 [see Timeline]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Motion for creating TGbe D0.3 scheduled during Joint call of Jan. 14,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Undergo a 14-day WG comment collection on TGbe D0.3 (start Jan. 20, 2021)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Comments to target issues with the draft (except for TBDs), i.e., no new feature 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Comment discussion &amp; assignment scheduled during Joint call of February 10,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 resolution is expected to end with the delivery of TGbe D1.0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Unresolved/unexamined comments will be automatically rejected after May 13 2021 and can be submitted again later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There shall be no motions to add to TGbe SFD for R1 after D0.3 is released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I.e., work only on proposed draft spec texts (PDTs) for R1 concepts after D0.3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Complete all TBDs that are present in the TGbe draft (usual process, PDTs,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Plan is to have a TGbe D1.0 which does not have any TBDs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D1.0: Approve coexistence assurance document (</a:t>
            </a:r>
            <a:r>
              <a:rPr lang="en-US" sz="1400" dirty="0">
                <a:solidFill>
                  <a:srgbClr val="FF0000"/>
                </a:solidFill>
              </a:rPr>
              <a:t>need a volunteer</a:t>
            </a:r>
            <a:r>
              <a:rPr lang="en-US" sz="1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Planned Motion Text for TGbe D1.0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Understanding that development of features for P802.11be is ongoing, are the features defined in P802.11be D1.0 complete?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Towards TGbe D2.0–March 2022 as in the approved TGbe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Undergo a WG comment collection on D1.0 (so far everything pertinent to R1)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30-day comment collection and subsequent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contributions and PDTs for R2 (expect to start around Oct–Nov 2021)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PDTs may be kept in a compendium of PDTs (will not be part of D2.0, 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POCs and TTTs responsible to stabilize their respective subclauses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Guidelines/prioritization for discussing these documents are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~5-6 months timeframe for working on these docs prior to next phase (see next)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Motion for TGbe D2.0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Understanding that development of features for P802.11be is ongoing, are the features defined in P802.11be D2.0 complete?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IEEE802.11be Drafts (pertinent to Release 2 as well)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Towards D3.0–Nov 2022 as in the approved TGbe Timeline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WG comment collection on D2.0 followed by comment resolution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Targeting R1 topics since there are no R2 features yet on this draft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Possible to submit comments that pertain to R2 features (PDTs and such)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Contents from PDTs on R2 features start to be added in this round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Comment resolution is expected to last 8 months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R1 features to be stable by now (WG CC &amp; comment resolution)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R2 features and maintained in compendium of PDTs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Draft 3.0 is expected to contain both R1 and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Motion for D3.0 (note that this will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Instruct the editor to generate TGbe Draft 3.0, and approve a 30 day Working Group Technical Letter Ballot asking the question “Should TGbe Draft 3.0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3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Towards D4.0, May 2023 (see approved TGbe Timeline)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Following the usual process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01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34918</TotalTime>
  <Words>1959</Words>
  <Application>Microsoft Office PowerPoint</Application>
  <PresentationFormat>On-screen Show (4:3)</PresentationFormat>
  <Paragraphs>253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Release Guidelines: An Overview</vt:lpstr>
      <vt:lpstr>Introduction</vt:lpstr>
      <vt:lpstr>Projected TGbe Timeline</vt:lpstr>
      <vt:lpstr>802.11be Selection Procedure Flow Chart</vt:lpstr>
      <vt:lpstr>TGbe Documents: Status and Plan (1)</vt:lpstr>
      <vt:lpstr>TGbe Documents: Status and Plan (2)</vt:lpstr>
      <vt:lpstr>TGbe Documents: Status and Plan (3)</vt:lpstr>
      <vt:lpstr>TGbe Documents: Status and Plan (4)</vt:lpstr>
      <vt:lpstr>TGbe Documents: Status and Plan (5)</vt:lpstr>
      <vt:lpstr>802.11be Selection Procedure Flow Chart</vt:lpstr>
      <vt:lpstr>LB vs WG CC Motion</vt:lpstr>
      <vt:lpstr>WG LB vs. WG CC: Considerations</vt:lpstr>
      <vt:lpstr>Why using TGbe D1.0 versions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681</cp:revision>
  <cp:lastPrinted>1601-01-01T00:00:00Z</cp:lastPrinted>
  <dcterms:created xsi:type="dcterms:W3CDTF">2017-01-26T15:28:16Z</dcterms:created>
  <dcterms:modified xsi:type="dcterms:W3CDTF">2021-02-03T14:29:58Z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