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96" r:id="rId5"/>
    <p:sldId id="1332" r:id="rId6"/>
    <p:sldId id="1331" r:id="rId7"/>
    <p:sldId id="1337" r:id="rId8"/>
    <p:sldId id="1356" r:id="rId9"/>
    <p:sldId id="1357" r:id="rId10"/>
    <p:sldId id="1349" r:id="rId11"/>
    <p:sldId id="1345" r:id="rId12"/>
    <p:sldId id="1354" r:id="rId13"/>
    <p:sldId id="1355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353A5F-60F3-4663-9986-5706448060E7}" v="3" dt="2020-12-14T18:59:41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B6A41286-6832-46B2-BE08-91DAAA13291A}"/>
    <pc:docChg chg="custSel modSld">
      <pc:chgData name="Lin Yang" userId="22c9f923-3b96-4280-92a1-bec5296842d7" providerId="ADAL" clId="{B6A41286-6832-46B2-BE08-91DAAA13291A}" dt="2020-12-14T19:00:43.248" v="21" actId="20577"/>
      <pc:docMkLst>
        <pc:docMk/>
      </pc:docMkLst>
      <pc:sldChg chg="modSp">
        <pc:chgData name="Lin Yang" userId="22c9f923-3b96-4280-92a1-bec5296842d7" providerId="ADAL" clId="{B6A41286-6832-46B2-BE08-91DAAA13291A}" dt="2020-12-14T19:00:43.248" v="21" actId="20577"/>
        <pc:sldMkLst>
          <pc:docMk/>
          <pc:sldMk cId="1807548316" sldId="1356"/>
        </pc:sldMkLst>
        <pc:spChg chg="mod">
          <ac:chgData name="Lin Yang" userId="22c9f923-3b96-4280-92a1-bec5296842d7" providerId="ADAL" clId="{B6A41286-6832-46B2-BE08-91DAAA13291A}" dt="2020-12-14T19:00:43.248" v="21" actId="20577"/>
          <ac:spMkLst>
            <pc:docMk/>
            <pc:sldMk cId="1807548316" sldId="1356"/>
            <ac:spMk id="3" creationId="{620F8D24-E9B9-45A5-897F-146B6D705E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802.11-20/1954r0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Spectral Flatness Requirements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00639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2020-12-10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50212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sz="2400" dirty="0"/>
              <a:t>SP #3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F351D6-EE79-4C3C-91AE-B2F50DBD7EE5}"/>
              </a:ext>
            </a:extLst>
          </p:cNvPr>
          <p:cNvSpPr/>
          <p:nvPr/>
        </p:nvSpPr>
        <p:spPr>
          <a:xfrm>
            <a:off x="395537" y="1484784"/>
            <a:ext cx="8208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Do you support the non-HT DUP spectral flatness requirements as defined in the following table?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69299-4BE7-42E8-84A7-1E9A0054E59C}"/>
              </a:ext>
            </a:extLst>
          </p:cNvPr>
          <p:cNvSpPr txBox="1"/>
          <p:nvPr/>
        </p:nvSpPr>
        <p:spPr>
          <a:xfrm>
            <a:off x="899592" y="5703639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5F1991-DDBF-4214-A83A-A03378DE0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67149"/>
              </p:ext>
            </p:extLst>
          </p:nvPr>
        </p:nvGraphicFramePr>
        <p:xfrm>
          <a:off x="35496" y="1989138"/>
          <a:ext cx="9001000" cy="3189661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1794859240"/>
                    </a:ext>
                  </a:extLst>
                </a:gridCol>
                <a:gridCol w="1725887">
                  <a:extLst>
                    <a:ext uri="{9D8B030D-6E8A-4147-A177-3AD203B41FA5}">
                      <a16:colId xmlns:a16="http://schemas.microsoft.com/office/drawing/2014/main" val="1228271828"/>
                    </a:ext>
                  </a:extLst>
                </a:gridCol>
                <a:gridCol w="1874513">
                  <a:extLst>
                    <a:ext uri="{9D8B030D-6E8A-4147-A177-3AD203B41FA5}">
                      <a16:colId xmlns:a16="http://schemas.microsoft.com/office/drawing/2014/main" val="278685574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72493174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7590652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90812698"/>
                    </a:ext>
                  </a:extLst>
                </a:gridCol>
              </a:tblGrid>
              <a:tr h="2209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642879"/>
                  </a:ext>
                </a:extLst>
              </a:tr>
              <a:tr h="243739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Non-HT duplicate</a:t>
                      </a:r>
                    </a:p>
                    <a:p>
                      <a:endParaRPr lang="en-US" dirty="0"/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Bandwidth of transmission (MHz)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Averaging subcarrier indices (inclusive)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Tested subcarrier indices (inclusive)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(Full BW)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(Punctured)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764085"/>
                  </a:ext>
                </a:extLst>
              </a:tr>
              <a:tr h="16444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40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194383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-58 to -43 and +43 to +58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137395"/>
                  </a:ext>
                </a:extLst>
              </a:tr>
              <a:tr h="24373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324236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-122 to -97, -95 to -85 and +85 to 95, +97 to +122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356105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160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93176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-198, -186 to -173, -43 to -33, -31 to -6, +6 to +31, +33 to +43, +173 to +186, +198  to +223, +225 to +250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745681"/>
                  </a:ext>
                </a:extLst>
              </a:tr>
              <a:tr h="48547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12929"/>
                  </a:ext>
                </a:extLst>
              </a:tr>
              <a:tr h="849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-506 to -481, -479 to -454, -442 to -417, -415 to -390,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-378 to -353, -351 to -349, -299 to -289, -287 to -262,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-213, -83 to -70, -58  to -33, -31 to -6, +6 to +31, +33 to+58, +70 to +83, +213 to +223, +225 to +250, +262 to +287, +289 to +299, +349 to +351, +353 to +378, +390 to +415, +417 to +442, +454 to +479, +481 to +506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01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5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32992"/>
            <a:ext cx="7772400" cy="4470946"/>
          </a:xfrm>
        </p:spPr>
        <p:txBody>
          <a:bodyPr/>
          <a:lstStyle/>
          <a:p>
            <a:r>
              <a:rPr lang="en-US" sz="2000" dirty="0"/>
              <a:t>In this presentation we will talk about the spectral flatness requirements for 11be transmissions, which is much complicated than legacy due to different tone plans in DUP mode and puncturing transmissions</a:t>
            </a:r>
          </a:p>
          <a:p>
            <a:pPr lvl="1"/>
            <a:endParaRPr lang="en-US" sz="1600" dirty="0"/>
          </a:p>
          <a:p>
            <a:r>
              <a:rPr lang="en-US" sz="2000" dirty="0"/>
              <a:t>We first look at the requirements for full BW non-OFDMA transmissions, then extend to DUP and puncturing cases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39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High Level Thoughts on EHT Spectral Flatness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15098"/>
          </a:xfrm>
        </p:spPr>
        <p:txBody>
          <a:bodyPr/>
          <a:lstStyle/>
          <a:p>
            <a:r>
              <a:rPr lang="en-US" sz="2000" dirty="0"/>
              <a:t>For full BW non-OFDMA transmission, propose to have same maximum deviation requirement as 11ax</a:t>
            </a:r>
          </a:p>
          <a:p>
            <a:pPr lvl="1"/>
            <a:r>
              <a:rPr lang="en-US" sz="1600" dirty="0"/>
              <a:t>+/-4dB for inner subcarriers (i.e. averaging subcarriers in spec)</a:t>
            </a:r>
          </a:p>
          <a:p>
            <a:pPr lvl="1"/>
            <a:r>
              <a:rPr lang="en-US" sz="1600" dirty="0"/>
              <a:t>+4/-6dB for edge subcarriers</a:t>
            </a:r>
          </a:p>
          <a:p>
            <a:endParaRPr lang="en-US" sz="2000" dirty="0"/>
          </a:p>
          <a:p>
            <a:r>
              <a:rPr lang="en-US" sz="2000" dirty="0"/>
              <a:t>Propose to have same spectral flatness requirements as 11ax for the full BW non-OFDMA 20/40/80MHz</a:t>
            </a:r>
          </a:p>
          <a:p>
            <a:endParaRPr lang="en-US" sz="2000" dirty="0"/>
          </a:p>
          <a:p>
            <a:r>
              <a:rPr lang="en-US" sz="2000" dirty="0"/>
              <a:t>Since 11be removes 80+80MHz mode, we need to update the requirement for 160MHz mode</a:t>
            </a:r>
          </a:p>
          <a:p>
            <a:pPr lvl="1"/>
            <a:r>
              <a:rPr lang="en-US" sz="1600" dirty="0"/>
              <a:t>The 11ac/11ax spectral flatness assumed 80+80 thus the relaxed flatness at the middle of 160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861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3792"/>
            <a:ext cx="7772400" cy="870992"/>
          </a:xfrm>
        </p:spPr>
        <p:txBody>
          <a:bodyPr/>
          <a:lstStyle/>
          <a:p>
            <a:r>
              <a:rPr lang="en-US" sz="2800" dirty="0"/>
              <a:t>Discussion on Flatness Requirements for EHT DUP, Puncturing, and OFDMA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24536"/>
          </a:xfrm>
        </p:spPr>
        <p:txBody>
          <a:bodyPr/>
          <a:lstStyle/>
          <a:p>
            <a:r>
              <a:rPr lang="en-US" sz="2000" dirty="0"/>
              <a:t>11be supports many puncturing cases, each with different populated tones and punctured edges </a:t>
            </a:r>
          </a:p>
          <a:p>
            <a:endParaRPr lang="en-US" sz="2000" dirty="0"/>
          </a:p>
          <a:p>
            <a:r>
              <a:rPr lang="en-US" sz="2000" dirty="0"/>
              <a:t>To simplify the spec writing on the definition of averaging subcarrier indices and tested subcarrier indices while covering so many cases, we can relax the maximum deviation requirement to be +4/-6dB for all populated subcarriers for puncturing case</a:t>
            </a:r>
          </a:p>
          <a:p>
            <a:pPr lvl="1"/>
            <a:r>
              <a:rPr lang="en-US" sz="1600" dirty="0"/>
              <a:t>Flatness requirement is specified to limit some weird transmission and is not very helpful to performance</a:t>
            </a:r>
          </a:p>
          <a:p>
            <a:pPr lvl="1"/>
            <a:r>
              <a:rPr lang="en-US" sz="1600" dirty="0"/>
              <a:t>Good for EHT80 and above with puncturing</a:t>
            </a:r>
          </a:p>
          <a:p>
            <a:endParaRPr lang="en-US" sz="2000" dirty="0"/>
          </a:p>
          <a:p>
            <a:r>
              <a:rPr lang="en-US" sz="2000" dirty="0"/>
              <a:t>For EHT DUP, Puncturing, and OFDMA Cases, power averaging and testing are only on the populated subcarriers</a:t>
            </a:r>
          </a:p>
          <a:p>
            <a:pPr lvl="1"/>
            <a:r>
              <a:rPr lang="en-US" sz="1600" dirty="0"/>
              <a:t>Same as 11ax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80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76064"/>
          </a:xfrm>
        </p:spPr>
        <p:txBody>
          <a:bodyPr/>
          <a:lstStyle/>
          <a:p>
            <a:r>
              <a:rPr lang="en-US" sz="2800" dirty="0"/>
              <a:t>Spectral Flatness Requirements for EHT modes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608512"/>
          </a:xfrm>
        </p:spPr>
        <p:txBody>
          <a:bodyPr/>
          <a:lstStyle/>
          <a:p>
            <a:r>
              <a:rPr lang="en-US" sz="1800" dirty="0"/>
              <a:t>Full BW Non-OFDMA case</a:t>
            </a:r>
          </a:p>
          <a:p>
            <a:pPr lvl="1"/>
            <a:r>
              <a:rPr lang="en-US" sz="1400" dirty="0"/>
              <a:t>For 160MHz, change the used tones around DC to be inner subcarrier</a:t>
            </a:r>
          </a:p>
          <a:p>
            <a:pPr lvl="1"/>
            <a:r>
              <a:rPr lang="en-US" sz="1400" dirty="0"/>
              <a:t>For 320MHz, calculate the tone indices for averaging based on 320MHz tone plan and the existing table</a:t>
            </a:r>
          </a:p>
          <a:p>
            <a:pPr lvl="2"/>
            <a:r>
              <a:rPr lang="en-US" sz="1200" dirty="0"/>
              <a:t>The populated 4x tone indices belong to [-2036:-1539, -1533:-1036, -1012:-515, -509:-12, 12:509, 515:1012, 1036:1533, 1539:2036]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dirty="0"/>
              <a:t>Outer most INNER subcarrier = floor(</a:t>
            </a:r>
            <a:r>
              <a:rPr lang="en-US" sz="1200" dirty="0">
                <a:solidFill>
                  <a:srgbClr val="00B0F0"/>
                </a:solidFill>
              </a:rPr>
              <a:t>696</a:t>
            </a:r>
            <a:r>
              <a:rPr lang="en-US" sz="1200" dirty="0"/>
              <a:t>*2036/</a:t>
            </a:r>
            <a:r>
              <a:rPr lang="en-US" sz="1200" dirty="0">
                <a:solidFill>
                  <a:srgbClr val="00B0F0"/>
                </a:solidFill>
              </a:rPr>
              <a:t>1012</a:t>
            </a:r>
            <a:r>
              <a:rPr lang="en-US" sz="1200" dirty="0"/>
              <a:t>)=</a:t>
            </a:r>
            <a:r>
              <a:rPr lang="en-US" sz="1200" dirty="0">
                <a:solidFill>
                  <a:srgbClr val="FF0000"/>
                </a:solidFill>
              </a:rPr>
              <a:t>1400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dirty="0"/>
              <a:t>Inner most INNER subcarrier = 1</a:t>
            </a:r>
            <a:r>
              <a:rPr lang="en-US" sz="1200" baseline="30000" dirty="0"/>
              <a:t>st</a:t>
            </a:r>
            <a:r>
              <a:rPr lang="en-US" sz="1200" dirty="0"/>
              <a:t> used tone by DC</a:t>
            </a:r>
            <a:endParaRPr lang="en-US" sz="1200" dirty="0">
              <a:solidFill>
                <a:srgbClr val="FF0000"/>
              </a:solidFill>
            </a:endParaRPr>
          </a:p>
          <a:p>
            <a:pPr lvl="2"/>
            <a:r>
              <a:rPr lang="en-US" sz="1200" dirty="0"/>
              <a:t>Remove sub-DCs and guard tones</a:t>
            </a:r>
          </a:p>
          <a:p>
            <a:pPr lvl="2"/>
            <a:endParaRPr lang="en-US" sz="1200" dirty="0"/>
          </a:p>
          <a:p>
            <a:r>
              <a:rPr lang="en-US" sz="1800" dirty="0"/>
              <a:t>For puncturing cases</a:t>
            </a:r>
          </a:p>
          <a:p>
            <a:pPr lvl="1"/>
            <a:r>
              <a:rPr lang="en-US" sz="1400" dirty="0"/>
              <a:t>Use the same table with relaxed allowed max deviation specified separately and consider only the populated inner subcarriers in the averaging subcarrier indices and </a:t>
            </a:r>
            <a:r>
              <a:rPr lang="en-US" sz="1400"/>
              <a:t>test the populated </a:t>
            </a:r>
            <a:r>
              <a:rPr lang="en-US" sz="1400" dirty="0"/>
              <a:t>subcarrier indices</a:t>
            </a:r>
          </a:p>
          <a:p>
            <a:pPr lvl="1"/>
            <a:endParaRPr lang="en-US" sz="1400" dirty="0"/>
          </a:p>
          <a:p>
            <a:r>
              <a:rPr lang="en-US" sz="1800" dirty="0"/>
              <a:t>EHT DUP and OFDMA Cases</a:t>
            </a:r>
          </a:p>
          <a:p>
            <a:pPr lvl="1"/>
            <a:r>
              <a:rPr lang="en-US" sz="1400" dirty="0"/>
              <a:t>Power averaging and testing only on the populated subcarriers </a:t>
            </a:r>
          </a:p>
          <a:p>
            <a:pPr lvl="1"/>
            <a:r>
              <a:rPr lang="en-US" sz="1400" dirty="0"/>
              <a:t>Used RUs only to be considered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754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sz="2800" dirty="0"/>
              <a:t>Spectral Flatness Requirements for EHT modes (2)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FDF3CB8-AF09-45CB-9CEA-CCD5534A3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24233"/>
              </p:ext>
            </p:extLst>
          </p:nvPr>
        </p:nvGraphicFramePr>
        <p:xfrm>
          <a:off x="107504" y="1989138"/>
          <a:ext cx="8928992" cy="3221346"/>
        </p:xfrm>
        <a:graphic>
          <a:graphicData uri="http://schemas.openxmlformats.org/drawingml/2006/table">
            <a:tbl>
              <a:tblPr/>
              <a:tblGrid>
                <a:gridCol w="1426158">
                  <a:extLst>
                    <a:ext uri="{9D8B030D-6E8A-4147-A177-3AD203B41FA5}">
                      <a16:colId xmlns:a16="http://schemas.microsoft.com/office/drawing/2014/main" val="2554382480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1635212281"/>
                    </a:ext>
                  </a:extLst>
                </a:gridCol>
                <a:gridCol w="3020336">
                  <a:extLst>
                    <a:ext uri="{9D8B030D-6E8A-4147-A177-3AD203B41FA5}">
                      <a16:colId xmlns:a16="http://schemas.microsoft.com/office/drawing/2014/main" val="259181989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4394692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95101752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243969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of EHT transmission (MHz)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Averaging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Tested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(Full BW Non-OFDMA)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(punctured cases)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730979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73665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–122 to –85 and +85 to +122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41560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123719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–244 to –169 and +169 to +244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496607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520915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–500 to –345 and +345 to +500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441460"/>
                  </a:ext>
                </a:extLst>
              </a:tr>
              <a:tr h="3042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–515, –509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</a:t>
                      </a:r>
                      <a:r>
                        <a:rPr lang="en-US" sz="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to –515, –509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335088"/>
                  </a:ext>
                </a:extLst>
              </a:tr>
              <a:tr h="304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–1012 to –697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–165 to –12, +12 to +165,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+697 to +1012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430145"/>
                  </a:ext>
                </a:extLst>
              </a:tr>
              <a:tr h="26571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45768" marR="45768" marT="45768" marB="228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-1036, -1012 to -515, -509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-12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+509, +515 to +1012, and +1036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to -1036, -1012 to -515, -509 to -12, +12 to +509, +515 to +1012, and +1036 to 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102859"/>
                  </a:ext>
                </a:extLst>
              </a:tr>
              <a:tr h="265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-2036 to -1539, -1533 to -1401, +1401 to +1533, and +1539 to +2036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4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54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510952"/>
          </a:xfrm>
        </p:spPr>
        <p:txBody>
          <a:bodyPr/>
          <a:lstStyle/>
          <a:p>
            <a:r>
              <a:rPr lang="en-US" sz="2400" dirty="0"/>
              <a:t>Flatness Requirements for Non-HT DUP over Up to 320MHz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340768"/>
            <a:ext cx="7859712" cy="1872208"/>
          </a:xfrm>
        </p:spPr>
        <p:txBody>
          <a:bodyPr/>
          <a:lstStyle/>
          <a:p>
            <a:r>
              <a:rPr lang="en-US" sz="1400" dirty="0"/>
              <a:t>For the full BW case, the populated 1x tone indices belong to [-506, +506] - 20MHz sub-DCs and guard tones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1200" dirty="0"/>
              <a:t>Outer most INNER subcarrier = floor(172*506/250)=</a:t>
            </a:r>
            <a:r>
              <a:rPr lang="en-US" sz="1200" dirty="0">
                <a:solidFill>
                  <a:srgbClr val="FF0000"/>
                </a:solidFill>
              </a:rPr>
              <a:t>348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1200" dirty="0"/>
              <a:t>Inner most INNER subcarrier = shift the outer most INNER subcarrier for 160MHz by 256 tones = 256-172 = </a:t>
            </a:r>
            <a:r>
              <a:rPr lang="en-US" sz="1200" dirty="0">
                <a:solidFill>
                  <a:srgbClr val="FF3300"/>
                </a:solidFill>
              </a:rPr>
              <a:t>84</a:t>
            </a:r>
          </a:p>
          <a:p>
            <a:pPr lvl="1"/>
            <a:r>
              <a:rPr lang="en-US" sz="1200" dirty="0"/>
              <a:t>Remove 20MHz sub-DCs and guard tones</a:t>
            </a:r>
          </a:p>
          <a:p>
            <a:r>
              <a:rPr lang="en-US" sz="1400" dirty="0"/>
              <a:t>For punctured case, use the same table with relaxed allowed max deviation specified separately and consider only the populated subcarriers in the averaging subcarrier indices and tested subcarrier indices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E55F54-8053-462B-8EF3-804A169BC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06374"/>
              </p:ext>
            </p:extLst>
          </p:nvPr>
        </p:nvGraphicFramePr>
        <p:xfrm>
          <a:off x="107504" y="3301042"/>
          <a:ext cx="9001000" cy="3189661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1796788563"/>
                    </a:ext>
                  </a:extLst>
                </a:gridCol>
                <a:gridCol w="1725887">
                  <a:extLst>
                    <a:ext uri="{9D8B030D-6E8A-4147-A177-3AD203B41FA5}">
                      <a16:colId xmlns:a16="http://schemas.microsoft.com/office/drawing/2014/main" val="3013032100"/>
                    </a:ext>
                  </a:extLst>
                </a:gridCol>
                <a:gridCol w="1874513">
                  <a:extLst>
                    <a:ext uri="{9D8B030D-6E8A-4147-A177-3AD203B41FA5}">
                      <a16:colId xmlns:a16="http://schemas.microsoft.com/office/drawing/2014/main" val="310851283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01174317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403702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09295397"/>
                    </a:ext>
                  </a:extLst>
                </a:gridCol>
              </a:tblGrid>
              <a:tr h="2209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09298"/>
                  </a:ext>
                </a:extLst>
              </a:tr>
              <a:tr h="243739"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Non-HT duplicate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Bandwidth of transmission (MHz)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Averaging subcarrier indices (inclusive)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Tested subcarrier indices (inclusive)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(Full BW)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(Punctured)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65519"/>
                  </a:ext>
                </a:extLst>
              </a:tr>
              <a:tr h="16444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40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88638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-58 to -43 and +43 to +58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58999"/>
                  </a:ext>
                </a:extLst>
              </a:tr>
              <a:tr h="24373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007227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-122 to -97, -95 to -85 and +85 to 95, +97 to +122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82030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160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80994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-198, -186 to -173, -43 to -33, -31 to -6, +6 to +31, +33 to +43, +173 to +186, +198  to +223, +225 to +250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132580"/>
                  </a:ext>
                </a:extLst>
              </a:tr>
              <a:tr h="48547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045741"/>
                  </a:ext>
                </a:extLst>
              </a:tr>
              <a:tr h="849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-506 to -481, -479 to -454, -442 to -417, -415 to -390,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-378 to -353, -351 to -349, -299 to -289, -287 to -262,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-213, -83 to -70, -58  to -33, -31 to -6, +6 to +31, +33 to+58, +70 to +83, +213 to +223, +225 to +250, +262 to +287, +289 to +299, +349 to +351, +353 to +378, +390 to +415, +417 to +442, +454 to +479, +481 to +506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42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54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28328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Do you support the following for 11be spectral flatness maximum deviation requirement</a:t>
            </a:r>
          </a:p>
          <a:p>
            <a:r>
              <a:rPr lang="en-US" sz="1800" b="0" dirty="0"/>
              <a:t>For non-puncturing case, same as 11ax</a:t>
            </a:r>
          </a:p>
          <a:p>
            <a:pPr lvl="1"/>
            <a:r>
              <a:rPr lang="en-US" sz="1600" dirty="0"/>
              <a:t>+4/-4dB for inner tones, +4/-6dB for edge tones</a:t>
            </a:r>
          </a:p>
          <a:p>
            <a:r>
              <a:rPr lang="en-US" sz="1800" b="0" dirty="0"/>
              <a:t>For puncturing case, +4/-6dB for all populated tones</a:t>
            </a:r>
          </a:p>
          <a:p>
            <a:pPr marL="0" indent="0">
              <a:buNone/>
            </a:pPr>
            <a:endParaRPr lang="en-US" sz="2000" b="0" dirty="0"/>
          </a:p>
          <a:p>
            <a:pPr lvl="1"/>
            <a:endParaRPr lang="en-US" sz="1600" b="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b="0" dirty="0"/>
              <a:t>Y</a:t>
            </a:r>
          </a:p>
          <a:p>
            <a:pPr marL="0" indent="0">
              <a:buNone/>
            </a:pPr>
            <a:r>
              <a:rPr lang="en-US" sz="2000" b="0" dirty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</a:p>
          <a:p>
            <a:pPr lvl="1"/>
            <a:endParaRPr lang="en-US" sz="16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E55F54-8053-462B-8EF3-804A169BC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72663"/>
              </p:ext>
            </p:extLst>
          </p:nvPr>
        </p:nvGraphicFramePr>
        <p:xfrm>
          <a:off x="107504" y="1900390"/>
          <a:ext cx="8928992" cy="3221346"/>
        </p:xfrm>
        <a:graphic>
          <a:graphicData uri="http://schemas.openxmlformats.org/drawingml/2006/table">
            <a:tbl>
              <a:tblPr/>
              <a:tblGrid>
                <a:gridCol w="1426158">
                  <a:extLst>
                    <a:ext uri="{9D8B030D-6E8A-4147-A177-3AD203B41FA5}">
                      <a16:colId xmlns:a16="http://schemas.microsoft.com/office/drawing/2014/main" val="1796788563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3108512830"/>
                    </a:ext>
                  </a:extLst>
                </a:gridCol>
                <a:gridCol w="3020336">
                  <a:extLst>
                    <a:ext uri="{9D8B030D-6E8A-4147-A177-3AD203B41FA5}">
                      <a16:colId xmlns:a16="http://schemas.microsoft.com/office/drawing/2014/main" val="401174317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40370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1673580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09298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of EHT transmission (MHz)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Averaging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Tested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(Full BW Non-OFDMA)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(punctured cases)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65519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88638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–122 to –85 and +85 to +122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58999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007227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–244 to –169 and +169 to +244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82030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80994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–500 to –345 and +345 to +500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132580"/>
                  </a:ext>
                </a:extLst>
              </a:tr>
              <a:tr h="3042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–515, –509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</a:t>
                      </a:r>
                      <a:r>
                        <a:rPr lang="en-US" sz="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to –515, –509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045741"/>
                  </a:ext>
                </a:extLst>
              </a:tr>
              <a:tr h="304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–1012 to –697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–165 to –12, +12 to +165,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+697 to +1012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424544"/>
                  </a:ext>
                </a:extLst>
              </a:tr>
              <a:tr h="26571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45768" marR="45768" marT="45768" marB="228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-1036, -1012 to -515, -509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-12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+509, +515 to +1012, and +1036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to -1036, -1012 to -515, -509 to -12, +12 to +509, +515 to +1012, and +1036 to 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116187"/>
                  </a:ext>
                </a:extLst>
              </a:tr>
              <a:tr h="265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-2036 to -1539, -1533 to -1401, +1401 to +1533, and +1539 to +2036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8071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EF351D6-EE79-4C3C-91AE-B2F50DBD7EE5}"/>
              </a:ext>
            </a:extLst>
          </p:cNvPr>
          <p:cNvSpPr/>
          <p:nvPr/>
        </p:nvSpPr>
        <p:spPr>
          <a:xfrm>
            <a:off x="179513" y="1434262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Do you support the 11be spectral flatness requirements for EHT modes as defined in the following table?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69299-4BE7-42E8-84A7-1E9A0054E59C}"/>
              </a:ext>
            </a:extLst>
          </p:cNvPr>
          <p:cNvSpPr txBox="1"/>
          <p:nvPr/>
        </p:nvSpPr>
        <p:spPr>
          <a:xfrm>
            <a:off x="899592" y="559098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77420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C36386-1BF7-4D0B-99E0-69CF14480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142867</TotalTime>
  <Words>3005</Words>
  <Application>Microsoft Office PowerPoint</Application>
  <PresentationFormat>On-screen Show (4:3)</PresentationFormat>
  <Paragraphs>291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Qualcomm Regular</vt:lpstr>
      <vt:lpstr>Arial</vt:lpstr>
      <vt:lpstr>Qualcomm Office Regular</vt:lpstr>
      <vt:lpstr>Times New Roman</vt:lpstr>
      <vt:lpstr>Wingdings</vt:lpstr>
      <vt:lpstr>802-11-Submission</vt:lpstr>
      <vt:lpstr>11be Spectral Flatness Requirements</vt:lpstr>
      <vt:lpstr>Introduction</vt:lpstr>
      <vt:lpstr>High Level Thoughts on EHT Spectral Flatness Requirements</vt:lpstr>
      <vt:lpstr>Discussion on Flatness Requirements for EHT DUP, Puncturing, and OFDMA Cases</vt:lpstr>
      <vt:lpstr>Spectral Flatness Requirements for EHT modes (1)</vt:lpstr>
      <vt:lpstr>Spectral Flatness Requirements for EHT modes (2)</vt:lpstr>
      <vt:lpstr>Flatness Requirements for Non-HT DUP over Up to 320MHz</vt:lpstr>
      <vt:lpstr>SP #1</vt:lpstr>
      <vt:lpstr>SP #2</vt:lpstr>
      <vt:lpstr>SP #3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1396</cp:revision>
  <cp:lastPrinted>1998-02-10T13:28:06Z</cp:lastPrinted>
  <dcterms:created xsi:type="dcterms:W3CDTF">2004-12-02T14:01:45Z</dcterms:created>
  <dcterms:modified xsi:type="dcterms:W3CDTF">2020-12-14T19:00:43Z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