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530" r:id="rId3"/>
    <p:sldId id="580" r:id="rId4"/>
    <p:sldId id="606" r:id="rId5"/>
    <p:sldId id="562" r:id="rId6"/>
    <p:sldId id="603" r:id="rId7"/>
    <p:sldId id="602" r:id="rId8"/>
    <p:sldId id="604" r:id="rId9"/>
    <p:sldId id="607" r:id="rId10"/>
    <p:sldId id="600" r:id="rId11"/>
    <p:sldId id="601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44" autoAdjust="0"/>
    <p:restoredTop sz="96563" autoAdjust="0"/>
  </p:normalViewPr>
  <p:slideViewPr>
    <p:cSldViewPr>
      <p:cViewPr varScale="1">
        <p:scale>
          <a:sx n="103" d="100"/>
          <a:sy n="103" d="100"/>
        </p:scale>
        <p:origin x="114" y="3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16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802.11-20/1952r0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January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802.11-20/1952r0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802.11-20/1952r0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802.11-20/1952r0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802.11-20/1952r0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854-00-00ax-tgax-crc-teleconference-minutes-november-2020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79-00-00ay-task-group-ay-december-21-2020-teleconference-minutes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779-00-00ba-meeting-minutes-november-2020.docx" TargetMode="External"/><Relationship Id="rId2" Type="http://schemas.openxmlformats.org/officeDocument/2006/relationships/hyperlink" Target="https://mentor.ieee.org/802.11/dcn/21/11-21-0029-00-00ba-802-11ba-teleconference-minutes-january-2021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January 2021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389346"/>
              </p:ext>
            </p:extLst>
          </p:nvPr>
        </p:nvGraphicFramePr>
        <p:xfrm>
          <a:off x="998538" y="2435225"/>
          <a:ext cx="9918700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35225"/>
                        <a:ext cx="9918700" cy="2406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 err="1"/>
              <a:t>TGaz</a:t>
            </a:r>
            <a:r>
              <a:rPr lang="en-GB" dirty="0"/>
              <a:t>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Move to:</a:t>
            </a:r>
          </a:p>
          <a:p>
            <a:r>
              <a:rPr lang="en-US" dirty="0"/>
              <a:t>Instruct the </a:t>
            </a:r>
            <a:r>
              <a:rPr lang="en-US" dirty="0" err="1"/>
              <a:t>TGaz</a:t>
            </a:r>
            <a:r>
              <a:rPr lang="en-US" dirty="0"/>
              <a:t> editor to prepare IEEE P802.11az D3.0 by incorporating P802.11az D2.0 and all accepted changes per motions contained in 11-21/</a:t>
            </a:r>
            <a:r>
              <a:rPr lang="en-US" dirty="0" err="1"/>
              <a:t>xxxx</a:t>
            </a:r>
            <a:r>
              <a:rPr lang="en-US" dirty="0"/>
              <a:t>,</a:t>
            </a:r>
          </a:p>
          <a:p>
            <a:r>
              <a:rPr lang="en-US" dirty="0"/>
              <a:t>and</a:t>
            </a:r>
          </a:p>
          <a:p>
            <a:r>
              <a:rPr lang="en-US" dirty="0"/>
              <a:t>Approve a 15-day Working Group Technical Letter Ballot asking the question “Should P802.11az D3.0 be forwarded to SA Ballot</a:t>
            </a:r>
          </a:p>
          <a:p>
            <a:endParaRPr lang="en-US" dirty="0"/>
          </a:p>
          <a:p>
            <a:r>
              <a:rPr lang="en-US" dirty="0"/>
              <a:t>Moved: Jonathan </a:t>
            </a:r>
            <a:r>
              <a:rPr lang="en-US" dirty="0" err="1"/>
              <a:t>Segev</a:t>
            </a:r>
            <a:endParaRPr lang="en-US" dirty="0"/>
          </a:p>
          <a:p>
            <a:r>
              <a:rPr lang="en-US" dirty="0"/>
              <a:t>Seconded: </a:t>
            </a:r>
          </a:p>
          <a:p>
            <a:r>
              <a:rPr lang="en-US" dirty="0"/>
              <a:t>Result: xx</a:t>
            </a:r>
          </a:p>
          <a:p>
            <a:r>
              <a:rPr lang="en-US" dirty="0"/>
              <a:t>[</a:t>
            </a:r>
            <a:r>
              <a:rPr lang="en-US" dirty="0" err="1"/>
              <a:t>TGaz</a:t>
            </a:r>
            <a:r>
              <a:rPr lang="en-US" dirty="0"/>
              <a:t> </a:t>
            </a:r>
            <a:r>
              <a:rPr lang="en-US" dirty="0" err="1"/>
              <a:t>xxxx</a:t>
            </a:r>
            <a:r>
              <a:rPr lang="en-US" dirty="0"/>
              <a:t>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794937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Future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When do you expect the next in person 802.11 Session will be?</a:t>
            </a:r>
          </a:p>
          <a:p>
            <a:pPr lvl="1"/>
            <a:r>
              <a:rPr lang="en-US" sz="2400" b="0" dirty="0"/>
              <a:t>A – March 2021 - </a:t>
            </a:r>
            <a:r>
              <a:rPr lang="en-US" sz="2400" dirty="0"/>
              <a:t>xx</a:t>
            </a:r>
            <a:endParaRPr lang="en-US" sz="2400" b="0" dirty="0"/>
          </a:p>
          <a:p>
            <a:pPr lvl="1"/>
            <a:r>
              <a:rPr lang="en-US" sz="2400" b="0" dirty="0"/>
              <a:t>B – May 2021    - </a:t>
            </a:r>
            <a:r>
              <a:rPr lang="en-US" sz="2400" dirty="0"/>
              <a:t>xx</a:t>
            </a:r>
            <a:endParaRPr lang="en-US" sz="2400" b="0" dirty="0"/>
          </a:p>
          <a:p>
            <a:pPr lvl="1"/>
            <a:r>
              <a:rPr lang="en-US" sz="2400" b="0" dirty="0"/>
              <a:t>C – July 2021     - </a:t>
            </a:r>
            <a:r>
              <a:rPr lang="en-US" sz="2400" dirty="0"/>
              <a:t>xx</a:t>
            </a:r>
            <a:endParaRPr lang="en-US" sz="2400" b="0" dirty="0"/>
          </a:p>
          <a:p>
            <a:pPr lvl="1"/>
            <a:r>
              <a:rPr lang="en-US" sz="2400" b="0" dirty="0"/>
              <a:t>D – Sept 2021    - </a:t>
            </a:r>
            <a:r>
              <a:rPr lang="en-US" sz="2400" dirty="0"/>
              <a:t>xx</a:t>
            </a:r>
            <a:endParaRPr lang="en-US" sz="2400" b="0" dirty="0"/>
          </a:p>
          <a:p>
            <a:pPr lvl="1"/>
            <a:r>
              <a:rPr lang="en-US" sz="2400" b="0" dirty="0"/>
              <a:t>E – Nov 2021    - </a:t>
            </a:r>
            <a:r>
              <a:rPr lang="en-US" sz="2400" dirty="0"/>
              <a:t>xx</a:t>
            </a:r>
            <a:endParaRPr lang="en-US" sz="2400" b="0" dirty="0"/>
          </a:p>
          <a:p>
            <a:pPr lvl="1"/>
            <a:r>
              <a:rPr lang="en-US" sz="2400" b="0" dirty="0"/>
              <a:t>F – After 2021   - </a:t>
            </a:r>
            <a:r>
              <a:rPr lang="en-US" sz="2400" dirty="0"/>
              <a:t>xx</a:t>
            </a:r>
            <a:endParaRPr lang="en-US" sz="1800" b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982498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January 2021 802.11 WG electronic interim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FRIDAY (January 15)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 err="1"/>
              <a:t>TGax</a:t>
            </a:r>
            <a:r>
              <a:rPr lang="en-GB" dirty="0"/>
              <a:t>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Move to approve the minutes for November 13 2020 teleconference in doc: </a:t>
            </a:r>
            <a:r>
              <a:rPr lang="en-US" dirty="0">
                <a:hlinkClick r:id="rId2"/>
              </a:rPr>
              <a:t>https://mentor.ieee.org/802.11/dcn/20/11-20-1854-00-00ax-tgax-crc-teleconference-minutes-november-2020.docx</a:t>
            </a:r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Osama </a:t>
            </a:r>
            <a:r>
              <a:rPr lang="en-US" dirty="0" err="1"/>
              <a:t>Aboul-Magd</a:t>
            </a:r>
            <a:r>
              <a:rPr lang="en-US" dirty="0"/>
              <a:t> on behalf of </a:t>
            </a:r>
            <a:r>
              <a:rPr lang="en-US" dirty="0" err="1"/>
              <a:t>TGay</a:t>
            </a:r>
            <a:endParaRPr lang="en-US" dirty="0"/>
          </a:p>
          <a:p>
            <a:r>
              <a:rPr lang="en-US" dirty="0"/>
              <a:t>Seconded: xx</a:t>
            </a:r>
          </a:p>
          <a:p>
            <a:r>
              <a:rPr lang="en-US" dirty="0"/>
              <a:t>Result: Yes: xx, No: xx, Abstain: xx (Motion xx)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48297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/>
              <a:t>Liaise IEEE 802.11ay/D7.0 to SC6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pPr marL="0" indent="0"/>
            <a:r>
              <a:rPr lang="en-GB" dirty="0"/>
              <a:t>The IEEE 802.11 WG requests that IEEE 802 EC liaise Draft P802.11ay/D7.0 to ISO/IEC JTC1 SC6 for information.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Edward Au on behalf of </a:t>
            </a:r>
            <a:r>
              <a:rPr lang="en-US" dirty="0" err="1"/>
              <a:t>TGay</a:t>
            </a:r>
            <a:endParaRPr lang="en-US" dirty="0"/>
          </a:p>
          <a:p>
            <a:r>
              <a:rPr lang="en-US" dirty="0"/>
              <a:t>Seconded: xx</a:t>
            </a:r>
          </a:p>
          <a:p>
            <a:r>
              <a:rPr lang="en-US" dirty="0"/>
              <a:t>Result: Yes: xx, No: xx, Abstain: xx (Motion xx)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90748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 err="1"/>
              <a:t>TGay</a:t>
            </a:r>
            <a:r>
              <a:rPr lang="en-GB" dirty="0"/>
              <a:t>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Approve the </a:t>
            </a:r>
            <a:r>
              <a:rPr lang="en-US" dirty="0" err="1"/>
              <a:t>TGay</a:t>
            </a:r>
            <a:r>
              <a:rPr lang="en-US" dirty="0"/>
              <a:t> minutes in </a:t>
            </a:r>
            <a:r>
              <a:rPr lang="en-US" dirty="0">
                <a:hlinkClick r:id="rId2"/>
              </a:rPr>
              <a:t>https://mentor.ieee.org/802.11/dcn/20/11-20-1979-00-00ay-task-group-ay-december-21-2020-teleconference-minutes.docx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Edward Au on behalf of </a:t>
            </a:r>
            <a:r>
              <a:rPr lang="en-US" dirty="0" err="1"/>
              <a:t>TGay</a:t>
            </a:r>
            <a:endParaRPr lang="en-US" dirty="0"/>
          </a:p>
          <a:p>
            <a:r>
              <a:rPr lang="en-US" dirty="0"/>
              <a:t>Seconded: xx</a:t>
            </a:r>
          </a:p>
          <a:p>
            <a:r>
              <a:rPr lang="en-US" dirty="0"/>
              <a:t>Result: Yes: xx, No: xx, Abstain: xx (Motion xx)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545432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/>
              <a:t>Liaise IEEE 802.11ba/D8.0 to SC6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pPr marL="0" indent="0"/>
            <a:r>
              <a:rPr lang="en-GB" dirty="0"/>
              <a:t>The IEEE 802.11 WG requests that IEEE 802 EC liaise Draft P802.11ba/D8.0 to ISO/IEC JTC1 SC6 for information.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Minyoung</a:t>
            </a:r>
            <a:r>
              <a:rPr lang="en-US" dirty="0"/>
              <a:t> Park on behalf of </a:t>
            </a:r>
            <a:r>
              <a:rPr lang="en-US" dirty="0" err="1"/>
              <a:t>TGba</a:t>
            </a:r>
            <a:endParaRPr lang="en-US" dirty="0"/>
          </a:p>
          <a:p>
            <a:r>
              <a:rPr lang="en-US" dirty="0"/>
              <a:t>Seconded: xx</a:t>
            </a:r>
          </a:p>
          <a:p>
            <a:r>
              <a:rPr lang="en-US" dirty="0"/>
              <a:t>Result: Yes: xx, No: xx, Abstain: xx (Motion xx)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34449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dirty="0" err="1"/>
              <a:t>TGba</a:t>
            </a:r>
            <a:r>
              <a:rPr lang="en-GB" dirty="0"/>
              <a:t>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Approve the following </a:t>
            </a:r>
            <a:r>
              <a:rPr lang="en-US" dirty="0" err="1"/>
              <a:t>TGba</a:t>
            </a:r>
            <a:r>
              <a:rPr lang="en-US" dirty="0"/>
              <a:t> minutes:</a:t>
            </a:r>
          </a:p>
          <a:p>
            <a:r>
              <a:rPr lang="en-US" dirty="0">
                <a:hlinkClick r:id="rId2"/>
              </a:rPr>
              <a:t>https://mentor.ieee.org/802.11/dcn/21/11-21-0029-00-00ba-802-11ba-teleconference-minutes-january-2021.docx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https://mentor.ieee.org/802.11/dcn/20/11-20-1779-00-00ba-meeting-minutes-november-2020.docx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Minyoung</a:t>
            </a:r>
            <a:r>
              <a:rPr lang="en-US" dirty="0"/>
              <a:t> Park on behalf of </a:t>
            </a:r>
            <a:r>
              <a:rPr lang="en-US" dirty="0" err="1"/>
              <a:t>TGba</a:t>
            </a:r>
            <a:endParaRPr lang="en-US" dirty="0"/>
          </a:p>
          <a:p>
            <a:r>
              <a:rPr lang="en-US" dirty="0"/>
              <a:t>Seconded: xx</a:t>
            </a:r>
          </a:p>
          <a:p>
            <a:r>
              <a:rPr lang="en-US" dirty="0"/>
              <a:t>Result: Yes: xx, No: xx, Abstain: xx (Motion xx)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240596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GB" dirty="0"/>
              <a:t>AANI report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As requested by the 802.11 AANI SC:</a:t>
            </a:r>
          </a:p>
          <a:p>
            <a:r>
              <a:rPr lang="en-US" dirty="0"/>
              <a:t>Move to approve 11-20/0013r10 the “Draft technical report on interworking between 3GPP 5G network &amp; WLAN”, with editorial privileges given to the WG Chair.</a:t>
            </a:r>
          </a:p>
          <a:p>
            <a:r>
              <a:rPr lang="en-US" dirty="0"/>
              <a:t>	</a:t>
            </a:r>
          </a:p>
          <a:p>
            <a:endParaRPr lang="en-US" dirty="0"/>
          </a:p>
          <a:p>
            <a:r>
              <a:rPr lang="en-US" dirty="0"/>
              <a:t>Moved: Joseph Levy on behalf of AANI SC</a:t>
            </a:r>
          </a:p>
          <a:p>
            <a:r>
              <a:rPr lang="en-US" dirty="0"/>
              <a:t>Seconded: xx</a:t>
            </a:r>
          </a:p>
          <a:p>
            <a:r>
              <a:rPr lang="en-US" dirty="0"/>
              <a:t>Result: Yes: xx, No: xx, Abstain: xx (Motion xx)</a:t>
            </a:r>
          </a:p>
          <a:p>
            <a:endParaRPr lang="en-US" dirty="0"/>
          </a:p>
          <a:p>
            <a:r>
              <a:rPr lang="en-US" dirty="0"/>
              <a:t>[AANI similar motion result: Result: Y:20  N:0  A:8  DNV:8]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012858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673</Words>
  <Application>Microsoft Office PowerPoint</Application>
  <PresentationFormat>Widescreen</PresentationFormat>
  <Paragraphs>129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Times New Roman</vt:lpstr>
      <vt:lpstr>Office Theme</vt:lpstr>
      <vt:lpstr>Document</vt:lpstr>
      <vt:lpstr>802.11 January 2021 WG Motions</vt:lpstr>
      <vt:lpstr>Abstract</vt:lpstr>
      <vt:lpstr>FRIDAY (January 15)</vt:lpstr>
      <vt:lpstr>Motion 1: TGax minutes</vt:lpstr>
      <vt:lpstr>Motion 2: Liaise IEEE 802.11ay/D7.0 to SC6</vt:lpstr>
      <vt:lpstr>Motion 3: TGay minutes</vt:lpstr>
      <vt:lpstr>Motion 4: Liaise IEEE 802.11ba/D8.0 to SC6</vt:lpstr>
      <vt:lpstr>Motion 5: TGba minutes</vt:lpstr>
      <vt:lpstr>Motion 6: AANI report</vt:lpstr>
      <vt:lpstr>Motion 7: TGaz Re-circulation Letter Ballot</vt:lpstr>
      <vt:lpstr>Straw Poll: Future Meetings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November2020 WG Motions</dc:title>
  <dc:creator>Stephen McCan</dc:creator>
  <cp:keywords>11-20-1635r3</cp:keywords>
  <cp:lastModifiedBy>Stephen McCann</cp:lastModifiedBy>
  <cp:revision>762</cp:revision>
  <cp:lastPrinted>1601-01-01T00:00:00Z</cp:lastPrinted>
  <dcterms:created xsi:type="dcterms:W3CDTF">2018-05-10T16:45:22Z</dcterms:created>
  <dcterms:modified xsi:type="dcterms:W3CDTF">2021-01-14T14:24:33Z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