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2020-12-08</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Meeting minutes approval </a:t>
            </a:r>
          </a:p>
          <a:p>
            <a:pPr lvl="1" algn="just"/>
            <a:r>
              <a:rPr lang="en-GB" altLang="en-US" dirty="0" err="1"/>
              <a:t>TGbd</a:t>
            </a:r>
            <a:r>
              <a:rPr lang="en-GB" altLang="en-US" dirty="0"/>
              <a:t> for amendment reordering </a:t>
            </a:r>
          </a:p>
          <a:p>
            <a:pPr lvl="1" algn="just"/>
            <a:r>
              <a:rPr lang="en-GB" altLang="en-US" dirty="0"/>
              <a:t>D0.2 comments resolution review</a:t>
            </a:r>
          </a:p>
          <a:p>
            <a:pPr lvl="1" algn="just"/>
            <a:r>
              <a:rPr lang="en-GB" altLang="en-US" dirty="0"/>
              <a:t>D0.3 availability </a:t>
            </a:r>
          </a:p>
          <a:p>
            <a:pPr lvl="1" algn="just"/>
            <a:r>
              <a:rPr lang="en-GB" altLang="en-US" dirty="0"/>
              <a:t>MAC contributions </a:t>
            </a:r>
          </a:p>
          <a:p>
            <a:pPr lvl="1" algn="just"/>
            <a:r>
              <a:rPr lang="en-GB" altLang="en-US" dirty="0"/>
              <a:t>LC Optimized PHY link with 802.11 MAC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2020 and Jan.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 2020 and the Jan. 2021 meeting, specifically: </a:t>
            </a:r>
          </a:p>
          <a:p>
            <a:r>
              <a:rPr lang="en-GB" altLang="en-US" dirty="0"/>
              <a:t>	doc. 11-20/1971r0</a:t>
            </a:r>
          </a:p>
          <a:p>
            <a:endParaRPr lang="en-GB" altLang="en-US" sz="2000" dirty="0"/>
          </a:p>
          <a:p>
            <a:r>
              <a:rPr lang="en-GB" altLang="en-US" sz="2000" dirty="0"/>
              <a:t>Move: 		Matthias Wendt</a:t>
            </a:r>
          </a:p>
          <a:p>
            <a:r>
              <a:rPr lang="en-GB" altLang="en-US" sz="2000" dirty="0"/>
              <a:t>Second:		Harry Bims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1693</Words>
  <Application>Microsoft Office PowerPoint</Application>
  <PresentationFormat>Widescreen</PresentationFormat>
  <Paragraphs>208</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Jan.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Nov. 2020 and Jan.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64</cp:revision>
  <cp:lastPrinted>1601-01-01T00:00:00Z</cp:lastPrinted>
  <dcterms:created xsi:type="dcterms:W3CDTF">2019-08-08T09:50:31Z</dcterms:created>
  <dcterms:modified xsi:type="dcterms:W3CDTF">2021-01-13T16:00:46Z</dcterms:modified>
</cp:coreProperties>
</file>