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796" r:id="rId15"/>
    <p:sldId id="808" r:id="rId16"/>
    <p:sldId id="797" r:id="rId17"/>
    <p:sldId id="817" r:id="rId18"/>
    <p:sldId id="818" r:id="rId19"/>
    <p:sldId id="81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21415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817625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49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802.11-20/1933r0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December </a:t>
            </a:r>
            <a:r>
              <a:rPr lang="en-US" altLang="en-US" dirty="0"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2020-12-07</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cs typeface="Times New Roman" panose="02020603050405020304" pitchFamily="18" charset="0"/>
              </a:rPr>
              <a:t>December 8</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zh-CN" sz="1400" dirty="0"/>
              <a:t>Motion for </a:t>
            </a:r>
            <a:r>
              <a:rPr lang="en-US" altLang="en-US" sz="1400" dirty="0"/>
              <a:t>IEEE 802.11bf Selection </a:t>
            </a:r>
            <a:r>
              <a:rPr lang="en-US" altLang="en-US" sz="1400" dirty="0" smtClean="0"/>
              <a:t>Procedure</a:t>
            </a:r>
          </a:p>
          <a:p>
            <a:pPr algn="just"/>
            <a:r>
              <a:rPr lang="en-US" altLang="zh-CN" sz="1400" dirty="0"/>
              <a:t>Motion for </a:t>
            </a:r>
            <a:r>
              <a:rPr lang="en-US" altLang="en-US" sz="1400" dirty="0"/>
              <a:t>IEEE 802.11bf </a:t>
            </a:r>
            <a:r>
              <a:rPr lang="en-US" altLang="en-US" sz="1400" dirty="0" smtClean="0"/>
              <a:t>FRD</a:t>
            </a:r>
            <a:endParaRPr lang="en-US" altLang="en-US" sz="1400" dirty="0"/>
          </a:p>
          <a:p>
            <a:pPr algn="just"/>
            <a:r>
              <a:rPr lang="en-US" altLang="en-US" sz="1400" dirty="0" smtClean="0"/>
              <a:t>Teleconference </a:t>
            </a:r>
            <a:r>
              <a:rPr lang="en-US" altLang="en-US" sz="1400" dirty="0"/>
              <a:t>Times</a:t>
            </a:r>
          </a:p>
          <a:p>
            <a:pPr algn="just"/>
            <a:r>
              <a:rPr lang="en-US" altLang="en-US" sz="1400" dirty="0"/>
              <a:t>Presentation 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805853916"/>
              </p:ext>
            </p:extLst>
          </p:nvPr>
        </p:nvGraphicFramePr>
        <p:xfrm>
          <a:off x="685800" y="3352800"/>
          <a:ext cx="7924800" cy="2364450"/>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1497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20/1805</a:t>
                      </a:r>
                      <a:endParaRPr lang="zh-CN" altLang="en-US" sz="1100" dirty="0" smtClean="0">
                        <a:solidFill>
                          <a:schemeClr val="tx1"/>
                        </a:solidFill>
                      </a:endParaRPr>
                    </a:p>
                  </a:txBody>
                  <a:tcPr marL="36000" marR="36000" marT="17907" marB="17907" anchor="ctr"/>
                </a:tc>
                <a:tc>
                  <a:txBody>
                    <a:bodyPr/>
                    <a:lstStyle/>
                    <a:p>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a:solidFill>
                          <a:schemeClr val="tx1"/>
                        </a:solidFill>
                      </a:endParaRPr>
                    </a:p>
                  </a:txBody>
                  <a:tcPr marL="36000" marR="36000" marT="17907" marB="17907" anchor="ctr"/>
                </a:tc>
                <a:tc>
                  <a:txBody>
                    <a:bodyPr/>
                    <a:lstStyle/>
                    <a:p>
                      <a:r>
                        <a:rPr lang="en-US" altLang="zh-CN" sz="1100" dirty="0" smtClean="0">
                          <a:solidFill>
                            <a:schemeClr val="tx1"/>
                          </a:solidFill>
                        </a:rPr>
                        <a:t>Discussion on WLAN Sensing Roles</a:t>
                      </a:r>
                      <a:endParaRPr lang="zh-CN" altLang="en-US" sz="11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30min</a:t>
                      </a:r>
                      <a:endParaRPr lang="zh-CN" altLang="en-US" sz="1100" dirty="0" smtClean="0">
                        <a:solidFill>
                          <a:schemeClr val="tx1"/>
                        </a:solidFill>
                      </a:endParaRPr>
                    </a:p>
                  </a:txBody>
                  <a:tcPr marL="36000" marR="36000" marT="17907" marB="17907"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273124">
                <a:tc>
                  <a:txBody>
                    <a:bodyPr/>
                    <a:lstStyle/>
                    <a:p>
                      <a:r>
                        <a:rPr lang="en-US" altLang="zh-CN" sz="1100" dirty="0" smtClean="0">
                          <a:solidFill>
                            <a:schemeClr val="tx1"/>
                          </a:solidFill>
                        </a:rPr>
                        <a:t>20/1742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Anthony </a:t>
                      </a:r>
                      <a:r>
                        <a:rPr lang="en-US" altLang="zh-CN" sz="1100" dirty="0" err="1" smtClean="0">
                          <a:solidFill>
                            <a:schemeClr val="tx1"/>
                          </a:solidFill>
                        </a:rPr>
                        <a:t>Pesin</a:t>
                      </a:r>
                      <a:r>
                        <a:rPr lang="en-US" altLang="zh-CN" sz="1100" dirty="0" smtClean="0">
                          <a:solidFill>
                            <a:schemeClr val="tx1"/>
                          </a:solidFill>
                        </a:rPr>
                        <a:t>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 Study on the Impact of Radar Range Resolution in Different Use Cases --- Q&amp;A</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Scenarios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t>D0.1 			</a:t>
            </a:r>
            <a:r>
              <a:rPr lang="en-US" altLang="zh-CN" sz="2400" dirty="0" smtClean="0"/>
              <a:t>	</a:t>
            </a:r>
            <a:r>
              <a:rPr lang="en-US" altLang="zh-CN" sz="2400" i="1" dirty="0" smtClean="0"/>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16</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11-20/1812rX 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extLst>
      <p:ext uri="{BB962C8B-B14F-4D97-AF65-F5344CB8AC3E}">
        <p14:creationId xmlns:p14="http://schemas.microsoft.com/office/powerpoint/2010/main" val="3294735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a:t>
            </a:r>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extLst>
      <p:ext uri="{BB962C8B-B14F-4D97-AF65-F5344CB8AC3E}">
        <p14:creationId xmlns:p14="http://schemas.microsoft.com/office/powerpoint/2010/main" val="257418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12 </a:t>
            </a:r>
            <a:r>
              <a:rPr lang="en-US" altLang="zh-CN" sz="1400" b="1" dirty="0">
                <a:solidFill>
                  <a:srgbClr val="FF0000"/>
                </a:solidFill>
                <a:cs typeface="Times New Roman" panose="02020603050405020304" pitchFamily="18" charset="0"/>
              </a:rPr>
              <a:t>(Tuesday), 9am - 11:00am ET   ---- </a:t>
            </a:r>
            <a:r>
              <a:rPr lang="en-US" altLang="zh-CN" sz="1400" b="1" dirty="0" smtClean="0">
                <a:solidFill>
                  <a:srgbClr val="FF0000"/>
                </a:solidFill>
                <a:cs typeface="Times New Roman" panose="02020603050405020304" pitchFamily="18" charset="0"/>
              </a:rPr>
              <a:t>January Interim</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13 (Wednesday), 9am </a:t>
            </a:r>
            <a:r>
              <a:rPr lang="en-US" altLang="zh-CN" sz="1400" b="1" dirty="0">
                <a:solidFill>
                  <a:srgbClr val="FF0000"/>
                </a:solidFill>
                <a:cs typeface="Times New Roman" panose="02020603050405020304" pitchFamily="18" charset="0"/>
              </a:rPr>
              <a:t>- 11:00am ET </a:t>
            </a:r>
            <a:r>
              <a:rPr lang="en-US" altLang="zh-CN" sz="1400" b="1" dirty="0" smtClean="0">
                <a:solidFill>
                  <a:srgbClr val="FF0000"/>
                </a:solidFill>
                <a:cs typeface="Times New Roman" panose="02020603050405020304" pitchFamily="18" charset="0"/>
              </a:rPr>
              <a:t>---- </a:t>
            </a:r>
            <a:r>
              <a:rPr lang="en-US" altLang="zh-CN" sz="1400" b="1" dirty="0">
                <a:solidFill>
                  <a:srgbClr val="FF0000"/>
                </a:solidFill>
                <a:cs typeface="Times New Roman" panose="02020603050405020304" pitchFamily="18" charset="0"/>
              </a:rPr>
              <a:t>January Interim </a:t>
            </a: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14 (Thursday), </a:t>
            </a:r>
            <a:r>
              <a:rPr lang="en-US" altLang="zh-CN" sz="1400" b="1" dirty="0">
                <a:solidFill>
                  <a:srgbClr val="FF0000"/>
                </a:solidFill>
                <a:cs typeface="Times New Roman" panose="02020603050405020304" pitchFamily="18" charset="0"/>
              </a:rPr>
              <a:t>9am - 11:00am ET </a:t>
            </a:r>
            <a:r>
              <a:rPr lang="en-US" altLang="zh-CN" sz="1400" b="1" dirty="0" smtClean="0">
                <a:solidFill>
                  <a:srgbClr val="FF0000"/>
                </a:solidFill>
                <a:cs typeface="Times New Roman" panose="02020603050405020304" pitchFamily="18" charset="0"/>
              </a:rPr>
              <a:t> ---- </a:t>
            </a:r>
            <a:r>
              <a:rPr lang="en-US" altLang="zh-CN" sz="1400" b="1" dirty="0">
                <a:solidFill>
                  <a:srgbClr val="FF0000"/>
                </a:solidFill>
                <a:cs typeface="Times New Roman" panose="02020603050405020304" pitchFamily="18" charset="0"/>
              </a:rPr>
              <a:t>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47458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December </a:t>
            </a:r>
            <a:r>
              <a:rPr lang="en-US" altLang="zh-CN" dirty="0" smtClean="0"/>
              <a:t>8, 15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December </a:t>
            </a:r>
            <a:r>
              <a:rPr lang="en-US" altLang="en-US" dirty="0">
                <a:solidFill>
                  <a:srgbClr val="0000FF"/>
                </a:solidFill>
              </a:rPr>
              <a:t>8,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104218</TotalTime>
  <Words>1621</Words>
  <Application>Microsoft Office PowerPoint</Application>
  <PresentationFormat>全屏显示(4:3)</PresentationFormat>
  <Paragraphs>270</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December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4568</cp:revision>
  <cp:lastPrinted>2014-11-04T15:04:57Z</cp:lastPrinted>
  <dcterms:created xsi:type="dcterms:W3CDTF">2007-04-17T18:10:23Z</dcterms:created>
  <dcterms:modified xsi:type="dcterms:W3CDTF">2020-12-07T07:10:38Z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