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4" r:id="rId4"/>
    <p:sldId id="595" r:id="rId5"/>
    <p:sldId id="599" r:id="rId6"/>
    <p:sldId id="596" r:id="rId7"/>
    <p:sldId id="597" r:id="rId8"/>
    <p:sldId id="598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802.11-20/1927r0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December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Clean UL BW Signaling in Enhanced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2020-12-4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97595"/>
              </p:ext>
            </p:extLst>
          </p:nvPr>
        </p:nvGraphicFramePr>
        <p:xfrm>
          <a:off x="685800" y="2880360"/>
          <a:ext cx="7858124" cy="11887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3856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A</a:t>
            </a:r>
            <a:r>
              <a:rPr lang="en-US" sz="2000" b="0" kern="0" dirty="0">
                <a:cs typeface="Arial" panose="020B0604020202020204" pitchFamily="34" charset="0"/>
              </a:rPr>
              <a:t>n enhanced Trigger frame can be used to solicit the following TB PPDU transmissions: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HE TB PPDU transmission from HE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EHT TB PPDU transmission from EHT STAs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>
                <a:cs typeface="Arial" panose="020B0604020202020204" pitchFamily="34" charset="0"/>
              </a:rPr>
              <a:t>TB A-PPDU transmission from both HE STAs and EHT STAs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Several contributions [1-3] have addressed the design of enhanced Trigger frame, including UL BW signaling.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This contribution further discusses UL BW signaling in enhanced Trigger frame. 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 of Existing UL BW Signaling Options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04800" y="1776266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2000" dirty="0"/>
              <a:t> Besides 2-bit UL BW subfield, an additional subfield is required for UL BW signalling </a:t>
            </a:r>
            <a:r>
              <a:rPr lang="en-US" altLang="zh-CN" sz="2000" dirty="0"/>
              <a:t>in enhanced Trigger frame</a:t>
            </a:r>
            <a:r>
              <a:rPr lang="en-SG" sz="20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b="1" u="sng" dirty="0"/>
              <a:t>Option 1</a:t>
            </a:r>
            <a:r>
              <a:rPr lang="en-SG" sz="1800" dirty="0"/>
              <a:t>: 1-bit</a:t>
            </a:r>
            <a:r>
              <a:rPr lang="en-SG" sz="1800" b="1" dirty="0"/>
              <a:t> UL BW Extension</a:t>
            </a:r>
            <a:r>
              <a:rPr lang="en-SG" sz="1800" dirty="0"/>
              <a:t> subfield [1] or </a:t>
            </a:r>
            <a:r>
              <a:rPr lang="en-SG" sz="1800" b="1" dirty="0"/>
              <a:t>Wide UL BW </a:t>
            </a:r>
            <a:r>
              <a:rPr lang="en-US" altLang="zh-CN" sz="1800" b="1" dirty="0"/>
              <a:t>Indication</a:t>
            </a:r>
            <a:r>
              <a:rPr lang="en-SG" sz="1800" dirty="0"/>
              <a:t> subfield [2]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Pros: </a:t>
            </a:r>
            <a:r>
              <a:rPr lang="en-US" sz="1600" dirty="0"/>
              <a:t>only a single signaling bit is required.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not able to signal the exact BW of EHT TB PPDU in TB A-PPDU when EHT TB PPDU have different BW from HE TB PPDU.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2</a:t>
            </a:r>
            <a:r>
              <a:rPr lang="en-SG" sz="1800" dirty="0"/>
              <a:t>: 3-bit</a:t>
            </a:r>
            <a:r>
              <a:rPr lang="en-SG" sz="1800" b="1" dirty="0"/>
              <a:t> EHT UL BW </a:t>
            </a:r>
            <a:r>
              <a:rPr lang="en-SG" sz="1800" dirty="0"/>
              <a:t>subfield [2][3]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two more signaling bits are required compared to Option 1.</a:t>
            </a:r>
            <a:endParaRPr lang="en-US" sz="1600" b="1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SG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 </a:t>
            </a:r>
            <a:r>
              <a:rPr lang="en-SG" sz="1800" b="1" u="sng" dirty="0"/>
              <a:t>Option 3</a:t>
            </a:r>
            <a:r>
              <a:rPr lang="en-SG" sz="1800" dirty="0"/>
              <a:t>: 2-bit</a:t>
            </a:r>
            <a:r>
              <a:rPr lang="en-SG" sz="1800" b="1" dirty="0"/>
              <a:t> BW Extension </a:t>
            </a:r>
            <a:r>
              <a:rPr lang="en-SG" sz="1800" dirty="0"/>
              <a:t>subfield [3]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600" b="1" dirty="0"/>
              <a:t>Pros</a:t>
            </a:r>
            <a:r>
              <a:rPr lang="en-SG" sz="1600" dirty="0"/>
              <a:t>: </a:t>
            </a:r>
            <a:r>
              <a:rPr lang="en-US" sz="1600" dirty="0"/>
              <a:t>able to signal the exact BW of EHT TB PPDU in TB A-PPDU even when EHT TB PPDU have different BW from HE TB PPDU.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Cons</a:t>
            </a:r>
            <a:r>
              <a:rPr lang="en-US" sz="1600" dirty="0"/>
              <a:t>: a bit complicated and not </a:t>
            </a:r>
            <a:r>
              <a:rPr lang="en-US" altLang="zh-CN" sz="1600" dirty="0"/>
              <a:t>easy to be parsed</a:t>
            </a:r>
            <a:r>
              <a:rPr lang="en-SG" altLang="zh-CN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97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UL BW Signaling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348343" y="1346383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1600" dirty="0"/>
              <a:t> </a:t>
            </a:r>
            <a:r>
              <a:rPr lang="en-SG" sz="1600" dirty="0">
                <a:latin typeface="+mn-lt"/>
              </a:rPr>
              <a:t>We propose an alternative to Option 3 using the </a:t>
            </a:r>
            <a:r>
              <a:rPr lang="en-US" altLang="zh-CN" sz="1600" dirty="0">
                <a:latin typeface="+mn-lt"/>
              </a:rPr>
              <a:t>2</a:t>
            </a:r>
            <a:r>
              <a:rPr lang="en-SG" sz="1600" dirty="0">
                <a:latin typeface="+mn-lt"/>
              </a:rPr>
              <a:t>-bit </a:t>
            </a:r>
            <a:r>
              <a:rPr lang="en-US" altLang="zh-CN" sz="1600" b="1" dirty="0">
                <a:latin typeface="+mn-lt"/>
              </a:rPr>
              <a:t>Delta </a:t>
            </a:r>
            <a:r>
              <a:rPr lang="en-SG" sz="1600" b="1" dirty="0">
                <a:latin typeface="+mn-lt"/>
              </a:rPr>
              <a:t>UL BW </a:t>
            </a:r>
            <a:r>
              <a:rPr lang="en-SG" sz="1600" dirty="0">
                <a:latin typeface="+mn-lt"/>
              </a:rPr>
              <a:t>subfield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Given UL BW subfield value = n and the Delta UL BW subfield value = m.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SG" sz="1600" dirty="0">
                <a:latin typeface="+mn-lt"/>
              </a:rPr>
              <a:t>For valid combinations of n and m, </a:t>
            </a: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=0, 1 or 2, BW index for EHT TB PPDU = </a:t>
            </a:r>
            <a:r>
              <a:rPr lang="en-SG" sz="1600" dirty="0" err="1">
                <a:latin typeface="+mn-lt"/>
              </a:rPr>
              <a:t>n+m</a:t>
            </a:r>
            <a:endParaRPr lang="en-SG" sz="1600" dirty="0">
              <a:latin typeface="+mn-lt"/>
            </a:endParaRPr>
          </a:p>
          <a:p>
            <a:pPr marL="1201738" lvl="2" indent="-287338">
              <a:buFont typeface="Arial" panose="020B0604020202020204" pitchFamily="34" charset="0"/>
              <a:buChar char="•"/>
            </a:pPr>
            <a:r>
              <a:rPr lang="en-SG" sz="1600" dirty="0">
                <a:latin typeface="+mn-lt"/>
              </a:rPr>
              <a:t>when m =3, BW index for EHT TB PPDU = n-1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C35ED9-F816-48D5-A925-A49D6D6D7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60972"/>
              </p:ext>
            </p:extLst>
          </p:nvPr>
        </p:nvGraphicFramePr>
        <p:xfrm>
          <a:off x="175803" y="3201322"/>
          <a:ext cx="8868593" cy="2632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9598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1260592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1287377">
                  <a:extLst>
                    <a:ext uri="{9D8B030D-6E8A-4147-A177-3AD203B41FA5}">
                      <a16:colId xmlns:a16="http://schemas.microsoft.com/office/drawing/2014/main" val="953552439"/>
                    </a:ext>
                  </a:extLst>
                </a:gridCol>
                <a:gridCol w="1173834">
                  <a:extLst>
                    <a:ext uri="{9D8B030D-6E8A-4147-A177-3AD203B41FA5}">
                      <a16:colId xmlns:a16="http://schemas.microsoft.com/office/drawing/2014/main" val="3859719001"/>
                    </a:ext>
                  </a:extLst>
                </a:gridCol>
                <a:gridCol w="1403596">
                  <a:extLst>
                    <a:ext uri="{9D8B030D-6E8A-4147-A177-3AD203B41FA5}">
                      <a16:colId xmlns:a16="http://schemas.microsoft.com/office/drawing/2014/main" val="3924950348"/>
                    </a:ext>
                  </a:extLst>
                </a:gridCol>
                <a:gridCol w="2643596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BW Index for EHT TB PPDU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HE TB PPDU (MHz)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of EHT TB PPDU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(MHz)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Use Case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HE TB PPDU transmission,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20/40/80/160 MHz </a:t>
                      </a: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EHT TB PPDU transmission, 320 MHz TB A-PPDU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4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5</a:t>
                      </a:r>
                      <a:endParaRPr lang="en-SG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 EHT TB PPDU transmission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68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SG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320 MHz TB A-PPDU transmission with one 80 MHz channel punctured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6E442E0-52E1-4E85-AF7F-01ABC3BC5484}"/>
              </a:ext>
            </a:extLst>
          </p:cNvPr>
          <p:cNvSpPr txBox="1"/>
          <p:nvPr/>
        </p:nvSpPr>
        <p:spPr>
          <a:xfrm>
            <a:off x="452846" y="5866689"/>
            <a:ext cx="8201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u="sng" dirty="0"/>
              <a:t>Note</a:t>
            </a:r>
            <a:r>
              <a:rPr lang="en-SG" sz="1600" b="1" dirty="0"/>
              <a:t>: </a:t>
            </a:r>
            <a:r>
              <a:rPr lang="en-SG" sz="1600" dirty="0"/>
              <a:t>Other value combinations of UL BW subfield and Delta UL BW subfield are reserved due to lack of use cases.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E4B4E-EECD-4366-BD07-DC895DE75418}"/>
              </a:ext>
            </a:extLst>
          </p:cNvPr>
          <p:cNvSpPr txBox="1"/>
          <p:nvPr/>
        </p:nvSpPr>
        <p:spPr>
          <a:xfrm>
            <a:off x="134438" y="2766295"/>
            <a:ext cx="8944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Valid value combinations of UL BW subfield and Delta UL BW subfield </a:t>
            </a:r>
            <a:r>
              <a:rPr lang="en-SG" sz="1400" b="1" u="sng" dirty="0"/>
              <a:t>and</a:t>
            </a:r>
            <a:r>
              <a:rPr lang="zh-CN" altLang="en-US" sz="1400" b="1" u="sng" dirty="0"/>
              <a:t> </a:t>
            </a:r>
            <a:r>
              <a:rPr lang="en-SG" altLang="zh-CN" sz="1400" b="1" u="sng" dirty="0"/>
              <a:t>corresponding use cases</a:t>
            </a:r>
            <a:endParaRPr lang="en-SG" sz="1400" b="1" u="sng" dirty="0"/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SG" dirty="0">
                <a:solidFill>
                  <a:schemeClr val="tx1"/>
                </a:solidFill>
              </a:rPr>
              <a:t>Delta UL BW Subfield Encoding</a:t>
            </a:r>
            <a:endParaRPr lang="en-SG" dirty="0">
              <a:solidFill>
                <a:schemeClr val="tx1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9E9BAA-001F-4D7B-AA3C-8AC472C23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94390"/>
              </p:ext>
            </p:extLst>
          </p:nvPr>
        </p:nvGraphicFramePr>
        <p:xfrm>
          <a:off x="558844" y="2743200"/>
          <a:ext cx="7883435" cy="3173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75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077013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994670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 (n)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 (m)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1520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 and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maybe used in future releases of amendments.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70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342F4D8-D529-43DB-9241-85F2CA8BAB20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600" dirty="0"/>
              <a:t> The value combinations of UL BW subfield and Delta UL BW subfield marked by red, i.e. {n = 2, m = 1} and {n = 3, m =3}, are only used for TB A-PPDU transmission.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/>
              <a:t>such value combinations shall be reserved in R1.</a:t>
            </a:r>
          </a:p>
        </p:txBody>
      </p:sp>
    </p:spTree>
    <p:extLst>
      <p:ext uri="{BB962C8B-B14F-4D97-AF65-F5344CB8AC3E}">
        <p14:creationId xmlns:p14="http://schemas.microsoft.com/office/powerpoint/2010/main" val="277329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800" dirty="0"/>
              <a:t> We propose an alternative UL BW signalling scheme for enhanced Trigger frame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able to signal the exact BW of EHT TB PPDU in TB A-PPDU even when EHT TB PPDU have different BW from HE TB PPDU.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It is a clean design and easy to be parsed.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SG" sz="1800" dirty="0"/>
              <a:t> </a:t>
            </a:r>
            <a:r>
              <a:rPr lang="en-US" sz="1800" dirty="0"/>
              <a:t>Do you agree to add a 2-bit subfield to the common field of the Trigger frame for UL BW signaling in R1?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Definition of the 2-bit subfield is TBD.</a:t>
            </a:r>
          </a:p>
        </p:txBody>
      </p:sp>
    </p:spTree>
    <p:extLst>
      <p:ext uri="{BB962C8B-B14F-4D97-AF65-F5344CB8AC3E}">
        <p14:creationId xmlns:p14="http://schemas.microsoft.com/office/powerpoint/2010/main" val="204851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800" dirty="0"/>
              <a:t>Do you agree to add the following 2-bit Delta UL BW subfield to the common field of the Trigger frame in R1?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F1FFC86-5438-42FD-9B0F-326E37FF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312408"/>
              </p:ext>
            </p:extLst>
          </p:nvPr>
        </p:nvGraphicFramePr>
        <p:xfrm>
          <a:off x="630281" y="2895600"/>
          <a:ext cx="7883435" cy="2008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752">
                  <a:extLst>
                    <a:ext uri="{9D8B030D-6E8A-4147-A177-3AD203B41FA5}">
                      <a16:colId xmlns:a16="http://schemas.microsoft.com/office/drawing/2014/main" val="1099567434"/>
                    </a:ext>
                  </a:extLst>
                </a:gridCol>
                <a:gridCol w="2434767">
                  <a:extLst>
                    <a:ext uri="{9D8B030D-6E8A-4147-A177-3AD203B41FA5}">
                      <a16:colId xmlns:a16="http://schemas.microsoft.com/office/drawing/2014/main" val="633653947"/>
                    </a:ext>
                  </a:extLst>
                </a:gridCol>
                <a:gridCol w="3636916">
                  <a:extLst>
                    <a:ext uri="{9D8B030D-6E8A-4147-A177-3AD203B41FA5}">
                      <a16:colId xmlns:a16="http://schemas.microsoft.com/office/drawing/2014/main" val="1533591183"/>
                    </a:ext>
                  </a:extLst>
                </a:gridCol>
              </a:tblGrid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UL BW subfield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Delta UL BW subfield value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785567"/>
                  </a:ext>
                </a:extLst>
              </a:tr>
              <a:tr h="518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BW for EHT TB PPDU as indicated in the UL BW subfield</a:t>
                      </a:r>
                      <a:endParaRPr lang="en-SG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12776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0-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2</a:t>
                      </a:r>
                      <a:endParaRPr lang="en-SG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35198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MHz-1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9523112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794883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320 MHz-2 BW for EHT TB PPDU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956215"/>
                  </a:ext>
                </a:extLst>
              </a:tr>
              <a:tr h="24831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0-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SG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Reserved</a:t>
                      </a:r>
                      <a:endParaRPr lang="en-SG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5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11-20-1429-02-00be-enhanced-trigger-frame-for-eht-support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11-20-1911-00-00be-ul-bw-subfield-design-in-trigger-frame.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11-20-1808-01-00be-backward-compatible-eht-trigger-frame-follow-up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44463</TotalTime>
  <Words>923</Words>
  <Application>Microsoft Office PowerPoint</Application>
  <PresentationFormat>On-screen Show (4:3)</PresentationFormat>
  <Paragraphs>170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802-11-Submission</vt:lpstr>
      <vt:lpstr>Clean UL BW Signaling in Enhanced Trigger Frame</vt:lpstr>
      <vt:lpstr>Background</vt:lpstr>
      <vt:lpstr>Overview of Existing UL BW Signaling Options</vt:lpstr>
      <vt:lpstr>Proposed UL BW Signaling</vt:lpstr>
      <vt:lpstr>Delta UL BW Subfield Encoding</vt:lpstr>
      <vt:lpstr>Summary</vt:lpstr>
      <vt:lpstr>SP 1</vt:lpstr>
      <vt:lpstr>SP 2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2962</cp:revision>
  <cp:lastPrinted>2014-11-04T15:04:57Z</cp:lastPrinted>
  <dcterms:created xsi:type="dcterms:W3CDTF">2007-04-17T18:10:23Z</dcterms:created>
  <dcterms:modified xsi:type="dcterms:W3CDTF">2020-12-04T07:05:08Z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