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900" r:id="rId15"/>
    <p:sldId id="695" r:id="rId16"/>
    <p:sldId id="740" r:id="rId17"/>
    <p:sldId id="741" r:id="rId18"/>
    <p:sldId id="825" r:id="rId1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FB49AD-1CA5-4986-AE94-4923CDB05534}" v="1" dt="2020-12-02T01:20:02.2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110" d="100"/>
          <a:sy n="110" d="100"/>
        </p:scale>
        <p:origin x="522"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BCBCF0A3-0EE8-4CAF-AF5B-4291AA550BB1}"/>
    <pc:docChg chg="delSld modSld modMainMaster">
      <pc:chgData name="Park, Minyoung" userId="127d513f-da54-4474-846e-76202393764d" providerId="ADAL" clId="{BCBCF0A3-0EE8-4CAF-AF5B-4291AA550BB1}" dt="2020-12-02T01:52:31.543" v="299" actId="20577"/>
      <pc:docMkLst>
        <pc:docMk/>
      </pc:docMkLst>
      <pc:sldChg chg="del">
        <pc:chgData name="Park, Minyoung" userId="127d513f-da54-4474-846e-76202393764d" providerId="ADAL" clId="{BCBCF0A3-0EE8-4CAF-AF5B-4291AA550BB1}" dt="2020-12-02T01:50:49.841" v="277" actId="2696"/>
        <pc:sldMkLst>
          <pc:docMk/>
          <pc:sldMk cId="1965909623" sldId="538"/>
        </pc:sldMkLst>
      </pc:sldChg>
      <pc:sldChg chg="modSp">
        <pc:chgData name="Park, Minyoung" userId="127d513f-da54-4474-846e-76202393764d" providerId="ADAL" clId="{BCBCF0A3-0EE8-4CAF-AF5B-4291AA550BB1}" dt="2020-12-02T01:52:31.543" v="299" actId="20577"/>
        <pc:sldMkLst>
          <pc:docMk/>
          <pc:sldMk cId="0" sldId="678"/>
        </pc:sldMkLst>
        <pc:spChg chg="mod">
          <ac:chgData name="Park, Minyoung" userId="127d513f-da54-4474-846e-76202393764d" providerId="ADAL" clId="{BCBCF0A3-0EE8-4CAF-AF5B-4291AA550BB1}" dt="2020-12-02T01:52:31.543" v="299" actId="20577"/>
          <ac:spMkLst>
            <pc:docMk/>
            <pc:sldMk cId="0" sldId="678"/>
            <ac:spMk id="6147" creationId="{00000000-0000-0000-0000-000000000000}"/>
          </ac:spMkLst>
        </pc:spChg>
      </pc:sldChg>
      <pc:sldChg chg="modSp">
        <pc:chgData name="Park, Minyoung" userId="127d513f-da54-4474-846e-76202393764d" providerId="ADAL" clId="{BCBCF0A3-0EE8-4CAF-AF5B-4291AA550BB1}" dt="2020-12-02T01:27:26.261" v="29" actId="20577"/>
        <pc:sldMkLst>
          <pc:docMk/>
          <pc:sldMk cId="0" sldId="679"/>
        </pc:sldMkLst>
        <pc:spChg chg="mod">
          <ac:chgData name="Park, Minyoung" userId="127d513f-da54-4474-846e-76202393764d" providerId="ADAL" clId="{BCBCF0A3-0EE8-4CAF-AF5B-4291AA550BB1}" dt="2020-12-02T01:27:26.261" v="29" actId="20577"/>
          <ac:spMkLst>
            <pc:docMk/>
            <pc:sldMk cId="0" sldId="679"/>
            <ac:spMk id="7171" creationId="{00000000-0000-0000-0000-000000000000}"/>
          </ac:spMkLst>
        </pc:spChg>
      </pc:sldChg>
      <pc:sldChg chg="modSp">
        <pc:chgData name="Park, Minyoung" userId="127d513f-da54-4474-846e-76202393764d" providerId="ADAL" clId="{BCBCF0A3-0EE8-4CAF-AF5B-4291AA550BB1}" dt="2020-12-02T01:19:46.786" v="11" actId="6549"/>
        <pc:sldMkLst>
          <pc:docMk/>
          <pc:sldMk cId="0" sldId="708"/>
        </pc:sldMkLst>
        <pc:spChg chg="mod">
          <ac:chgData name="Park, Minyoung" userId="127d513f-da54-4474-846e-76202393764d" providerId="ADAL" clId="{BCBCF0A3-0EE8-4CAF-AF5B-4291AA550BB1}" dt="2020-12-02T01:19:46.786" v="11" actId="6549"/>
          <ac:spMkLst>
            <pc:docMk/>
            <pc:sldMk cId="0" sldId="708"/>
            <ac:spMk id="12" creationId="{00000000-0000-0000-0000-000000000000}"/>
          </ac:spMkLst>
        </pc:spChg>
        <pc:spChg chg="mod">
          <ac:chgData name="Park, Minyoung" userId="127d513f-da54-4474-846e-76202393764d" providerId="ADAL" clId="{BCBCF0A3-0EE8-4CAF-AF5B-4291AA550BB1}" dt="2020-12-02T01:19:42.490" v="8" actId="6549"/>
          <ac:spMkLst>
            <pc:docMk/>
            <pc:sldMk cId="0" sldId="708"/>
            <ac:spMk id="4098" creationId="{00000000-0000-0000-0000-000000000000}"/>
          </ac:spMkLst>
        </pc:spChg>
      </pc:sldChg>
      <pc:sldChg chg="modSp">
        <pc:chgData name="Park, Minyoung" userId="127d513f-da54-4474-846e-76202393764d" providerId="ADAL" clId="{BCBCF0A3-0EE8-4CAF-AF5B-4291AA550BB1}" dt="2020-12-02T01:50:40.558" v="275" actId="20577"/>
        <pc:sldMkLst>
          <pc:docMk/>
          <pc:sldMk cId="0" sldId="721"/>
        </pc:sldMkLst>
        <pc:spChg chg="mod">
          <ac:chgData name="Park, Minyoung" userId="127d513f-da54-4474-846e-76202393764d" providerId="ADAL" clId="{BCBCF0A3-0EE8-4CAF-AF5B-4291AA550BB1}" dt="2020-12-02T01:50:40.558" v="275" actId="20577"/>
          <ac:spMkLst>
            <pc:docMk/>
            <pc:sldMk cId="0" sldId="721"/>
            <ac:spMk id="38915" creationId="{00000000-0000-0000-0000-000000000000}"/>
          </ac:spMkLst>
        </pc:spChg>
      </pc:sldChg>
      <pc:sldChg chg="modSp">
        <pc:chgData name="Park, Minyoung" userId="127d513f-da54-4474-846e-76202393764d" providerId="ADAL" clId="{BCBCF0A3-0EE8-4CAF-AF5B-4291AA550BB1}" dt="2020-12-02T01:48:46.937" v="200" actId="20577"/>
        <pc:sldMkLst>
          <pc:docMk/>
          <pc:sldMk cId="1653065574" sldId="809"/>
        </pc:sldMkLst>
        <pc:spChg chg="mod">
          <ac:chgData name="Park, Minyoung" userId="127d513f-da54-4474-846e-76202393764d" providerId="ADAL" clId="{BCBCF0A3-0EE8-4CAF-AF5B-4291AA550BB1}" dt="2020-12-02T01:48:46.937" v="200" actId="20577"/>
          <ac:spMkLst>
            <pc:docMk/>
            <pc:sldMk cId="1653065574" sldId="809"/>
            <ac:spMk id="31747" creationId="{00000000-0000-0000-0000-000000000000}"/>
          </ac:spMkLst>
        </pc:spChg>
      </pc:sldChg>
      <pc:sldChg chg="modSp">
        <pc:chgData name="Park, Minyoung" userId="127d513f-da54-4474-846e-76202393764d" providerId="ADAL" clId="{BCBCF0A3-0EE8-4CAF-AF5B-4291AA550BB1}" dt="2020-12-02T01:49:32.909" v="249" actId="20577"/>
        <pc:sldMkLst>
          <pc:docMk/>
          <pc:sldMk cId="0" sldId="872"/>
        </pc:sldMkLst>
        <pc:spChg chg="mod">
          <ac:chgData name="Park, Minyoung" userId="127d513f-da54-4474-846e-76202393764d" providerId="ADAL" clId="{BCBCF0A3-0EE8-4CAF-AF5B-4291AA550BB1}" dt="2020-12-02T01:49:32.909" v="249" actId="20577"/>
          <ac:spMkLst>
            <pc:docMk/>
            <pc:sldMk cId="0" sldId="872"/>
            <ac:spMk id="21507" creationId="{00000000-0000-0000-0000-000000000000}"/>
          </ac:spMkLst>
        </pc:spChg>
      </pc:sldChg>
      <pc:sldChg chg="modSp">
        <pc:chgData name="Park, Minyoung" userId="127d513f-da54-4474-846e-76202393764d" providerId="ADAL" clId="{BCBCF0A3-0EE8-4CAF-AF5B-4291AA550BB1}" dt="2020-12-02T01:52:10.711" v="296" actId="20577"/>
        <pc:sldMkLst>
          <pc:docMk/>
          <pc:sldMk cId="1898896492" sldId="900"/>
        </pc:sldMkLst>
        <pc:spChg chg="mod">
          <ac:chgData name="Park, Minyoung" userId="127d513f-da54-4474-846e-76202393764d" providerId="ADAL" clId="{BCBCF0A3-0EE8-4CAF-AF5B-4291AA550BB1}" dt="2020-12-02T01:52:10.711" v="296" actId="20577"/>
          <ac:spMkLst>
            <pc:docMk/>
            <pc:sldMk cId="1898896492" sldId="900"/>
            <ac:spMk id="3" creationId="{CA157F4B-6B8A-405E-928C-6115F5760D8D}"/>
          </ac:spMkLst>
        </pc:spChg>
      </pc:sldChg>
      <pc:sldChg chg="del">
        <pc:chgData name="Park, Minyoung" userId="127d513f-da54-4474-846e-76202393764d" providerId="ADAL" clId="{BCBCF0A3-0EE8-4CAF-AF5B-4291AA550BB1}" dt="2020-12-02T01:50:48.044" v="276" actId="2696"/>
        <pc:sldMkLst>
          <pc:docMk/>
          <pc:sldMk cId="1502450120" sldId="901"/>
        </pc:sldMkLst>
      </pc:sldChg>
      <pc:sldMasterChg chg="modSp">
        <pc:chgData name="Park, Minyoung" userId="127d513f-da54-4474-846e-76202393764d" providerId="ADAL" clId="{BCBCF0A3-0EE8-4CAF-AF5B-4291AA550BB1}" dt="2020-12-02T01:20:12.400" v="13" actId="20577"/>
        <pc:sldMasterMkLst>
          <pc:docMk/>
          <pc:sldMasterMk cId="0" sldId="2147483648"/>
        </pc:sldMasterMkLst>
        <pc:spChg chg="mod">
          <ac:chgData name="Park, Minyoung" userId="127d513f-da54-4474-846e-76202393764d" providerId="ADAL" clId="{BCBCF0A3-0EE8-4CAF-AF5B-4291AA550BB1}" dt="2020-12-02T01:20:12.400" v="13"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15</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2021</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802.11-20/1922r0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2021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2021</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2020-12-1</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2021</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2021</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905000"/>
            <a:ext cx="10348382" cy="4570157"/>
          </a:xfrm>
        </p:spPr>
        <p:txBody>
          <a:bodyPr/>
          <a:lstStyle/>
          <a:p>
            <a:pPr>
              <a:defRPr/>
            </a:pPr>
            <a:r>
              <a:rPr lang="en-US" altLang="en-US" dirty="0"/>
              <a:t>2</a:t>
            </a:r>
            <a:r>
              <a:rPr lang="en-US" altLang="en-US" baseline="30000" dirty="0"/>
              <a:t>nd</a:t>
            </a:r>
            <a:r>
              <a:rPr lang="en-US" altLang="en-US" dirty="0"/>
              <a:t> recirculation SA ballot (TBD)</a:t>
            </a:r>
          </a:p>
          <a:p>
            <a:pPr lvl="1">
              <a:defRPr/>
            </a:pPr>
            <a:r>
              <a:rPr lang="en-US" altLang="en-US" dirty="0"/>
              <a:t>Approval rate: TBD%</a:t>
            </a:r>
          </a:p>
          <a:p>
            <a:pPr>
              <a:defRPr/>
            </a:pPr>
            <a:r>
              <a:rPr lang="en-US" altLang="en-US" dirty="0"/>
              <a:t>One meeting scheduled this week on January 11(13:30-15:30 ET)</a:t>
            </a:r>
          </a:p>
          <a:p>
            <a:pPr>
              <a:defRPr/>
            </a:pPr>
            <a:r>
              <a:rPr lang="en-US" altLang="en-US" dirty="0"/>
              <a:t>Plan for this week</a:t>
            </a:r>
          </a:p>
          <a:p>
            <a:pPr lvl="1">
              <a:defRPr/>
            </a:pPr>
            <a:r>
              <a:rPr lang="en-US" altLang="en-US" dirty="0"/>
              <a:t>Review 2</a:t>
            </a:r>
            <a:r>
              <a:rPr lang="en-US" altLang="en-US" baseline="30000" dirty="0"/>
              <a:t>nd</a:t>
            </a:r>
            <a:r>
              <a:rPr lang="en-US" altLang="en-US" dirty="0"/>
              <a:t> recirculation SA ballot result</a:t>
            </a:r>
          </a:p>
          <a:p>
            <a:pPr lvl="1">
              <a:defRPr/>
            </a:pPr>
            <a:r>
              <a:rPr lang="en-US" altLang="en-US" dirty="0"/>
              <a:t>Comment resolution if needed </a:t>
            </a:r>
          </a:p>
          <a:p>
            <a:pPr lvl="1">
              <a:defRPr/>
            </a:pPr>
            <a:endParaRPr lang="en-US" altLang="en-US" dirty="0"/>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meeting [doc: IEEE 802.11-20/1779r0] and teleconference call [TBD]</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solidFill>
                  <a:schemeClr val="bg2"/>
                </a:solidFill>
              </a:rPr>
              <a:t>October: comment resolution on D7.0 complete</a:t>
            </a:r>
          </a:p>
          <a:p>
            <a:pPr lvl="1"/>
            <a:r>
              <a:rPr lang="en-US" dirty="0"/>
              <a:t>November 13 – 802 EC conditional approval</a:t>
            </a:r>
          </a:p>
          <a:p>
            <a:pPr lvl="1"/>
            <a:r>
              <a:rPr lang="en-US" strike="sngStrike" dirty="0">
                <a:solidFill>
                  <a:srgbClr val="FF0000"/>
                </a:solidFill>
              </a:rPr>
              <a:t>October-November: D8.0 Recirc/Unchanged recirc</a:t>
            </a:r>
          </a:p>
          <a:p>
            <a:pPr lvl="1"/>
            <a:r>
              <a:rPr lang="en-US" dirty="0">
                <a:solidFill>
                  <a:srgbClr val="FF0000"/>
                </a:solidFill>
              </a:rPr>
              <a:t>December: D8.0 Recirc/Unchanged recirc </a:t>
            </a:r>
          </a:p>
          <a:p>
            <a:pPr lvl="2"/>
            <a:r>
              <a:rPr lang="en-US" dirty="0">
                <a:solidFill>
                  <a:srgbClr val="FF0000"/>
                </a:solidFill>
              </a:rPr>
              <a:t>After 11ay recirc starts; est. start date early Dec.</a:t>
            </a:r>
          </a:p>
          <a:p>
            <a:pPr lvl="1"/>
            <a:r>
              <a:rPr lang="en-US" strike="sngStrike" dirty="0">
                <a:solidFill>
                  <a:srgbClr val="FF0000"/>
                </a:solidFill>
              </a:rPr>
              <a:t>December 11 – Draft to </a:t>
            </a:r>
            <a:r>
              <a:rPr lang="en-US" strike="sngStrike" dirty="0" err="1">
                <a:solidFill>
                  <a:srgbClr val="FF0000"/>
                </a:solidFill>
              </a:rPr>
              <a:t>RevCom</a:t>
            </a:r>
            <a:endParaRPr lang="en-US" strike="sngStrike" dirty="0">
              <a:solidFill>
                <a:srgbClr val="FF0000"/>
              </a:solidFill>
            </a:endParaRPr>
          </a:p>
          <a:p>
            <a:r>
              <a:rPr lang="en-US" dirty="0"/>
              <a:t>2021</a:t>
            </a:r>
          </a:p>
          <a:p>
            <a:pPr lvl="1"/>
            <a:r>
              <a:rPr lang="en-US" dirty="0"/>
              <a:t>February 12 – Post draft to </a:t>
            </a:r>
            <a:r>
              <a:rPr lang="en-US" dirty="0" err="1"/>
              <a:t>RevCom</a:t>
            </a:r>
            <a:r>
              <a:rPr lang="en-US" dirty="0"/>
              <a:t> by this date</a:t>
            </a:r>
          </a:p>
          <a:p>
            <a:pPr lvl="1"/>
            <a:r>
              <a:rPr lang="en-US" dirty="0"/>
              <a:t>March: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January 2021</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15</a:t>
            </a:fld>
            <a:endParaRPr lang="en-US" altLang="en-US" sz="1200"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2021</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16</a:t>
            </a:fld>
            <a:endParaRPr lang="en-US" altLang="en-US" sz="1200" b="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2021</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17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2021</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18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January 11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err="1">
                <a:cs typeface="Times New Roman" panose="02020603050405020304" pitchFamily="18" charset="0"/>
              </a:rPr>
              <a:t>Futurewei</a:t>
            </a:r>
            <a:r>
              <a:rPr lang="en-US" altLang="en-US" sz="2000" dirty="0">
                <a:cs typeface="Times New Roman" panose="02020603050405020304" pitchFamily="18" charset="0"/>
              </a:rPr>
              <a:t>)</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2021 session</a:t>
            </a:r>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600" dirty="0"/>
          </a:p>
          <a:p>
            <a:pPr marL="800100" lvl="1" indent="-342900">
              <a:spcBef>
                <a:spcPts val="0"/>
              </a:spcBef>
              <a:buFont typeface="+mj-lt"/>
              <a:buAutoNum type="arabicPeriod"/>
            </a:pPr>
            <a:r>
              <a:rPr lang="en-US" altLang="en-US" dirty="0"/>
              <a:t>Call meeting to order</a:t>
            </a:r>
          </a:p>
          <a:p>
            <a:pPr marL="800100" lvl="1" indent="-342900">
              <a:spcBef>
                <a:spcPts val="0"/>
              </a:spcBef>
              <a:buFont typeface="+mj-lt"/>
              <a:buAutoNum type="arabicPeriod"/>
            </a:pPr>
            <a:r>
              <a:rPr lang="en-US" altLang="en-US" dirty="0"/>
              <a:t>Agenda setting</a:t>
            </a:r>
          </a:p>
          <a:p>
            <a:pPr marL="800100" lvl="1" indent="-342900">
              <a:spcBef>
                <a:spcPts val="0"/>
              </a:spcBef>
              <a:buFont typeface="+mj-lt"/>
              <a:buAutoNum type="arabicPeriod"/>
            </a:pPr>
            <a:r>
              <a:rPr lang="en-US" altLang="en-US" dirty="0"/>
              <a:t>Patent policy (links in the next slide)</a:t>
            </a:r>
          </a:p>
          <a:p>
            <a:pPr marL="800100" lvl="1" indent="-342900">
              <a:spcBef>
                <a:spcPts val="0"/>
              </a:spcBef>
              <a:buFont typeface="+mj-lt"/>
              <a:buAutoNum type="arabicPeriod"/>
            </a:pPr>
            <a:r>
              <a:rPr lang="en-US" altLang="en-US" dirty="0"/>
              <a:t>Attendance: </a:t>
            </a:r>
          </a:p>
          <a:p>
            <a:pPr marL="1143000" lvl="2" indent="-342900">
              <a:spcBef>
                <a:spcPts val="0"/>
              </a:spcBef>
              <a:buFont typeface="+mj-lt"/>
              <a:buAutoNum type="arabicPeriod"/>
            </a:pPr>
            <a:r>
              <a:rPr lang="en-US" altLang="en-US" dirty="0"/>
              <a:t>Use IMAT to register your attendance</a:t>
            </a:r>
          </a:p>
          <a:p>
            <a:pPr marL="800100" lvl="1" indent="-342900">
              <a:spcBef>
                <a:spcPts val="0"/>
              </a:spcBef>
              <a:buFont typeface="+mj-lt"/>
              <a:buAutoNum type="arabicPeriod"/>
            </a:pPr>
            <a:r>
              <a:rPr lang="en-US" altLang="en-US" dirty="0"/>
              <a:t>Approve previous meeting minutes</a:t>
            </a:r>
          </a:p>
          <a:p>
            <a:pPr marL="800100" lvl="1" indent="-342900">
              <a:spcBef>
                <a:spcPts val="0"/>
              </a:spcBef>
              <a:buFont typeface="+mj-lt"/>
              <a:buAutoNum type="arabicPeriod"/>
            </a:pPr>
            <a:r>
              <a:rPr lang="en-US" altLang="en-US" dirty="0"/>
              <a:t>Snapshot</a:t>
            </a:r>
          </a:p>
          <a:p>
            <a:pPr marL="800100" lvl="1" indent="-342900">
              <a:spcBef>
                <a:spcPts val="0"/>
              </a:spcBef>
              <a:buFont typeface="+mj-lt"/>
              <a:buAutoNum type="arabicPeriod"/>
            </a:pPr>
            <a:r>
              <a:rPr lang="en-US" altLang="en-US" dirty="0"/>
              <a:t>Timeline</a:t>
            </a:r>
          </a:p>
          <a:p>
            <a:pPr marL="800100" lvl="1" indent="-342900">
              <a:spcBef>
                <a:spcPts val="0"/>
              </a:spcBef>
              <a:buFont typeface="+mj-lt"/>
              <a:buAutoNum type="arabicPeriod"/>
            </a:pPr>
            <a:r>
              <a:rPr lang="en-US" altLang="en-US" dirty="0"/>
              <a:t>Adjourn</a:t>
            </a:r>
            <a:endParaRPr lang="en-US" altLang="en-US" sz="2000" dirty="0"/>
          </a:p>
          <a:p>
            <a:pPr marL="914400" lvl="1" indent="-457200">
              <a:spcBef>
                <a:spcPts val="0"/>
              </a:spcBef>
              <a:buFont typeface="+mj-lt"/>
              <a:buAutoNum type="arabicPeriod"/>
            </a:pPr>
            <a:endParaRPr lang="en-US" altLang="en-US" sz="2000" dirty="0"/>
          </a:p>
          <a:p>
            <a:pPr marL="800100" lvl="1" indent="-342900">
              <a:spcBef>
                <a:spcPts val="100"/>
              </a:spcBef>
              <a:buFont typeface="+mj-lt"/>
              <a:buAutoNum type="arabicPeriod"/>
            </a:pPr>
            <a:endParaRPr lang="en-US" altLang="en-US" sz="1600" dirty="0"/>
          </a:p>
        </p:txBody>
      </p:sp>
      <p:sp>
        <p:nvSpPr>
          <p:cNvPr id="4" name="Date Placeholder 3"/>
          <p:cNvSpPr>
            <a:spLocks noGrp="1"/>
          </p:cNvSpPr>
          <p:nvPr>
            <p:ph type="dt" sz="quarter" idx="10"/>
          </p:nvPr>
        </p:nvSpPr>
        <p:spPr/>
        <p:txBody>
          <a:bodyPr/>
          <a:lstStyle/>
          <a:p>
            <a:pPr>
              <a:defRPr/>
            </a:pPr>
            <a:r>
              <a:rPr lang="en-US"/>
              <a:t>January 2021</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2021</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January 2021</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2021</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2021</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2021</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197508</TotalTime>
  <Words>1784</Words>
  <Application>Microsoft Office PowerPoint</Application>
  <PresentationFormat>Widescreen</PresentationFormat>
  <Paragraphs>239</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Monotype Sorts</vt:lpstr>
      <vt:lpstr>Arial</vt:lpstr>
      <vt:lpstr>Calibri</vt:lpstr>
      <vt:lpstr>Helvetica</vt:lpstr>
      <vt:lpstr>Times New Roman</vt:lpstr>
      <vt:lpstr>802-11-Submission</vt:lpstr>
      <vt:lpstr>Document</vt:lpstr>
      <vt:lpstr>January 2021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6038</cp:revision>
  <cp:lastPrinted>2014-11-04T15:04:57Z</cp:lastPrinted>
  <dcterms:created xsi:type="dcterms:W3CDTF">2007-04-17T18:10:23Z</dcterms:created>
  <dcterms:modified xsi:type="dcterms:W3CDTF">2020-12-02T01:52:52Z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