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13" r:id="rId2"/>
    <p:sldId id="411" r:id="rId3"/>
    <p:sldId id="446" r:id="rId4"/>
    <p:sldId id="448" r:id="rId5"/>
    <p:sldId id="445" r:id="rId6"/>
    <p:sldId id="424" r:id="rId7"/>
    <p:sldId id="423" r:id="rId8"/>
    <p:sldId id="453" r:id="rId9"/>
    <p:sldId id="450" r:id="rId10"/>
    <p:sldId id="434" r:id="rId11"/>
    <p:sldId id="444" r:id="rId12"/>
    <p:sldId id="451" r:id="rId13"/>
    <p:sldId id="45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2652" autoAdjust="0"/>
  </p:normalViewPr>
  <p:slideViewPr>
    <p:cSldViewPr>
      <p:cViewPr varScale="1">
        <p:scale>
          <a:sx n="75" d="100"/>
          <a:sy n="75" d="100"/>
        </p:scale>
        <p:origin x="18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문제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몇 개를 보내는가에 상관이 없이 </a:t>
            </a:r>
            <a:r>
              <a:rPr lang="en-US" altLang="ko-KR" dirty="0" smtClean="0"/>
              <a:t>duration</a:t>
            </a:r>
            <a:r>
              <a:rPr lang="en-US" altLang="ko-KR" baseline="0" dirty="0" smtClean="0"/>
              <a:t> field</a:t>
            </a:r>
            <a:r>
              <a:rPr lang="ko-KR" altLang="en-US" baseline="0" dirty="0" smtClean="0"/>
              <a:t>가 결정됨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3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40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6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802.11-20/1921r0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Limiting BA Bitmap Subfield Length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2020-11-09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019704"/>
              </p:ext>
            </p:extLst>
          </p:nvPr>
        </p:nvGraphicFramePr>
        <p:xfrm>
          <a:off x="520700" y="2752725"/>
          <a:ext cx="7664450" cy="366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0" name="Document" r:id="rId4" imgW="9340732" imgH="4490230" progId="Word.Document.8">
                  <p:embed/>
                </p:oleObj>
              </mc:Choice>
              <mc:Fallback>
                <p:oleObj name="Document" r:id="rId4" imgW="9340732" imgH="44902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664450" cy="36655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7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point out the airtime inefficiency problem caused by the discrepancy of </a:t>
            </a:r>
            <a:r>
              <a:rPr lang="en-US" altLang="ko-KR" dirty="0"/>
              <a:t>the largest BlockAck Bitmap length based on negotiated buffer size </a:t>
            </a:r>
            <a:r>
              <a:rPr lang="en-US" altLang="ko-KR" dirty="0" smtClean="0"/>
              <a:t>and the actual BA bitmap length selected by the recipient</a:t>
            </a:r>
          </a:p>
          <a:p>
            <a:endParaRPr lang="en-US" altLang="ko-KR" dirty="0"/>
          </a:p>
          <a:p>
            <a:r>
              <a:rPr lang="en-US" altLang="ko-KR" dirty="0" smtClean="0"/>
              <a:t>We propose two options for BA bitmap length limitation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77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000" b="1" dirty="0">
                <a:ea typeface="+mn-ea"/>
                <a:cs typeface="+mn-cs"/>
              </a:rPr>
              <a:t>Do you support in 11be we need a mechanism for </a:t>
            </a:r>
            <a:r>
              <a:rPr lang="en-US" altLang="ko-KR" sz="2000" b="1" dirty="0" smtClean="0">
                <a:ea typeface="+mn-ea"/>
                <a:cs typeface="+mn-cs"/>
              </a:rPr>
              <a:t>alleviating the inefficiency caused by the “reserved by the originator but not used by recipient” time?</a:t>
            </a:r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49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000" b="1" dirty="0">
                <a:ea typeface="+mn-ea"/>
                <a:cs typeface="+mn-cs"/>
              </a:rPr>
              <a:t>Do you support in 11be the </a:t>
            </a:r>
            <a:r>
              <a:rPr lang="en-US" altLang="ko-KR" sz="2000" b="1" dirty="0" smtClean="0">
                <a:ea typeface="+mn-ea"/>
                <a:cs typeface="+mn-cs"/>
              </a:rPr>
              <a:t>originator </a:t>
            </a:r>
            <a:r>
              <a:rPr lang="en-US" altLang="ko-KR" sz="2000" b="1" dirty="0" smtClean="0"/>
              <a:t>of </a:t>
            </a:r>
            <a:r>
              <a:rPr lang="en-US" altLang="ko-KR" sz="2000" b="1" dirty="0"/>
              <a:t>a A-MPDU that includes QoS Data frames that solicits an immediate BlockAck frame response that solicits </a:t>
            </a:r>
            <a:r>
              <a:rPr lang="en-US" altLang="ko-KR" sz="2000" b="1" dirty="0" smtClean="0"/>
              <a:t>acknowledgment to set Fragment Number subfield based on the following table to limit the upper bound of BlockAck bitmap subfield length?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685800" lvl="2" indent="-342900">
              <a:buFont typeface="Wingdings" panose="05000000000000000000" pitchFamily="2" charset="2"/>
              <a:buChar char="ü"/>
            </a:pPr>
            <a:r>
              <a:rPr lang="en-US" altLang="ko-KR" dirty="0" smtClean="0"/>
              <a:t>Upper bound of BA bitmap length shall be less than or equal to </a:t>
            </a:r>
            <a:r>
              <a:rPr lang="en-US" altLang="ko-KR" dirty="0"/>
              <a:t>the largest BlockAck Bitmap length based on negotiated buffer size</a:t>
            </a:r>
            <a:endParaRPr lang="en-US" altLang="ko-KR" dirty="0" smtClean="0"/>
          </a:p>
          <a:p>
            <a:pPr marL="685800" lvl="2" indent="-342900">
              <a:buFont typeface="Wingdings" panose="05000000000000000000" pitchFamily="2" charset="2"/>
              <a:buChar char="ü"/>
            </a:pPr>
            <a:r>
              <a:rPr lang="en-US" altLang="ko-KR" dirty="0" smtClean="0"/>
              <a:t>The recipient shall follow the upper bound of BA bitmap length set by the originator</a:t>
            </a:r>
          </a:p>
          <a:p>
            <a:pPr marL="685800" lvl="2" indent="-342900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19262"/>
              </p:ext>
            </p:extLst>
          </p:nvPr>
        </p:nvGraphicFramePr>
        <p:xfrm>
          <a:off x="2514600" y="3314700"/>
          <a:ext cx="4241800" cy="1485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1498600"/>
              </a:tblGrid>
              <a:tr h="4191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Fragment Number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Upper Bound of </a:t>
                      </a:r>
                      <a:br>
                        <a:rPr lang="en-US" sz="1400" b="1" u="none" strike="noStrike" dirty="0">
                          <a:effectLst/>
                        </a:rPr>
                      </a:br>
                      <a:r>
                        <a:rPr lang="en-US" sz="1400" b="1" u="none" strike="noStrike" dirty="0">
                          <a:effectLst/>
                        </a:rPr>
                        <a:t>BA bitmap length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B3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B2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B1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B0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64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256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512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1024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37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000" b="1" dirty="0">
                <a:ea typeface="+mn-ea"/>
                <a:cs typeface="+mn-cs"/>
              </a:rPr>
              <a:t>Do you support in 11be the </a:t>
            </a:r>
            <a:r>
              <a:rPr lang="en-US" altLang="ko-KR" sz="2000" b="1" dirty="0" smtClean="0">
                <a:ea typeface="+mn-ea"/>
                <a:cs typeface="+mn-cs"/>
              </a:rPr>
              <a:t>originator </a:t>
            </a:r>
            <a:r>
              <a:rPr lang="en-US" altLang="ko-KR" sz="2000" b="1" dirty="0" smtClean="0"/>
              <a:t>of </a:t>
            </a:r>
            <a:r>
              <a:rPr lang="en-US" altLang="ko-KR" sz="2000" b="1" dirty="0"/>
              <a:t>a A-MPDU that includes QoS Data frames that solicits an immediate BlockAck frame response that solicits </a:t>
            </a:r>
            <a:r>
              <a:rPr lang="en-US" altLang="ko-KR" sz="2000" b="1" dirty="0" smtClean="0"/>
              <a:t>acknowledgment to set Duration field accounting for the Upper Bound of BA bitmap length set by itself?</a:t>
            </a:r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595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BlockAck in 802.11be </a:t>
            </a:r>
          </a:p>
          <a:p>
            <a:pPr lvl="1"/>
            <a:r>
              <a:rPr lang="en-US" altLang="ko-KR" dirty="0" smtClean="0"/>
              <a:t>Negotiated BA buffer size to be smaller than or equal to 1024</a:t>
            </a:r>
          </a:p>
          <a:p>
            <a:pPr lvl="1"/>
            <a:r>
              <a:rPr lang="en-US" altLang="ko-KR" dirty="0" smtClean="0"/>
              <a:t>512-bits and 1024-bits BA bitmap in R1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Potential airtime inefficiency in 802.11be</a:t>
            </a:r>
          </a:p>
          <a:p>
            <a:pPr lvl="1"/>
            <a:r>
              <a:rPr lang="en-US" altLang="ko-KR" dirty="0" smtClean="0"/>
              <a:t>Originator sets a large duration field covering the largest BA bitmap length according to the negotiated buffer size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We propose BA Bitmap Subfield Length limitation to alleviate inefficiency caused by “reserved” but “not used” airtime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1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000" b="1" dirty="0" smtClean="0"/>
              <a:t>11ax D8.0</a:t>
            </a:r>
            <a:endParaRPr lang="en-US" altLang="ko-KR" b="1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originator of a A-MPDU that includes QoS Data frames that solicits an immediate BlockAck frame response that solicits acknowledgment </a:t>
            </a:r>
            <a:r>
              <a:rPr lang="en-US" altLang="ko-KR" u="sng" dirty="0"/>
              <a:t>shall set the Duration field accounting for the largest BlockAck Bitmap length</a:t>
            </a:r>
            <a:r>
              <a:rPr lang="en-US" altLang="ko-KR" dirty="0"/>
              <a:t> based on negotiated buffer size.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11be D0.1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3753526"/>
            <a:ext cx="6734175" cy="264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/>
          <p:cNvSpPr/>
          <p:nvPr/>
        </p:nvSpPr>
        <p:spPr bwMode="auto">
          <a:xfrm>
            <a:off x="1356851" y="5791200"/>
            <a:ext cx="6567949" cy="609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25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altLang="ko-KR" dirty="0" smtClean="0"/>
              <a:t>Example</a:t>
            </a:r>
          </a:p>
          <a:p>
            <a:pPr lvl="1"/>
            <a:r>
              <a:rPr lang="en-US" altLang="ko-KR" dirty="0" smtClean="0"/>
              <a:t>Negotiated buffer size = 1024</a:t>
            </a:r>
          </a:p>
          <a:p>
            <a:pPr lvl="1"/>
            <a:r>
              <a:rPr lang="en-US" altLang="ko-KR" dirty="0" smtClean="0"/>
              <a:t>Originator transmits A-MPDU with 256 MPDUs</a:t>
            </a:r>
          </a:p>
          <a:p>
            <a:pPr lvl="1"/>
            <a:r>
              <a:rPr lang="en-US" altLang="ko-KR" dirty="0" smtClean="0"/>
              <a:t>Originator shall set the duration field considering 1024 BA bitmap</a:t>
            </a:r>
          </a:p>
          <a:p>
            <a:pPr lvl="1"/>
            <a:r>
              <a:rPr lang="en-US" altLang="ko-KR" dirty="0" smtClean="0"/>
              <a:t>Recipient can choose its BA bitmap length as 256 bitmap</a:t>
            </a:r>
            <a:endParaRPr lang="en-US" altLang="ko-KR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u="sng" dirty="0" smtClean="0"/>
          </a:p>
          <a:p>
            <a:endParaRPr lang="en-US" altLang="ko-KR" u="sng" dirty="0" smtClean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mismatch of </a:t>
            </a:r>
            <a:r>
              <a:rPr lang="en-US" altLang="ko-KR" u="sng" dirty="0"/>
              <a:t>the largest BA bitmap length based on the negotiated buffer size</a:t>
            </a:r>
            <a:r>
              <a:rPr lang="en-US" altLang="ko-KR" dirty="0"/>
              <a:t> and </a:t>
            </a:r>
            <a:r>
              <a:rPr lang="en-US" altLang="ko-KR" u="sng" dirty="0"/>
              <a:t>the actual BA bitmap length selected by the recipient</a:t>
            </a:r>
            <a:r>
              <a:rPr lang="en-US" altLang="ko-KR" dirty="0"/>
              <a:t> causes airtime waste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161341"/>
            <a:ext cx="7086600" cy="232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8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Wasted Airtime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amount of wasted airtime comes from the discrepancy of </a:t>
            </a:r>
            <a:r>
              <a:rPr lang="en-US" altLang="ko-KR" u="sng" dirty="0"/>
              <a:t>the largest BA bitmap length</a:t>
            </a:r>
            <a:r>
              <a:rPr lang="en-US" altLang="ko-KR" dirty="0"/>
              <a:t> based on the negotiated buffer size and </a:t>
            </a:r>
            <a:r>
              <a:rPr lang="en-US" altLang="ko-KR" u="sng" dirty="0"/>
              <a:t>the actual BA bitmap length</a:t>
            </a:r>
            <a:r>
              <a:rPr lang="en-US" altLang="ko-KR" dirty="0"/>
              <a:t> </a:t>
            </a:r>
            <a:r>
              <a:rPr lang="en-US" altLang="ko-KR" dirty="0" smtClean="0"/>
              <a:t>selected by the recipient</a:t>
            </a:r>
            <a:endParaRPr lang="en-US" altLang="ko-KR" dirty="0"/>
          </a:p>
          <a:p>
            <a:r>
              <a:rPr lang="en-US" altLang="ko-KR" dirty="0" smtClean="0"/>
              <a:t>Wasted airtime</a:t>
            </a:r>
          </a:p>
          <a:p>
            <a:pPr lvl="1"/>
            <a:r>
              <a:rPr lang="en-US" altLang="ko-KR" dirty="0" smtClean="0"/>
              <a:t>Non-HT duplicate PPDU, 6Mbps or 24Mbps</a:t>
            </a:r>
          </a:p>
          <a:p>
            <a:pPr lvl="1"/>
            <a:r>
              <a:rPr lang="en-US" altLang="ko-KR" dirty="0" smtClean="0"/>
              <a:t>Negotiated buffer size = 1024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98" y="3505200"/>
            <a:ext cx="3940402" cy="2952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87882"/>
            <a:ext cx="3963519" cy="2969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610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Let the originator set the duration field based on </a:t>
            </a:r>
            <a:r>
              <a:rPr lang="en-US" altLang="ko-KR" u="sng" dirty="0" smtClean="0"/>
              <a:t>the upper bound of BA bitmap length</a:t>
            </a:r>
            <a:r>
              <a:rPr lang="en-US" altLang="ko-KR" dirty="0" smtClean="0"/>
              <a:t> required for the recipient</a:t>
            </a:r>
          </a:p>
          <a:p>
            <a:r>
              <a:rPr lang="en-US" altLang="ko-KR" dirty="0" smtClean="0"/>
              <a:t>Upper bound of BA bitmap length</a:t>
            </a:r>
          </a:p>
          <a:p>
            <a:pPr lvl="1"/>
            <a:r>
              <a:rPr lang="en-US" altLang="ko-KR" dirty="0" smtClean="0"/>
              <a:t>In 11ax, the upper bound of BA bitmap length is determined based on the negotiated buffer size</a:t>
            </a:r>
          </a:p>
          <a:p>
            <a:pPr lvl="1"/>
            <a:r>
              <a:rPr lang="en-US" altLang="ko-KR" dirty="0" smtClean="0"/>
              <a:t>In 11be, we can allow the originator to limit the upper bound of BA bitmap length of the recipient</a:t>
            </a:r>
          </a:p>
          <a:p>
            <a:r>
              <a:rPr lang="en-US" altLang="ko-KR" dirty="0" smtClean="0"/>
              <a:t>We propose two options</a:t>
            </a:r>
          </a:p>
          <a:p>
            <a:pPr lvl="1"/>
            <a:r>
              <a:rPr lang="en-US" altLang="ko-KR" dirty="0" smtClean="0"/>
              <a:t>[Option1] BA bitmap length upper bound per BA negotiation</a:t>
            </a:r>
          </a:p>
          <a:p>
            <a:pPr lvl="2"/>
            <a:r>
              <a:rPr lang="en-US" altLang="ko-KR" dirty="0" smtClean="0"/>
              <a:t>Originator sets “Max BA bitmap length” field</a:t>
            </a:r>
          </a:p>
          <a:p>
            <a:pPr lvl="2"/>
            <a:r>
              <a:rPr lang="en-US" altLang="ko-KR" dirty="0" smtClean="0"/>
              <a:t>For example, the field can be included in ADDBA request</a:t>
            </a:r>
          </a:p>
          <a:p>
            <a:pPr lvl="2"/>
            <a:r>
              <a:rPr lang="en-US" altLang="ko-KR" dirty="0" smtClean="0"/>
              <a:t>Cons</a:t>
            </a:r>
          </a:p>
          <a:p>
            <a:pPr lvl="3"/>
            <a:r>
              <a:rPr lang="en-US" altLang="ko-KR" dirty="0" smtClean="0"/>
              <a:t>Originator cannot aggregate MPDUs more than the “Max BA bitmap length”</a:t>
            </a:r>
            <a:endParaRPr lang="en-US" altLang="ko-KR" dirty="0"/>
          </a:p>
          <a:p>
            <a:pPr lvl="1"/>
            <a:r>
              <a:rPr lang="en-US" altLang="ko-KR" dirty="0" smtClean="0"/>
              <a:t>[Option2] BA </a:t>
            </a:r>
            <a:r>
              <a:rPr lang="en-US" altLang="ko-KR" dirty="0"/>
              <a:t>bitmap </a:t>
            </a:r>
            <a:r>
              <a:rPr lang="en-US" altLang="ko-KR" dirty="0" smtClean="0"/>
              <a:t>length upper </a:t>
            </a:r>
            <a:r>
              <a:rPr lang="en-US" altLang="ko-KR" dirty="0"/>
              <a:t>bound per </a:t>
            </a:r>
            <a:r>
              <a:rPr lang="en-US" altLang="ko-KR" dirty="0" smtClean="0"/>
              <a:t>BA (preferred)</a:t>
            </a:r>
          </a:p>
          <a:p>
            <a:pPr lvl="2"/>
            <a:r>
              <a:rPr lang="en-US" altLang="ko-KR" dirty="0" smtClean="0"/>
              <a:t>The number of aggregated MPDUs can vary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8573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 Bitmap Length Upper Bound per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[Option2a] Explicit way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dirty="0"/>
              <a:t>The originator includes an indication of </a:t>
            </a:r>
            <a:r>
              <a:rPr lang="en-US" altLang="ko-KR" dirty="0" smtClean="0"/>
              <a:t>upper </a:t>
            </a:r>
            <a:r>
              <a:rPr lang="en-US" altLang="ko-KR" dirty="0"/>
              <a:t>bound of BA bitmap length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dirty="0"/>
              <a:t>The recipient follows the </a:t>
            </a:r>
            <a:r>
              <a:rPr lang="en-US" altLang="ko-KR" dirty="0" smtClean="0"/>
              <a:t>indication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dirty="0" smtClean="0"/>
              <a:t>Example: Upper bound of BA bitmap length in Sequence Control field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ko-KR" dirty="0" smtClean="0"/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ko-KR" dirty="0" smtClean="0"/>
              <a:t>(</a:t>
            </a:r>
            <a:r>
              <a:rPr lang="en-US" altLang="ko-KR" i="1" dirty="0" smtClean="0"/>
              <a:t>26.3.2.4 Level 3 dynamic fragmentation </a:t>
            </a:r>
            <a:r>
              <a:rPr lang="en-US" altLang="ko-KR" dirty="0" smtClean="0"/>
              <a:t>in 802.11ax D8.0) The originator shall set the Fragment Number subfield of each MPDU to a value less than 4 </a:t>
            </a:r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ko-KR" dirty="0" smtClean="0"/>
              <a:t>We can use MSB 2-bit to indicate upper bound of BA bitmap subfield length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95600"/>
            <a:ext cx="3886200" cy="1113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609964"/>
              </p:ext>
            </p:extLst>
          </p:nvPr>
        </p:nvGraphicFramePr>
        <p:xfrm>
          <a:off x="2819400" y="4953000"/>
          <a:ext cx="4241800" cy="1485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1498600"/>
              </a:tblGrid>
              <a:tr h="4191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Fragment Number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Upper Bound of </a:t>
                      </a:r>
                      <a:br>
                        <a:rPr lang="en-US" sz="1400" b="1" u="none" strike="noStrike" dirty="0">
                          <a:effectLst/>
                        </a:rPr>
                      </a:br>
                      <a:r>
                        <a:rPr lang="en-US" sz="1400" b="1" u="none" strike="noStrike" dirty="0">
                          <a:effectLst/>
                        </a:rPr>
                        <a:t>BA bitmap length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B3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B2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B1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B0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Any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64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256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512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1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1024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92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 Bitmap Length Upper Bound per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[Option2a] Explicit way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dirty="0" smtClean="0"/>
              <a:t>Another example</a:t>
            </a:r>
            <a:endParaRPr lang="en-US" altLang="ko-KR" dirty="0"/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ko-KR" dirty="0" smtClean="0"/>
              <a:t>Using HT control field to indicate BA bitmap length upper bound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1677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 Bitmap Length Upper Bound per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[Option2b] Implicit way</a:t>
            </a:r>
          </a:p>
          <a:p>
            <a:pPr lvl="1"/>
            <a:r>
              <a:rPr lang="en-US" altLang="ko-KR" dirty="0" smtClean="0"/>
              <a:t>The originator sets the duration field considering the upper bound of BA bitmap length without explicit indication</a:t>
            </a:r>
          </a:p>
          <a:p>
            <a:pPr lvl="1"/>
            <a:r>
              <a:rPr lang="en-US" altLang="ko-KR" dirty="0" smtClean="0"/>
              <a:t>The recipient determines its BA bitmap length while satisfying the duration field set by the originator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03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162473</TotalTime>
  <Words>925</Words>
  <Application>Microsoft Office PowerPoint</Application>
  <PresentationFormat>On-screen Show (4:3)</PresentationFormat>
  <Paragraphs>183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맑은 고딕</vt:lpstr>
      <vt:lpstr>Arial</vt:lpstr>
      <vt:lpstr>Times New Roman</vt:lpstr>
      <vt:lpstr>Wingdings</vt:lpstr>
      <vt:lpstr>802-11-Submission</vt:lpstr>
      <vt:lpstr>Document</vt:lpstr>
      <vt:lpstr>Limiting BA Bitmap Subfield Length</vt:lpstr>
      <vt:lpstr>Introduction</vt:lpstr>
      <vt:lpstr>Motivation</vt:lpstr>
      <vt:lpstr>Motivation</vt:lpstr>
      <vt:lpstr>Wasted Airtime</vt:lpstr>
      <vt:lpstr>Proposal</vt:lpstr>
      <vt:lpstr>BA Bitmap Length Upper Bound per BA</vt:lpstr>
      <vt:lpstr>BA Bitmap Length Upper Bound per BA</vt:lpstr>
      <vt:lpstr>BA Bitmap Length Upper Bound per BA</vt:lpstr>
      <vt:lpstr>Summary</vt:lpstr>
      <vt:lpstr>SP1</vt:lpstr>
      <vt:lpstr>SP2</vt:lpstr>
      <vt:lpstr>SP3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Sharan Naribole</cp:lastModifiedBy>
  <cp:revision>3075</cp:revision>
  <cp:lastPrinted>1998-02-10T13:28:06Z</cp:lastPrinted>
  <dcterms:created xsi:type="dcterms:W3CDTF">2007-05-21T21:00:37Z</dcterms:created>
  <dcterms:modified xsi:type="dcterms:W3CDTF">2020-12-02T00:35:28Z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