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112" d="100"/>
          <a:sy n="112" d="100"/>
        </p:scale>
        <p:origin x="102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Jan.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interim electronic meeting, January 2021.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Group completed comment resolution for LB249 and approved a 15 day recirculation ballot (pending WG approval).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Main discussion topic: modifications to the 11az Secure PHY mode.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January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draft(s) D3.0.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Execute recirculation ballot.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2021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854C87-3E65-4835-A08B-FD21070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 till the March meeting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78EE54-FB4A-4522-B713-D001CF33A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76129"/>
            <a:ext cx="10361084" cy="48182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Feb. 3</a:t>
            </a:r>
            <a:r>
              <a:rPr lang="en-US" altLang="en-US" sz="1600" b="0" baseline="30000" dirty="0"/>
              <a:t>rd</a:t>
            </a:r>
            <a:r>
              <a:rPr lang="en-US" altLang="en-US" sz="1600" b="0" dirty="0"/>
              <a:t> 	(Wed.),  	13:00 ET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Feb. 18</a:t>
            </a:r>
            <a:r>
              <a:rPr lang="en-US" altLang="en-US" sz="1600" b="0" baseline="30000" dirty="0"/>
              <a:t>th</a:t>
            </a:r>
            <a:r>
              <a:rPr lang="en-US" altLang="en-US" sz="1600" b="0" dirty="0"/>
              <a:t> 	(Thu.),  	12:00 ET – 14:00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Feb. 24</a:t>
            </a:r>
            <a:r>
              <a:rPr lang="en-US" altLang="en-US" sz="1600" b="0" baseline="30000" dirty="0"/>
              <a:t>th</a:t>
            </a:r>
            <a:r>
              <a:rPr lang="en-US" altLang="en-US" sz="1600" b="0" dirty="0"/>
              <a:t> 	(Wed.),  	13:00 ET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0" dirty="0"/>
              <a:t>Mar. 3</a:t>
            </a:r>
            <a:r>
              <a:rPr lang="en-US" altLang="en-US" sz="1600" b="0" baseline="30000" dirty="0"/>
              <a:t>rd</a:t>
            </a:r>
            <a:r>
              <a:rPr lang="en-US" altLang="en-US" sz="1600" b="0" dirty="0"/>
              <a:t>  	(Wed.),  	13:00 ET – 15:00 ET</a:t>
            </a:r>
          </a:p>
          <a:p>
            <a:pPr marL="0" indent="0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15216</TotalTime>
  <Words>230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TGaz Next Generation Positioning  Jan. Electronic Meeting Closing Report</vt:lpstr>
      <vt:lpstr>Abstract</vt:lpstr>
      <vt:lpstr>TG Status And Work Completed</vt:lpstr>
      <vt:lpstr>Goal Towards January Meeting and Beyond</vt:lpstr>
      <vt:lpstr>Teleconference Schedule till the March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282</cp:revision>
  <cp:lastPrinted>1601-01-01T00:00:00Z</cp:lastPrinted>
  <dcterms:created xsi:type="dcterms:W3CDTF">2018-08-06T10:28:59Z</dcterms:created>
  <dcterms:modified xsi:type="dcterms:W3CDTF">2021-01-15T01:06:23Z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