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6" r:id="rId4"/>
    <p:sldId id="311" r:id="rId5"/>
    <p:sldId id="313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1D38888-79E6-4B8F-A7E5-96BDED502F2F}">
          <p14:sldIdLst>
            <p14:sldId id="256"/>
            <p14:sldId id="257"/>
            <p14:sldId id="266"/>
            <p14:sldId id="311"/>
            <p14:sldId id="313"/>
          </p14:sldIdLst>
        </p14:section>
        <p14:section name="Template slides and motion formats" id="{8A990A65-CB67-469F-A02E-6E443C58FA96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369" autoAdjust="0"/>
    <p:restoredTop sz="94660"/>
  </p:normalViewPr>
  <p:slideViewPr>
    <p:cSldViewPr>
      <p:cViewPr varScale="1">
        <p:scale>
          <a:sx n="112" d="100"/>
          <a:sy n="112" d="100"/>
        </p:scale>
        <p:origin x="102" y="26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Jan.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Jan.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802.11-20/1920r0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TGaz</a:t>
            </a:r>
            <a:r>
              <a:rPr lang="en-US" altLang="en-US" dirty="0"/>
              <a:t> Next Generation Positioning </a:t>
            </a:r>
            <a:br>
              <a:rPr lang="en-US" altLang="en-US" dirty="0"/>
            </a:br>
            <a:r>
              <a:rPr lang="en-US" altLang="en-US" dirty="0"/>
              <a:t>Jan. Electronic Meeting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31664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2020-11-14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Jan.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7596240"/>
              </p:ext>
            </p:extLst>
          </p:nvPr>
        </p:nvGraphicFramePr>
        <p:xfrm>
          <a:off x="990600" y="2416175"/>
          <a:ext cx="10628313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4" name="Document" r:id="rId4" imgW="10797356" imgH="2534496" progId="Word.Document.8">
                  <p:embed/>
                </p:oleObj>
              </mc:Choice>
              <mc:Fallback>
                <p:oleObj name="Document" r:id="rId4" imgW="10797356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6175"/>
                        <a:ext cx="10628313" cy="24574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dirty="0"/>
              <a:t>This document is the </a:t>
            </a:r>
            <a:r>
              <a:rPr lang="en-US" dirty="0" err="1"/>
              <a:t>TGaz</a:t>
            </a:r>
            <a:r>
              <a:rPr lang="en-US" dirty="0"/>
              <a:t> Next Generation Positioning closing report for the IEEE 802.11 interim electronic meeting, January 2021.</a:t>
            </a:r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4400" dirty="0"/>
              <a:t>TG Status And Work Completed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Group completed comment resolution for LB249 and approved a 15 day recirculation ballot (pending WG approval).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Main discussion topic: modifications to the 11az Secure PHY mode.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1767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 Towards January Meeting and Beyond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628800"/>
            <a:ext cx="10361084" cy="447325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Publish a new draft(s) D3.0.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Execute recirculation ballot.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221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2021</a:t>
            </a:r>
            <a:endParaRPr lang="en-GB" dirty="0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14854C87-3E65-4835-A08B-FD210702E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10951"/>
          </a:xfrm>
        </p:spPr>
        <p:txBody>
          <a:bodyPr/>
          <a:lstStyle/>
          <a:p>
            <a:r>
              <a:rPr lang="en-US" altLang="en-US" dirty="0">
                <a:solidFill>
                  <a:schemeClr val="tx2"/>
                </a:solidFill>
              </a:rPr>
              <a:t>Teleconference Schedule till the March meeting</a:t>
            </a:r>
            <a:endParaRPr lang="en-US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B678EE54-FB4A-4522-B713-D001CF33A1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276129"/>
            <a:ext cx="10361084" cy="481828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1600" b="0" dirty="0"/>
              <a:t>Feb. 3</a:t>
            </a:r>
            <a:r>
              <a:rPr lang="en-US" altLang="en-US" sz="1600" b="0" baseline="30000" dirty="0"/>
              <a:t>rd</a:t>
            </a:r>
            <a:r>
              <a:rPr lang="en-US" altLang="en-US" sz="1600" b="0" dirty="0"/>
              <a:t> 	(Wed.),  	13:00 ET – 15:00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600" b="0" dirty="0"/>
              <a:t>Feb. 18</a:t>
            </a:r>
            <a:r>
              <a:rPr lang="en-US" altLang="en-US" sz="1600" b="0" baseline="30000" dirty="0"/>
              <a:t>th</a:t>
            </a:r>
            <a:r>
              <a:rPr lang="en-US" altLang="en-US" sz="1600" b="0" dirty="0"/>
              <a:t> 	(Thu.),  	12:00 ET – 14:00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600" b="0" dirty="0"/>
              <a:t>Feb. 24</a:t>
            </a:r>
            <a:r>
              <a:rPr lang="en-US" altLang="en-US" sz="1600" b="0" baseline="30000" dirty="0"/>
              <a:t>th</a:t>
            </a:r>
            <a:r>
              <a:rPr lang="en-US" altLang="en-US" sz="1600" b="0" dirty="0"/>
              <a:t> 	(Wed.),  	13:00 ET – 15:00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600" b="0" dirty="0"/>
              <a:t>Mar. 3</a:t>
            </a:r>
            <a:r>
              <a:rPr lang="en-US" altLang="en-US" sz="1600" b="0" baseline="30000" dirty="0"/>
              <a:t>rd</a:t>
            </a:r>
            <a:r>
              <a:rPr lang="en-US" altLang="en-US" sz="1600" b="0" dirty="0"/>
              <a:t>  	(Wed.),  	13:00 ET – 15:00 ET</a:t>
            </a:r>
          </a:p>
          <a:p>
            <a:pPr marL="0" indent="0"/>
            <a:endParaRPr lang="en-US" altLang="en-US" sz="1600" b="0" dirty="0"/>
          </a:p>
        </p:txBody>
      </p:sp>
    </p:spTree>
    <p:extLst>
      <p:ext uri="{BB962C8B-B14F-4D97-AF65-F5344CB8AC3E}">
        <p14:creationId xmlns:p14="http://schemas.microsoft.com/office/powerpoint/2010/main" val="2071722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15216</TotalTime>
  <Words>230</Words>
  <Application>Microsoft Office PowerPoint</Application>
  <PresentationFormat>Widescreen</PresentationFormat>
  <Paragraphs>39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Office Theme</vt:lpstr>
      <vt:lpstr>Document</vt:lpstr>
      <vt:lpstr>TGaz Next Generation Positioning  Jan. Electronic Meeting Closing Report</vt:lpstr>
      <vt:lpstr>Abstract</vt:lpstr>
      <vt:lpstr>TG Status And Work Completed</vt:lpstr>
      <vt:lpstr>Goal Towards January Meeting and Beyond</vt:lpstr>
      <vt:lpstr>Teleconference Schedule till the March meeting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CTPClassification=CTP_NT, CTPClassification=CTP_IC</cp:keywords>
  <cp:lastModifiedBy>Segev, Jonathan</cp:lastModifiedBy>
  <cp:revision>282</cp:revision>
  <cp:lastPrinted>1601-01-01T00:00:00Z</cp:lastPrinted>
  <dcterms:created xsi:type="dcterms:W3CDTF">2018-08-06T10:28:59Z</dcterms:created>
  <dcterms:modified xsi:type="dcterms:W3CDTF">2021-01-15T01:06:23Z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e5d38792-1f67-47cd-82cd-e79a001b9d6e</vt:lpwstr>
  </property>
  <property fmtid="{D5CDD505-2E9C-101B-9397-08002B2CF9AE}" pid="3" name="CTP_TimeStamp">
    <vt:lpwstr>2020-01-17 04:35:16Z</vt:lpwstr>
  </property>
  <property fmtid="{D5CDD505-2E9C-101B-9397-08002B2CF9AE}" pid="4" name="CTP_BU">
    <vt:lpwstr>NEXT GEN &amp; STANDARDS GROUP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CTP_IC</vt:lpwstr>
  </property>
  <property fmtid="{D5CDD505-2E9C-101B-9397-08002B2CF9AE}" pid="8" name="MSIP_Label_9aa06179-68b3-4e2b-b09b-a2424735516b_Enabled">
    <vt:lpwstr>True</vt:lpwstr>
  </property>
  <property fmtid="{D5CDD505-2E9C-101B-9397-08002B2CF9AE}" pid="9" name="MSIP_Label_9aa06179-68b3-4e2b-b09b-a2424735516b_SiteId">
    <vt:lpwstr>46c98d88-e344-4ed4-8496-4ed7712e255d</vt:lpwstr>
  </property>
  <property fmtid="{D5CDD505-2E9C-101B-9397-08002B2CF9AE}" pid="10" name="MSIP_Label_9aa06179-68b3-4e2b-b09b-a2424735516b_Owner">
    <vt:lpwstr>jonathan.segev@intel.com</vt:lpwstr>
  </property>
  <property fmtid="{D5CDD505-2E9C-101B-9397-08002B2CF9AE}" pid="11" name="MSIP_Label_9aa06179-68b3-4e2b-b09b-a2424735516b_SetDate">
    <vt:lpwstr>2020-09-18T16:51:32.3545630Z</vt:lpwstr>
  </property>
  <property fmtid="{D5CDD505-2E9C-101B-9397-08002B2CF9AE}" pid="12" name="MSIP_Label_9aa06179-68b3-4e2b-b09b-a2424735516b_Name">
    <vt:lpwstr>Intel Confidential</vt:lpwstr>
  </property>
  <property fmtid="{D5CDD505-2E9C-101B-9397-08002B2CF9AE}" pid="13" name="MSIP_Label_9aa06179-68b3-4e2b-b09b-a2424735516b_Application">
    <vt:lpwstr>Microsoft Azure Information Protection</vt:lpwstr>
  </property>
  <property fmtid="{D5CDD505-2E9C-101B-9397-08002B2CF9AE}" pid="14" name="MSIP_Label_9aa06179-68b3-4e2b-b09b-a2424735516b_ActionId">
    <vt:lpwstr>8a07a77d-fabe-4a5a-a4f4-85261a93f148</vt:lpwstr>
  </property>
  <property fmtid="{D5CDD505-2E9C-101B-9397-08002B2CF9AE}" pid="15" name="MSIP_Label_9aa06179-68b3-4e2b-b09b-a2424735516b_Extended_MSFT_Method">
    <vt:lpwstr>Automatic</vt:lpwstr>
  </property>
  <property fmtid="{D5CDD505-2E9C-101B-9397-08002B2CF9AE}" pid="16" name="Sensitivity">
    <vt:lpwstr>Intel Confidential</vt:lpwstr>
  </property>
</Properties>
</file>