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58" r:id="rId44"/>
    <p:sldId id="687" r:id="rId45"/>
    <p:sldId id="688" r:id="rId46"/>
    <p:sldId id="852" r:id="rId47"/>
    <p:sldId id="859" r:id="rId48"/>
    <p:sldId id="722" r:id="rId49"/>
    <p:sldId id="860" r:id="rId50"/>
    <p:sldId id="853" r:id="rId51"/>
    <p:sldId id="854" r:id="rId52"/>
    <p:sldId id="315" r:id="rId53"/>
    <p:sldId id="312" r:id="rId54"/>
    <p:sldId id="318" r:id="rId55"/>
    <p:sldId id="472" r:id="rId56"/>
    <p:sldId id="473" r:id="rId57"/>
    <p:sldId id="474" r:id="rId58"/>
    <p:sldId id="480" r:id="rId59"/>
    <p:sldId id="259" r:id="rId60"/>
    <p:sldId id="260" r:id="rId61"/>
    <p:sldId id="261"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58"/>
            <p14:sldId id="687"/>
            <p14:sldId id="688"/>
          </p14:sldIdLst>
        </p14:section>
        <p14:section name="Jan. 14th daily slot 3 - Jan. IEEE electronic meeting" id="{E9824DDE-0442-4380-A9A7-3CC4A61D5660}">
          <p14:sldIdLst>
            <p14:sldId id="852"/>
            <p14:sldId id="859"/>
            <p14:sldId id="722"/>
            <p14:sldId id="860"/>
            <p14:sldId id="853"/>
            <p14:sldId id="85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6807" autoAdjust="0"/>
  </p:normalViewPr>
  <p:slideViewPr>
    <p:cSldViewPr>
      <p:cViewPr>
        <p:scale>
          <a:sx n="125" d="100"/>
          <a:sy n="125" d="100"/>
        </p:scale>
        <p:origin x="90"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2021-01-10</a:t>
            </a:r>
          </a:p>
        </p:txBody>
      </p:sp>
      <p:sp>
        <p:nvSpPr>
          <p:cNvPr id="6" name="Date Placeholder 3"/>
          <p:cNvSpPr>
            <a:spLocks noGrp="1"/>
          </p:cNvSpPr>
          <p:nvPr>
            <p:ph type="dt" idx="10"/>
          </p:nvPr>
        </p:nvSpPr>
        <p:spPr/>
        <p:txBody>
          <a:bodyPr/>
          <a:lstStyle/>
          <a:p>
            <a:r>
              <a:rPr lang="en-US"/>
              <a:t>Jan.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2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2019</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Continue review of technical document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a:t>Review any remaining technical material.</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a:t>
            </a:r>
            <a:r>
              <a:rPr lang="en-US" sz="2000" b="0" dirty="0"/>
              <a:t>):</a:t>
            </a:r>
          </a:p>
          <a:p>
            <a:r>
              <a:rPr lang="en-US" sz="2000" dirty="0"/>
              <a:t>•	Having approved comment resolutions for all of the comments received from LB249 on </a:t>
            </a:r>
            <a:r>
              <a:rPr lang="en-US" sz="2000" dirty="0" err="1"/>
              <a:t>TGaz</a:t>
            </a:r>
            <a:r>
              <a:rPr lang="en-US" sz="2000" dirty="0"/>
              <a:t> D2.0 as contained in document 11-20-017r?, </a:t>
            </a:r>
          </a:p>
          <a:p>
            <a:r>
              <a:rPr lang="en-US" sz="2000" dirty="0"/>
              <a:t>•	Instruct the editor to prepare Draft D3.0 incorporating these resolutions and,</a:t>
            </a:r>
          </a:p>
          <a:p>
            <a:r>
              <a:rPr lang="en-US" sz="2000" dirty="0"/>
              <a:t>•	Approve a 15 day Working Group Recirculation Ballot asking the question “Should </a:t>
            </a:r>
            <a:r>
              <a:rPr lang="en-US" sz="2000" dirty="0" err="1"/>
              <a:t>TGaz</a:t>
            </a:r>
            <a:r>
              <a:rPr lang="en-US" sz="2000" dirty="0"/>
              <a:t> D3.0 be forwarded to Sponsor Ballot?”</a:t>
            </a:r>
          </a:p>
          <a:p>
            <a:endParaRPr lang="en-US" sz="2000" dirty="0"/>
          </a:p>
          <a:p>
            <a:r>
              <a:rPr lang="en-US" sz="2000" dirty="0"/>
              <a:t>Moved:</a:t>
            </a:r>
          </a:p>
          <a:p>
            <a:r>
              <a:rPr lang="en-US" sz="2000" dirty="0"/>
              <a:t>Second: </a:t>
            </a:r>
          </a:p>
          <a:p>
            <a:r>
              <a:rPr lang="en-US" sz="2000" dirty="0"/>
              <a:t>Results (Y/N/A):</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103293</TotalTime>
  <Words>5640</Words>
  <Application>Microsoft Office PowerPoint</Application>
  <PresentationFormat>Widescreen</PresentationFormat>
  <Paragraphs>809</Paragraphs>
  <Slides>61</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9"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PowerPoint Presentation</vt:lpstr>
      <vt:lpstr>PowerPoint Presentation</vt:lpstr>
      <vt:lpstr>PowerPoint Presentation</vt:lpstr>
      <vt:lpstr>IEEE Electronic Meeting slot - Jan. 14th </vt:lpstr>
      <vt:lpstr>Recirculation Ballot</vt:lpstr>
      <vt:lpstr>Timelines - updated</vt:lpstr>
      <vt:lpstr>Timeline Approval</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721</cp:revision>
  <cp:lastPrinted>1601-01-01T00:00:00Z</cp:lastPrinted>
  <dcterms:created xsi:type="dcterms:W3CDTF">2018-08-06T10:28:59Z</dcterms:created>
  <dcterms:modified xsi:type="dcterms:W3CDTF">2021-01-13T02:19:26Z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