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684" r:id="rId36"/>
    <p:sldId id="685" r:id="rId37"/>
    <p:sldId id="686" r:id="rId38"/>
    <p:sldId id="857" r:id="rId39"/>
    <p:sldId id="858" r:id="rId40"/>
    <p:sldId id="687" r:id="rId41"/>
    <p:sldId id="688" r:id="rId42"/>
    <p:sldId id="852" r:id="rId43"/>
    <p:sldId id="859" r:id="rId44"/>
    <p:sldId id="722" r:id="rId45"/>
    <p:sldId id="860" r:id="rId46"/>
    <p:sldId id="853" r:id="rId47"/>
    <p:sldId id="854"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684"/>
            <p14:sldId id="685"/>
          </p14:sldIdLst>
        </p14:section>
        <p14:section name="Jan. 13th daily slot 3 - Jan. IEEE electronic meeting" id="{347EDFAB-725B-4685-8406-804F1F654820}">
          <p14:sldIdLst>
            <p14:sldId id="686"/>
            <p14:sldId id="857"/>
            <p14:sldId id="858"/>
            <p14:sldId id="687"/>
            <p14:sldId id="688"/>
          </p14:sldIdLst>
        </p14:section>
        <p14:section name="Jan. 14th daily slot 3 - Jan. IEEE electronic meeting" id="{E9824DDE-0442-4380-A9A7-3CC4A61D5660}">
          <p14:sldIdLst>
            <p14:sldId id="852"/>
            <p14:sldId id="859"/>
            <p14:sldId id="722"/>
            <p14:sldId id="860"/>
            <p14:sldId id="853"/>
            <p14:sldId id="85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6807" autoAdjust="0"/>
  </p:normalViewPr>
  <p:slideViewPr>
    <p:cSldViewPr>
      <p:cViewPr>
        <p:scale>
          <a:sx n="125" d="100"/>
          <a:sy n="125" d="100"/>
        </p:scale>
        <p:origin x="78" y="-3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2021-01-10</a:t>
            </a:r>
          </a:p>
        </p:txBody>
      </p:sp>
      <p:sp>
        <p:nvSpPr>
          <p:cNvPr id="6" name="Date Placeholder 3"/>
          <p:cNvSpPr>
            <a:spLocks noGrp="1"/>
          </p:cNvSpPr>
          <p:nvPr>
            <p:ph type="dt" idx="10"/>
          </p:nvPr>
        </p:nvSpPr>
        <p:spPr/>
        <p:txBody>
          <a:bodyPr/>
          <a:lstStyle/>
          <a:p>
            <a:r>
              <a:rPr lang="en-US"/>
              <a:t>Jan.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1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4857202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2019</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13723225"/>
              </p:ext>
            </p:extLst>
          </p:nvPr>
        </p:nvGraphicFramePr>
        <p:xfrm>
          <a:off x="914401" y="1260086"/>
          <a:ext cx="10460567" cy="24992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25min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40min</a:t>
                      </a:r>
                    </a:p>
                  </a:txBody>
                  <a:tcPr marT="45712" marB="45712"/>
                </a:tc>
                <a:extLst>
                  <a:ext uri="{0D108BD9-81ED-4DB2-BD59-A6C34878D82A}">
                    <a16:rowId xmlns:a16="http://schemas.microsoft.com/office/drawing/2014/main" val="2949829322"/>
                  </a:ext>
                </a:extLst>
              </a:tr>
              <a:tr h="152392">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tc>
                  <a:txBody>
                    <a:bodyPr/>
                    <a:lstStyle/>
                    <a:p>
                      <a:r>
                        <a:rPr lang="en-US" sz="1400"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 – </a:t>
                      </a:r>
                      <a:r>
                        <a:rPr lang="en-US" sz="1400" strike="noStrike"/>
                        <a:t>as time permits.</a:t>
                      </a:r>
                      <a:endParaRPr lang="en-US" sz="1400" strike="noStrike" dirty="0"/>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85771595"/>
              </p:ext>
            </p:extLst>
          </p:nvPr>
        </p:nvGraphicFramePr>
        <p:xfrm>
          <a:off x="914401" y="1260086"/>
          <a:ext cx="10460567" cy="115819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CR</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a:t>Review any remaining technical material.</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(202111-?</a:t>
            </a:r>
            <a:r>
              <a:rPr lang="en-US" sz="2000" b="0" dirty="0"/>
              <a:t>):</a:t>
            </a:r>
          </a:p>
          <a:p>
            <a:r>
              <a:rPr lang="en-US" sz="2000" dirty="0"/>
              <a:t>•	Having approved comment resolutions for all of the comments received from LB249 on </a:t>
            </a:r>
            <a:r>
              <a:rPr lang="en-US" sz="2000" dirty="0" err="1"/>
              <a:t>TGaz</a:t>
            </a:r>
            <a:r>
              <a:rPr lang="en-US" sz="2000" dirty="0"/>
              <a:t> D2.0 as contained in document 11-20-017r?, </a:t>
            </a:r>
          </a:p>
          <a:p>
            <a:r>
              <a:rPr lang="en-US" sz="2000" dirty="0"/>
              <a:t>•	Instruct the editor to prepare Draft D3.0 incorporating these resolutions and,</a:t>
            </a:r>
          </a:p>
          <a:p>
            <a:r>
              <a:rPr lang="en-US" sz="2000" dirty="0"/>
              <a:t>•	Approve a 15 day Working Group Recirculation Ballot asking the question “Should </a:t>
            </a:r>
            <a:r>
              <a:rPr lang="en-US" sz="2000" dirty="0" err="1"/>
              <a:t>TGaz</a:t>
            </a:r>
            <a:r>
              <a:rPr lang="en-US" sz="2000" dirty="0"/>
              <a:t> D3.0 be forwarded to Sponsor Ballot?”</a:t>
            </a:r>
          </a:p>
          <a:p>
            <a:endParaRPr lang="en-US" sz="2000" dirty="0"/>
          </a:p>
          <a:p>
            <a:r>
              <a:rPr lang="en-US" sz="2000" dirty="0"/>
              <a:t>Moved:</a:t>
            </a:r>
          </a:p>
          <a:p>
            <a:r>
              <a:rPr lang="en-US" sz="2000" dirty="0"/>
              <a:t>Second: </a:t>
            </a:r>
          </a:p>
          <a:p>
            <a:r>
              <a:rPr lang="en-US" sz="2000" dirty="0"/>
              <a:t>Results (Y/N/A):</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101627</TotalTime>
  <Words>5321</Words>
  <Application>Microsoft Office PowerPoint</Application>
  <PresentationFormat>Widescreen</PresentationFormat>
  <Paragraphs>759</Paragraphs>
  <Slides>57</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PowerPoint Presentation</vt:lpstr>
      <vt:lpstr>PowerPoint Presentation</vt:lpstr>
      <vt:lpstr>IEEE Electronic Meeting slot - Jan. 13th</vt:lpstr>
      <vt:lpstr>Submission List for Jan. 13th meeting</vt:lpstr>
      <vt:lpstr>PowerPoint Presentation</vt:lpstr>
      <vt:lpstr>PowerPoint Presentation</vt:lpstr>
      <vt:lpstr>PowerPoint Presentation</vt:lpstr>
      <vt:lpstr>IEEE Electronic Meeting slot - Jan. 14th </vt:lpstr>
      <vt:lpstr>Recirculation Ballot</vt:lpstr>
      <vt:lpstr>Timelines - updated</vt:lpstr>
      <vt:lpstr>Timeline Approval</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707</cp:revision>
  <cp:lastPrinted>1601-01-01T00:00:00Z</cp:lastPrinted>
  <dcterms:created xsi:type="dcterms:W3CDTF">2018-08-06T10:28:59Z</dcterms:created>
  <dcterms:modified xsi:type="dcterms:W3CDTF">2021-01-11T22:33:18Z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