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7"/>
  </p:notesMasterIdLst>
  <p:handoutMasterIdLst>
    <p:handoutMasterId r:id="rId48"/>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90" r:id="rId25"/>
    <p:sldId id="678" r:id="rId26"/>
    <p:sldId id="669" r:id="rId27"/>
    <p:sldId id="679" r:id="rId28"/>
    <p:sldId id="680" r:id="rId29"/>
    <p:sldId id="683" r:id="rId30"/>
    <p:sldId id="689" r:id="rId31"/>
    <p:sldId id="684" r:id="rId32"/>
    <p:sldId id="685" r:id="rId33"/>
    <p:sldId id="686" r:id="rId34"/>
    <p:sldId id="687" r:id="rId35"/>
    <p:sldId id="688" r:id="rId36"/>
    <p:sldId id="315" r:id="rId37"/>
    <p:sldId id="312" r:id="rId38"/>
    <p:sldId id="318" r:id="rId39"/>
    <p:sldId id="472" r:id="rId40"/>
    <p:sldId id="473" r:id="rId41"/>
    <p:sldId id="474" r:id="rId42"/>
    <p:sldId id="480" r:id="rId43"/>
    <p:sldId id="259" r:id="rId44"/>
    <p:sldId id="260" r:id="rId45"/>
    <p:sldId id="261" r:id="rId4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Jan. 11th daily slot 3 - Jan. IEEE electronic meeting" id="{5906853D-78D7-4DA8-9FA6-A28981EEDFB8}">
          <p14:sldIdLst>
            <p14:sldId id="690"/>
            <p14:sldId id="678"/>
            <p14:sldId id="669"/>
            <p14:sldId id="679"/>
            <p14:sldId id="680"/>
          </p14:sldIdLst>
        </p14:section>
        <p14:section name="Jan.12th daily slot 3 - Jan. IEEE electronic meeting" id="{DE843586-E506-4D30-A655-52B441F0114A}">
          <p14:sldIdLst>
            <p14:sldId id="683"/>
            <p14:sldId id="689"/>
            <p14:sldId id="684"/>
            <p14:sldId id="685"/>
          </p14:sldIdLst>
        </p14:section>
        <p14:section name="Jan. 13th daily slot 3 - Jan. IEEE electronic meeting" id="{347EDFAB-725B-4685-8406-804F1F654820}">
          <p14:sldIdLst>
            <p14:sldId id="686"/>
            <p14:sldId id="687"/>
            <p14:sldId id="688"/>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15" autoAdjust="0"/>
    <p:restoredTop sz="96807" autoAdjust="0"/>
  </p:normalViewPr>
  <p:slideViewPr>
    <p:cSldViewPr>
      <p:cViewPr varScale="1">
        <p:scale>
          <a:sx n="113" d="100"/>
          <a:sy n="113" d="100"/>
        </p:scale>
        <p:origin x="138" y="690"/>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12/3/2020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25606946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44</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802.11-20/1919r0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Nov. Electronic Meeting and Following Telecons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2021-01-10</a:t>
            </a:r>
          </a:p>
        </p:txBody>
      </p:sp>
      <p:sp>
        <p:nvSpPr>
          <p:cNvPr id="6" name="Date Placeholder 3"/>
          <p:cNvSpPr>
            <a:spLocks noGrp="1"/>
          </p:cNvSpPr>
          <p:nvPr>
            <p:ph type="dt" idx="10"/>
          </p:nvPr>
        </p:nvSpPr>
        <p:spPr/>
        <p:txBody>
          <a:bodyPr/>
          <a:lstStyle/>
          <a:p>
            <a:r>
              <a:rPr lang="en-US"/>
              <a:t>Jan.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504"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Jan. Electronic Meeting Agenda </a:t>
            </a:r>
          </a:p>
          <a:p>
            <a:pPr algn="ctr">
              <a:lnSpc>
                <a:spcPct val="90000"/>
              </a:lnSpc>
              <a:buFontTx/>
              <a:buNone/>
            </a:pPr>
            <a:r>
              <a:rPr lang="en-US" altLang="en-US" sz="3600" dirty="0">
                <a:cs typeface="Times New Roman" panose="02020603050405020304" pitchFamily="18" charset="0"/>
              </a:rPr>
              <a:t>And meetings running between Jan. and March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 IEEE  Electronic Meeting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a:t>Consider readiness for recirculation ballot out of the Nov. </a:t>
            </a:r>
            <a:r>
              <a:rPr lang="en-US" sz="1800" b="0"/>
              <a:t>meeting.</a:t>
            </a:r>
            <a:endParaRPr 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pic>
        <p:nvPicPr>
          <p:cNvPr id="10" name="Picture 9" descr="A picture containing outdoor, boat, person, holding&#10;&#10;Description automatically generated">
            <a:extLst>
              <a:ext uri="{FF2B5EF4-FFF2-40B4-BE49-F238E27FC236}">
                <a16:creationId xmlns:a16="http://schemas.microsoft.com/office/drawing/2014/main" id="{01C9902A-F97C-489F-A63E-037F90CC812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8568294" y="2998389"/>
            <a:ext cx="3840270" cy="2880202"/>
          </a:xfrm>
          <a:prstGeom prst="rect">
            <a:avLst/>
          </a:prstGeom>
        </p:spPr>
      </p:pic>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891879220"/>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(15 min).</a:t>
            </a:r>
          </a:p>
          <a:p>
            <a:pPr algn="just">
              <a:spcBef>
                <a:spcPct val="20000"/>
              </a:spcBef>
              <a:buFontTx/>
              <a:buChar char="•"/>
            </a:pPr>
            <a:r>
              <a:rPr lang="en-US" altLang="en-US" sz="1800" b="0" dirty="0"/>
              <a:t>Review LB249 CR progress. (10min) – Roy Want</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 (11-20-771).</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graphicFrame>
        <p:nvGraphicFramePr>
          <p:cNvPr id="7" name="Content Placeholder 6"/>
          <p:cNvGraphicFramePr>
            <a:graphicFrameLocks noGrp="1"/>
          </p:cNvGraphicFramePr>
          <p:nvPr>
            <p:ph idx="1"/>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Review Submission 11-20-771.</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3606439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Nov.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Review CR submissions – as needed.</a:t>
            </a:r>
          </a:p>
          <a:p>
            <a:pPr algn="just">
              <a:spcBef>
                <a:spcPct val="20000"/>
              </a:spcBef>
              <a:buFontTx/>
              <a:buChar char="•"/>
            </a:pPr>
            <a:r>
              <a:rPr lang="en-US" altLang="en-US" sz="1600" b="0" dirty="0"/>
              <a:t>Review remaining CIDs and propose resolutions – as time permits.</a:t>
            </a:r>
          </a:p>
          <a:p>
            <a:pPr algn="just">
              <a:spcBef>
                <a:spcPct val="20000"/>
              </a:spcBef>
              <a:buFontTx/>
              <a:buChar char="•"/>
            </a:pPr>
            <a:r>
              <a:rPr lang="en-US" sz="1600" b="0" dirty="0"/>
              <a:t>Consider LB249 CR completion and re-circulation – 15min</a:t>
            </a:r>
          </a:p>
          <a:p>
            <a:pPr algn="just">
              <a:spcBef>
                <a:spcPct val="20000"/>
              </a:spcBef>
              <a:buFontTx/>
              <a:buChar char="•"/>
            </a:pPr>
            <a:r>
              <a:rPr lang="en-US" sz="1600" b="0" dirty="0"/>
              <a:t>Review progress made during the week and set targets towards next meeting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3min</a:t>
            </a:r>
          </a:p>
          <a:p>
            <a:pPr algn="just">
              <a:spcBef>
                <a:spcPct val="20000"/>
              </a:spcBef>
              <a:buFontTx/>
              <a:buChar char="•"/>
            </a:pPr>
            <a:r>
              <a:rPr lang="en-US" sz="1600" b="0" dirty="0"/>
              <a:t>Review Submission Pipeline –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Jan. Electronic meeting and teleconferences running between the Jan. 18</a:t>
            </a:r>
            <a:r>
              <a:rPr lang="en-US" altLang="en-US" baseline="30000" dirty="0"/>
              <a:t>th</a:t>
            </a:r>
            <a:r>
              <a:rPr lang="en-US" altLang="en-US" dirty="0"/>
              <a:t> till the March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83417-7506-441C-BEEE-962EC66CF51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21ADC231-A2CC-498D-9DF6-056CFEA18CA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83B5509-5FA1-4F2E-BA69-61657C35615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EBDCFF63-6404-48C2-BAAE-9ACC2DF2398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325353-1333-4395-868A-FA6EDA95449D}"/>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8501103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Nov.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Review CR submissions – as needed.</a:t>
            </a:r>
          </a:p>
          <a:p>
            <a:pPr algn="just">
              <a:spcBef>
                <a:spcPct val="20000"/>
              </a:spcBef>
              <a:buFontTx/>
              <a:buChar char="•"/>
            </a:pPr>
            <a:r>
              <a:rPr lang="en-US" altLang="en-US" sz="1600" b="0" dirty="0"/>
              <a:t>Review remaining CIDs and propose resolutions – as time permits.</a:t>
            </a:r>
          </a:p>
          <a:p>
            <a:pPr algn="just">
              <a:spcBef>
                <a:spcPct val="20000"/>
              </a:spcBef>
              <a:buFontTx/>
              <a:buChar char="•"/>
            </a:pPr>
            <a:r>
              <a:rPr lang="en-US" sz="1600" b="0" dirty="0"/>
              <a:t>Consider LB249 CR completion and re-circulation – 15min</a:t>
            </a:r>
          </a:p>
          <a:p>
            <a:pPr algn="just">
              <a:spcBef>
                <a:spcPct val="20000"/>
              </a:spcBef>
              <a:buFontTx/>
              <a:buChar char="•"/>
            </a:pPr>
            <a:r>
              <a:rPr lang="en-US" sz="1600" b="0" dirty="0"/>
              <a:t>Review progress made during the week and set targets towards next meeting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3min</a:t>
            </a:r>
          </a:p>
          <a:p>
            <a:pPr algn="just">
              <a:spcBef>
                <a:spcPct val="20000"/>
              </a:spcBef>
              <a:buFontTx/>
              <a:buChar char="•"/>
            </a:pPr>
            <a:r>
              <a:rPr lang="en-US" sz="1600" b="0" dirty="0"/>
              <a:t>Review Submission Pipeline –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101135</TotalTime>
  <Words>4376</Words>
  <Application>Microsoft Office PowerPoint</Application>
  <PresentationFormat>Widescreen</PresentationFormat>
  <Paragraphs>506</Paragraphs>
  <Slides>45</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45</vt:i4>
      </vt:variant>
    </vt:vector>
  </HeadingPairs>
  <TitlesOfParts>
    <vt:vector size="52" baseType="lpstr">
      <vt:lpstr>Arial</vt:lpstr>
      <vt:lpstr>Calibri</vt:lpstr>
      <vt:lpstr>Monotype Sorts</vt:lpstr>
      <vt:lpstr>Montserrat</vt:lpstr>
      <vt:lpstr>Times New Roman</vt:lpstr>
      <vt:lpstr>Office Theme</vt:lpstr>
      <vt:lpstr>Document</vt:lpstr>
      <vt:lpstr>TGaz Next Generation Positioning  Nov. Electronic Meeting and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Nov. IEEE  Electronic Meeting Week Agenda</vt:lpstr>
      <vt:lpstr>Submission List for the week</vt:lpstr>
      <vt:lpstr>IEEE Electronic Meeting Week – Nov. 3th</vt:lpstr>
      <vt:lpstr>Submission List for the Tue. meeting</vt:lpstr>
      <vt:lpstr>Submissions Awaiting Motions</vt:lpstr>
      <vt:lpstr>Review Submissions</vt:lpstr>
      <vt:lpstr>PowerPoint Presentation</vt:lpstr>
      <vt:lpstr>IEEE Electronic Meeting slot - Nov. 9th</vt:lpstr>
      <vt:lpstr>Review Submissions</vt:lpstr>
      <vt:lpstr>PowerPoint Presentation</vt:lpstr>
      <vt:lpstr>PowerPoint Presentation</vt:lpstr>
      <vt:lpstr>IEEE Electronic Meeting slot - Nov. 9th</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682</cp:revision>
  <cp:lastPrinted>1601-01-01T00:00:00Z</cp:lastPrinted>
  <dcterms:created xsi:type="dcterms:W3CDTF">2018-08-06T10:28:59Z</dcterms:created>
  <dcterms:modified xsi:type="dcterms:W3CDTF">2020-12-04T20:09:58Z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