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90" r:id="rId25"/>
    <p:sldId id="678" r:id="rId26"/>
    <p:sldId id="669" r:id="rId27"/>
    <p:sldId id="679" r:id="rId28"/>
    <p:sldId id="680" r:id="rId29"/>
    <p:sldId id="683" r:id="rId30"/>
    <p:sldId id="689" r:id="rId31"/>
    <p:sldId id="684" r:id="rId32"/>
    <p:sldId id="685" r:id="rId33"/>
    <p:sldId id="686" r:id="rId34"/>
    <p:sldId id="687" r:id="rId35"/>
    <p:sldId id="688" r:id="rId36"/>
    <p:sldId id="315" r:id="rId37"/>
    <p:sldId id="312" r:id="rId38"/>
    <p:sldId id="318" r:id="rId39"/>
    <p:sldId id="472" r:id="rId40"/>
    <p:sldId id="473" r:id="rId41"/>
    <p:sldId id="474" r:id="rId42"/>
    <p:sldId id="480" r:id="rId43"/>
    <p:sldId id="259" r:id="rId44"/>
    <p:sldId id="260" r:id="rId45"/>
    <p:sldId id="261" r:id="rId4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Jan. 11th daily slot 3 - Jan. IEEE electronic meeting" id="{5906853D-78D7-4DA8-9FA6-A28981EEDFB8}">
          <p14:sldIdLst>
            <p14:sldId id="690"/>
            <p14:sldId id="678"/>
            <p14:sldId id="669"/>
            <p14:sldId id="679"/>
            <p14:sldId id="680"/>
          </p14:sldIdLst>
        </p14:section>
        <p14:section name="Jan.12th daily slot 3 - Jan. IEEE electronic meeting" id="{DE843586-E506-4D30-A655-52B441F0114A}">
          <p14:sldIdLst>
            <p14:sldId id="683"/>
            <p14:sldId id="689"/>
            <p14:sldId id="684"/>
            <p14:sldId id="685"/>
          </p14:sldIdLst>
        </p14:section>
        <p14:section name="Jan. 13th daily slot 3 - Jan.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6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0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a:t>Consider readiness for recirculation ballot out of the Nov. </a:t>
            </a:r>
            <a:r>
              <a:rPr lang="en-US" sz="1800" b="0"/>
              <a:t>meeting.</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187922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6064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18</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101135</TotalTime>
  <Words>4376</Words>
  <Application>Microsoft Office PowerPoint</Application>
  <PresentationFormat>Widescreen</PresentationFormat>
  <Paragraphs>506</Paragraphs>
  <Slides>45</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the Tue. meeting</vt:lpstr>
      <vt:lpstr>Submissions Awaiting Motions</vt:lpstr>
      <vt:lpstr>Review Submissions</vt:lpstr>
      <vt:lpstr>PowerPoint Presentation</vt:lpstr>
      <vt:lpstr>IEEE Electronic Meeting slot - Nov. 9th</vt:lpstr>
      <vt:lpstr>Review Submissions</vt:lpstr>
      <vt:lpstr>PowerPoint Presentation</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682</cp:revision>
  <cp:lastPrinted>1601-01-01T00:00:00Z</cp:lastPrinted>
  <dcterms:created xsi:type="dcterms:W3CDTF">2018-08-06T10:28:59Z</dcterms:created>
  <dcterms:modified xsi:type="dcterms:W3CDTF">2020-12-04T20:09:58Z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