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796" r:id="rId17"/>
    <p:sldId id="782" r:id="rId18"/>
    <p:sldId id="798" r:id="rId19"/>
    <p:sldId id="797" r:id="rId20"/>
    <p:sldId id="793" r:id="rId21"/>
    <p:sldId id="816" r:id="rId22"/>
    <p:sldId id="818" r:id="rId23"/>
    <p:sldId id="819" r:id="rId24"/>
    <p:sldId id="82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9795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8525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4909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9564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8884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1913</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pPr algn="just"/>
            <a:r>
              <a:rPr lang="en-US" altLang="en-US" sz="1400" dirty="0">
                <a:solidFill>
                  <a:schemeClr val="tx2"/>
                </a:solidFill>
              </a:rPr>
              <a:t>Approve </a:t>
            </a:r>
            <a:r>
              <a:rPr lang="en-US" altLang="zh-CN" sz="1400" dirty="0" err="1" smtClean="0">
                <a:solidFill>
                  <a:schemeClr val="tx2"/>
                </a:solidFill>
              </a:rPr>
              <a:t>TGbf</a:t>
            </a:r>
            <a:r>
              <a:rPr lang="en-US" altLang="en-US" sz="1400" dirty="0" smtClean="0">
                <a:solidFill>
                  <a:schemeClr val="tx2"/>
                </a:solidFill>
              </a:rPr>
              <a:t> </a:t>
            </a:r>
            <a:r>
              <a:rPr lang="en-US" altLang="en-US" sz="1400" dirty="0">
                <a:solidFill>
                  <a:schemeClr val="tx2"/>
                </a:solidFill>
              </a:rPr>
              <a:t>meeting minutes</a:t>
            </a:r>
          </a:p>
          <a:p>
            <a:r>
              <a:rPr lang="en-US" altLang="zh-CN" sz="1400" dirty="0" err="1"/>
              <a:t>TGbf</a:t>
            </a:r>
            <a:r>
              <a:rPr lang="en-US" altLang="zh-CN" sz="1400" dirty="0"/>
              <a:t> </a:t>
            </a:r>
            <a:r>
              <a:rPr lang="en-US" altLang="zh-CN" sz="1400" dirty="0" smtClean="0"/>
              <a:t>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57396715"/>
              </p:ext>
            </p:extLst>
          </p:nvPr>
        </p:nvGraphicFramePr>
        <p:xfrm>
          <a:off x="762000" y="3193781"/>
          <a:ext cx="8229601" cy="2445019"/>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20/1712r2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r>
                        <a:rPr lang="en-US" altLang="zh-CN" sz="1200" baseline="0" dirty="0" smtClean="0">
                          <a:solidFill>
                            <a:schemeClr val="tx1"/>
                          </a:solidFill>
                        </a:rPr>
                        <a:t> update and SP</a:t>
                      </a:r>
                    </a:p>
                    <a:p>
                      <a:r>
                        <a:rPr lang="en-US" altLang="zh-CN" sz="1200" dirty="0" smtClean="0">
                          <a:solidFill>
                            <a:schemeClr val="tx1"/>
                          </a:solidFill>
                        </a:rPr>
                        <a:t>Do</a:t>
                      </a:r>
                      <a:r>
                        <a:rPr lang="en-US" altLang="zh-CN" sz="1200" baseline="0" dirty="0" smtClean="0">
                          <a:solidFill>
                            <a:schemeClr val="tx1"/>
                          </a:solidFill>
                        </a:rPr>
                        <a:t> you support </a:t>
                      </a:r>
                      <a:r>
                        <a:rPr lang="en-US" altLang="zh-CN" sz="1200" dirty="0" smtClean="0">
                          <a:solidFill>
                            <a:schemeClr val="tx1"/>
                          </a:solidFill>
                        </a:rPr>
                        <a:t>to use 11-20-1712r2 as the </a:t>
                      </a:r>
                      <a:r>
                        <a:rPr lang="en-US" altLang="zh-CN" sz="1200" dirty="0" err="1" smtClean="0">
                          <a:solidFill>
                            <a:schemeClr val="tx1"/>
                          </a:solidFill>
                        </a:rPr>
                        <a:t>TGbf</a:t>
                      </a:r>
                      <a:r>
                        <a:rPr lang="en-US" altLang="zh-CN" sz="1200" dirty="0" smtClean="0">
                          <a:solidFill>
                            <a:schemeClr val="tx1"/>
                          </a:solidFill>
                        </a:rPr>
                        <a:t> use cases document</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15 mins</a:t>
                      </a:r>
                      <a:endParaRPr lang="zh-CN" altLang="en-US" sz="12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21/0035</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Definitions and scenarios of the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21/0032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the sensing approaches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a:t>
            </a:r>
            <a:r>
              <a:rPr lang="en-US" altLang="zh-CN" sz="1600" dirty="0" smtClean="0">
                <a:hlinkClick r:id="rId6"/>
              </a:rPr>
              <a:t>mentor.ieee.org/802.11/dcn/21/11-21-0038-00-00bf-802-11bf-teleconference-minutes-january-2021.docx</a:t>
            </a:r>
            <a:endParaRPr lang="en-US" altLang="zh-CN" sz="1600" dirty="0" smtClean="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a:t>Claudio Da Silva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12, 13, 14</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13</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smtClean="0"/>
              <a:t>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00386810"/>
              </p:ext>
            </p:extLst>
          </p:nvPr>
        </p:nvGraphicFramePr>
        <p:xfrm>
          <a:off x="762000" y="2895600"/>
          <a:ext cx="8229601" cy="192873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chemeClr val="tx1"/>
                          </a:solidFill>
                        </a:rPr>
                        <a:t>21/0035</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Definitions </a:t>
                      </a:r>
                      <a:r>
                        <a:rPr lang="en-US" altLang="zh-CN" sz="1100" dirty="0" smtClean="0">
                          <a:solidFill>
                            <a:schemeClr val="tx1"/>
                          </a:solidFill>
                        </a:rPr>
                        <a:t>and scenarios of the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a:t>
                      </a:r>
                      <a:r>
                        <a:rPr lang="en-US" altLang="zh-CN" sz="1100" dirty="0" smtClean="0">
                          <a:solidFill>
                            <a:schemeClr val="tx1"/>
                          </a:solidFill>
                        </a:rPr>
                        <a:t>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21/0032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the sensing approaches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485537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22</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0925037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23</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0960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24</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4089034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12, 13, </a:t>
            </a:r>
            <a:r>
              <a:rPr lang="en-US" altLang="en-US" dirty="0" smtClean="0">
                <a:solidFill>
                  <a:srgbClr val="0000FF"/>
                </a:solidFill>
              </a:rPr>
              <a:t>14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a:t>
            </a:r>
            <a:r>
              <a:rPr lang="en-US" altLang="en-US" sz="3200" dirty="0">
                <a:solidFill>
                  <a:schemeClr val="tx2"/>
                </a:solidFill>
              </a:rPr>
              <a:t>Policy and logistics</a:t>
            </a:r>
            <a:endParaRPr lang="en-US" altLang="en-US" sz="3200" dirty="0">
              <a:solidFill>
                <a:schemeClr val="tx2"/>
              </a:solidFill>
            </a:endParaRP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104255</TotalTime>
  <Words>2106</Words>
  <Application>Microsoft Office PowerPoint</Application>
  <PresentationFormat>全屏显示(4:3)</PresentationFormat>
  <Paragraphs>381</Paragraphs>
  <Slides>24</Slides>
  <Notes>24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4562</cp:revision>
  <cp:lastPrinted>2014-11-04T15:04:57Z</cp:lastPrinted>
  <dcterms:created xsi:type="dcterms:W3CDTF">2007-04-17T18:10:23Z</dcterms:created>
  <dcterms:modified xsi:type="dcterms:W3CDTF">2021-01-13T02:52:10Z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