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34"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2" d="100"/>
          <a:sy n="112" d="100"/>
        </p:scale>
        <p:origin x="504"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639-04-00be-11be-ap-mld-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122-03-00be-802-11be-architecture-association-discuss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2020-11-30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0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12 Jan 13:30 ET,   14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Any 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Contribution/discussion topics: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1200"/>
              </a:spcAft>
              <a:defRPr/>
            </a:pPr>
            <a:r>
              <a:rPr lang="en-US" sz="2400" dirty="0"/>
              <a:t>Other topic(s)?  (See next slide)</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rPr>
              <a:t>11-20/1866</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t>TBD</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4?  Liaise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https://mentor.ieee.org/802.11/dcn/20/11-20-1639-04-00be-11be-ap-mld-architecture-discussion.pptx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https://mentor.ieee.org/802.11/dcn/20/11-20-1122-03-00be-802-11be-architecture-association-discussion.pptx</a:t>
            </a:r>
            <a:r>
              <a:rPr lang="en-US" dirty="0"/>
              <a:t> - Joe Levy</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TBD</a:t>
            </a:r>
          </a:p>
          <a:p>
            <a:pPr eaLnBrk="1" hangingPunct="1"/>
            <a:r>
              <a:rPr lang="en-US" altLang="en-US" dirty="0"/>
              <a:t>Next Teleconference(s):</a:t>
            </a:r>
          </a:p>
          <a:p>
            <a:pPr lvl="1" eaLnBrk="1" hangingPunct="1"/>
            <a:r>
              <a:rPr lang="en-US" altLang="en-US" dirty="0"/>
              <a:t>TBD</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89035</TotalTime>
  <Words>2192</Words>
  <Application>Microsoft Office PowerPoint</Application>
  <PresentationFormat>On-screen Show (4:3)</PresentationFormat>
  <Paragraphs>210</Paragraphs>
  <Slides>22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Jan 2021, 13:30 ET</vt:lpstr>
      <vt:lpstr>ARC Agenda – 14 Jan 2021, 11:15 ET</vt:lpstr>
      <vt:lpstr>ARC (Architecture) – Other</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898</cp:revision>
  <cp:lastPrinted>1998-02-10T13:28:06Z</cp:lastPrinted>
  <dcterms:created xsi:type="dcterms:W3CDTF">2009-07-15T16:38:20Z</dcterms:created>
  <dcterms:modified xsi:type="dcterms:W3CDTF">2020-12-01T02:14:55Z</dcterms:modified>
</cp:coreProperties>
</file>