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6" r:id="rId3"/>
    <p:sldId id="367" r:id="rId4"/>
    <p:sldId id="368" r:id="rId5"/>
    <p:sldId id="370" r:id="rId6"/>
    <p:sldId id="369" r:id="rId7"/>
    <p:sldId id="32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3" autoAdjust="0"/>
    <p:restoredTop sz="94660"/>
  </p:normalViewPr>
  <p:slideViewPr>
    <p:cSldViewPr>
      <p:cViewPr varScale="1">
        <p:scale>
          <a:sx n="110" d="100"/>
          <a:sy n="110" d="100"/>
        </p:scale>
        <p:origin x="14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7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10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0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802.11-20/1896r0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Nov.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536002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2-00-00be-pdt-tbd-phy-frequency-toleranc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Two LOs for 320 MHz Transmission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2020-11-24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219284"/>
              </p:ext>
            </p:extLst>
          </p:nvPr>
        </p:nvGraphicFramePr>
        <p:xfrm>
          <a:off x="304801" y="2819400"/>
          <a:ext cx="8501382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63"/>
                <a:gridCol w="1476890"/>
                <a:gridCol w="1262501"/>
                <a:gridCol w="952832"/>
                <a:gridCol w="29828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</a:t>
                      </a:r>
                      <a:r>
                        <a:rPr lang="en-US" altLang="zh-CN" sz="1400" dirty="0" err="1" smtClean="0"/>
                        <a:t>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Guogang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Huang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Huawei</a:t>
                      </a:r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Mei Huang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dirty="0" smtClean="0"/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Wei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Ruan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dirty="0" smtClean="0"/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Wook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Bong Lee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dirty="0" smtClean="0"/>
                        <a:t>Samsung</a:t>
                      </a:r>
                      <a:endParaRPr lang="en-CA" altLang="zh-CN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wookbong.lee@samsung.com</a:t>
                      </a:r>
                      <a:endParaRPr lang="en-CA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278191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b="1" dirty="0" smtClean="0">
                <a:ea typeface="Times New Roman"/>
                <a:cs typeface="Times New Roman"/>
              </a:rPr>
              <a:t>In 11ac and 11ax, both 80+80 (two RF local oscillators (LO)) and 160 MHz (one </a:t>
            </a:r>
            <a:r>
              <a:rPr lang="en-US" altLang="zh-CN" b="1" dirty="0" smtClean="0">
                <a:ea typeface="Times New Roman"/>
                <a:cs typeface="Times New Roman"/>
              </a:rPr>
              <a:t>or two RF LOs) </a:t>
            </a:r>
            <a:r>
              <a:rPr lang="en-US" altLang="zh-CN" b="1" dirty="0" smtClean="0">
                <a:ea typeface="Times New Roman"/>
                <a:cs typeface="Times New Roman"/>
              </a:rPr>
              <a:t>are </a:t>
            </a:r>
            <a:r>
              <a:rPr lang="en-US" altLang="zh-CN" b="1" dirty="0" smtClean="0">
                <a:ea typeface="Times New Roman"/>
                <a:cs typeface="Times New Roman"/>
              </a:rPr>
              <a:t>supported [3]:</a:t>
            </a:r>
          </a:p>
          <a:p>
            <a:pPr marL="1028700" lvl="3" indent="-342900" algn="just">
              <a:spcBef>
                <a:spcPts val="0"/>
              </a:spcBef>
              <a:buSzPct val="100000"/>
            </a:pPr>
            <a:r>
              <a:rPr lang="en-US" altLang="zh-CN" dirty="0">
                <a:ea typeface="Times New Roman"/>
                <a:cs typeface="Times New Roman"/>
              </a:rPr>
              <a:t>Transmit signals with TXVECTOR parameter CH_BANDWIDTH set to CBW160 or CBW80+80 may </a:t>
            </a:r>
            <a:r>
              <a:rPr lang="en-US" altLang="zh-CN" dirty="0" smtClean="0">
                <a:ea typeface="Times New Roman"/>
                <a:cs typeface="Times New Roman"/>
              </a:rPr>
              <a:t>be generated </a:t>
            </a:r>
            <a:r>
              <a:rPr lang="en-US" altLang="zh-CN" dirty="0">
                <a:ea typeface="Times New Roman"/>
                <a:cs typeface="Times New Roman"/>
              </a:rPr>
              <a:t>using two separate RF LOs, one for each of the lower and upper 80 MHz frequency portions.</a:t>
            </a:r>
          </a:p>
          <a:p>
            <a:pPr marL="1028700" lvl="3" indent="-342900" algn="just">
              <a:spcBef>
                <a:spcPts val="0"/>
              </a:spcBef>
              <a:buSzPct val="100000"/>
            </a:pPr>
            <a:r>
              <a:rPr lang="en-US" altLang="zh-CN" dirty="0">
                <a:ea typeface="Times New Roman"/>
                <a:cs typeface="Times New Roman"/>
              </a:rPr>
              <a:t>NOTE—The signal phase of the two 80 MHz frequency portions might not be </a:t>
            </a:r>
            <a:r>
              <a:rPr lang="en-US" altLang="zh-CN" dirty="0" smtClean="0">
                <a:ea typeface="Times New Roman"/>
                <a:cs typeface="Times New Roman"/>
              </a:rPr>
              <a:t>correlated</a:t>
            </a:r>
            <a:endParaRPr lang="en-US" altLang="zh-CN" b="1" dirty="0"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There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are some implementations in the market which fulfills 160 MHz (contiguous) transmission using two LOs.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BSS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channel width 160 MHz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b="1" dirty="0" err="1" smtClean="0">
                <a:ea typeface="Times New Roman"/>
                <a:cs typeface="Times New Roman"/>
                <a:sym typeface="Times New Roman"/>
              </a:rPr>
              <a:t>Tx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procedure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still follows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the 160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MHz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(single segment)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case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.</a:t>
            </a:r>
            <a:endParaRPr lang="en-US" altLang="zh-CN" b="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One or Two LOs in 11ac/ax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419600"/>
            <a:ext cx="3267124" cy="19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At the Rx side, if the Rx applies a single CFO tracker, it suffers SNR degradation compared with either: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Two LOs at the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Tx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side, two CFO tracker at the Rx side, or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Single LO at the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Tx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side, single LO tracker at the Rx side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One or Two LOs in 11ac/ax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34000"/>
              </p:ext>
            </p:extLst>
          </p:nvPr>
        </p:nvGraphicFramePr>
        <p:xfrm>
          <a:off x="1562100" y="3048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Delta</a:t>
                      </a:r>
                      <a:r>
                        <a:rPr lang="en-US" altLang="zh-CN" baseline="0" dirty="0" smtClean="0">
                          <a:solidFill>
                            <a:sysClr val="windowText" lastClr="000000"/>
                          </a:solidFill>
                        </a:rPr>
                        <a:t> CFO between two LOs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SNR loss at the Rx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50Hz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Max 3dB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200Hz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&gt;8dB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400Hz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ysClr val="windowText" lastClr="000000"/>
                          </a:solidFill>
                        </a:rPr>
                        <a:t>&gt;10dB</a:t>
                      </a:r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2057400"/>
            <a:ext cx="7924800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Similar things happen for 11be regarding 320MHz transmission, one LO case or two LO case. Now in the PDT [2], the following paragraph is TBD.</a:t>
            </a:r>
          </a:p>
          <a:p>
            <a:pPr marL="685800" lvl="2" indent="-342900" algn="just">
              <a:buSzPct val="100000"/>
            </a:pPr>
            <a:r>
              <a:rPr lang="en-US" altLang="zh-CN" sz="1600" dirty="0">
                <a:solidFill>
                  <a:srgbClr val="FF0000"/>
                </a:solidFill>
              </a:rPr>
              <a:t>Transmit signals with TXVECTOR parameter CH_BANDWIDTH set to CBW320 may be generated using two separate RF LOs, one for each of the lower and upper 160 MHz frequency portions.</a:t>
            </a:r>
          </a:p>
          <a:p>
            <a:pPr marL="685800" lvl="2" indent="-342900" algn="just">
              <a:buSzPct val="100000"/>
            </a:pPr>
            <a:r>
              <a:rPr lang="en-US" altLang="zh-CN" sz="1600" dirty="0">
                <a:solidFill>
                  <a:srgbClr val="FF0000"/>
                </a:solidFill>
              </a:rPr>
              <a:t>NOTE 2—The signal phase of the two 160 MHz frequency portions might not be correlated.</a:t>
            </a:r>
          </a:p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Fulfill 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320MHz using two LOs has the following benefits:</a:t>
            </a:r>
          </a:p>
          <a:p>
            <a:pPr marL="685800" lvl="2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</a:rPr>
              <a:t>Low complexity and low cost regarding RF </a:t>
            </a:r>
            <a:r>
              <a:rPr lang="en-US" altLang="zh-CN" sz="1600" b="1" dirty="0" smtClean="0">
                <a:ea typeface="Times New Roman"/>
                <a:cs typeface="Times New Roman"/>
              </a:rPr>
              <a:t>designs</a:t>
            </a:r>
            <a:endParaRPr lang="en-US" altLang="zh-CN" sz="1600" b="1" dirty="0" smtClean="0">
              <a:ea typeface="Times New Roman"/>
              <a:cs typeface="Times New Roman"/>
            </a:endParaRPr>
          </a:p>
          <a:p>
            <a:pPr marL="685800" lvl="2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</a:rPr>
              <a:t>Enable flexible change of the mode regarding two 160MHz Multi-link operation, single 160MHz larger size </a:t>
            </a:r>
            <a:r>
              <a:rPr lang="en-US" altLang="zh-CN" sz="1600" b="1" dirty="0" smtClean="0">
                <a:ea typeface="Times New Roman"/>
                <a:cs typeface="Times New Roman"/>
              </a:rPr>
              <a:t>MIMO (e.g., 4 SS) </a:t>
            </a:r>
            <a:r>
              <a:rPr lang="en-US" altLang="zh-CN" sz="1600" b="1" dirty="0" smtClean="0">
                <a:ea typeface="Times New Roman"/>
                <a:cs typeface="Times New Roman"/>
              </a:rPr>
              <a:t>and two LO 320MHz </a:t>
            </a:r>
            <a:r>
              <a:rPr lang="en-US" altLang="zh-CN" sz="1600" b="1" dirty="0" smtClean="0">
                <a:ea typeface="Times New Roman"/>
                <a:cs typeface="Times New Roman"/>
              </a:rPr>
              <a:t>(e.g., 2SS) depending </a:t>
            </a:r>
            <a:r>
              <a:rPr lang="en-US" altLang="zh-CN" sz="1600" b="1" dirty="0" smtClean="0">
                <a:ea typeface="Times New Roman"/>
                <a:cs typeface="Times New Roman"/>
              </a:rPr>
              <a:t>on the specific country/region and scenarios</a:t>
            </a:r>
            <a:r>
              <a:rPr lang="en-US" altLang="zh-CN" sz="1600" b="1" dirty="0" smtClean="0">
                <a:ea typeface="Times New Roman"/>
                <a:cs typeface="Times New Roman"/>
              </a:rPr>
              <a:t>.</a:t>
            </a:r>
          </a:p>
          <a:p>
            <a:pPr marL="685800" lvl="2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b="1" dirty="0">
                <a:ea typeface="Times New Roman"/>
                <a:cs typeface="Times New Roman"/>
              </a:rPr>
              <a:t>LPI transmit power limitation can be higher in 320MHz compared to 160MHz</a:t>
            </a:r>
            <a:r>
              <a:rPr lang="en-US" altLang="zh-CN" sz="1600" b="1" dirty="0" smtClean="0">
                <a:ea typeface="Times New Roman"/>
                <a:cs typeface="Times New Roman"/>
              </a:rPr>
              <a:t>.</a:t>
            </a:r>
            <a:endParaRPr lang="en-US" altLang="zh-CN" b="1" dirty="0" smtClean="0">
              <a:ea typeface="Times New Roman"/>
              <a:cs typeface="Times New Roman"/>
            </a:endParaRPr>
          </a:p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b="1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One or Two LOs </a:t>
            </a:r>
            <a:r>
              <a:rPr lang="en-US" altLang="zh-CN" dirty="0" smtClean="0">
                <a:solidFill>
                  <a:schemeClr val="tx1"/>
                </a:solidFill>
              </a:rPr>
              <a:t>for 320MHz Transmission in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76400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Similar SNR loss at the Rx side if the Rx applies single CFO tracker whilst the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Tx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transmits over 320MHz using two LOs. It is better to clearly define how many LOs the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Tx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implement if the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Tx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supports 320MHz transmission, so that the Rx can choose to implement one or two CFO trackers:</a:t>
            </a:r>
          </a:p>
          <a:p>
            <a:pPr marL="685800" lvl="2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e.g., Add </a:t>
            </a:r>
            <a:r>
              <a:rPr lang="en-US" altLang="zh-CN" b="1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NumberofLO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indication:</a:t>
            </a:r>
          </a:p>
          <a:p>
            <a:pPr marL="1028700" lvl="3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to 0 to indicate one LO 320MHz</a:t>
            </a:r>
          </a:p>
          <a:p>
            <a:pPr marL="1028700" lvl="3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to 1 to indicate two LO 320MHz</a:t>
            </a:r>
          </a:p>
          <a:p>
            <a:pPr marL="685800" lvl="2" indent="-34290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Or use CCFS0 and CCFS1 to differentiate one LO or two LO case for the AP.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One or Two LOs for 320MHz Transmission in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1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Do you agree to add the following into the 11be SFD:</a:t>
            </a:r>
          </a:p>
          <a:p>
            <a:pPr marL="685800" lvl="2" indent="-342900" algn="just">
              <a:buSzPct val="100000"/>
            </a:pPr>
            <a:r>
              <a:rPr lang="en-US" altLang="zh-CN" sz="2000" dirty="0"/>
              <a:t>Transmit signals with TXVECTOR parameter CH_BANDWIDTH set to CBW320 may be generated using two separate RF LOs, one for each of the lower and upper 160 MHz frequency portions.</a:t>
            </a:r>
          </a:p>
          <a:p>
            <a:pPr marL="685800" lvl="2" indent="-342900" algn="just">
              <a:buSzPct val="100000"/>
            </a:pPr>
            <a:r>
              <a:rPr lang="en-US" altLang="zh-CN" sz="2000" dirty="0"/>
              <a:t>NOTE 2—The signal phase of the two 160 MHz frequency portions might not be correlated.</a:t>
            </a: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41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930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Do you agree to remove </a:t>
            </a:r>
            <a:r>
              <a:rPr lang="en-US" altLang="zh-CN" b="1" dirty="0" smtClean="0">
                <a:ea typeface="+mn-ea"/>
                <a:cs typeface="+mn-cs"/>
              </a:rPr>
              <a:t>TBD (make the color black) </a:t>
            </a:r>
            <a:r>
              <a:rPr lang="en-US" altLang="zh-CN" b="1" dirty="0" smtClean="0">
                <a:ea typeface="+mn-ea"/>
                <a:cs typeface="+mn-cs"/>
              </a:rPr>
              <a:t>of the following paragraph in 36.3.18.3 in P802.11be D0.2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?</a:t>
            </a:r>
          </a:p>
          <a:p>
            <a:pPr marL="685800" lvl="2" indent="-342900" algn="just">
              <a:buSzPct val="100000"/>
            </a:pPr>
            <a:r>
              <a:rPr lang="en-US" altLang="zh-CN" dirty="0">
                <a:ea typeface="+mn-ea"/>
                <a:cs typeface="+mn-cs"/>
              </a:rPr>
              <a:t>Transmit signals with TXVECTOR parameter CH_BANDWIDTH set to CBW320 may be generated using two separate RF LOs, one for each of the lower and upper 160 MHz frequency portions.</a:t>
            </a:r>
          </a:p>
          <a:p>
            <a:pPr marL="685800" lvl="2" indent="-342900" algn="just">
              <a:buSzPct val="100000"/>
            </a:pPr>
            <a:r>
              <a:rPr lang="en-US" altLang="zh-CN" dirty="0">
                <a:ea typeface="+mn-ea"/>
                <a:cs typeface="+mn-cs"/>
              </a:rPr>
              <a:t>NOTE 2—The signal phase of the two 160 MHz frequency portions might not be correlated.</a:t>
            </a: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#1a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41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910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</a:t>
            </a:r>
            <a:r>
              <a:rPr lang="en-US" altLang="zh-CN" sz="1800" b="0" dirty="0" smtClean="0"/>
              <a:t>P802.11be D0.1</a:t>
            </a:r>
            <a:endParaRPr lang="en-US" altLang="zh-CN" sz="1800" b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</a:t>
            </a:r>
            <a:r>
              <a:rPr lang="en-US" altLang="zh-CN" sz="1800" b="0" dirty="0"/>
              <a:t>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mentor.ieee.org/802.11/dcn/20/11-20-1792-00-00be-pdt-tbd-phy-frequency-tolerance.docx</a:t>
            </a:r>
            <a:r>
              <a:rPr lang="en-US" altLang="zh-CN" sz="1800" b="0" dirty="0" smtClean="0"/>
              <a:t>, Wook Bong Lee, </a:t>
            </a:r>
            <a:r>
              <a:rPr lang="en-US" altLang="zh-CN" sz="1800" b="0" dirty="0" smtClean="0"/>
              <a:t>Samsung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[3] IEEE P802.11ax D8.0</a:t>
            </a:r>
            <a:endParaRPr lang="en-US" altLang="zh-CN" sz="1800" b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77558</TotalTime>
  <Words>749</Words>
  <Application>Microsoft Office PowerPoint</Application>
  <PresentationFormat>全屏显示(4:3)</PresentationFormat>
  <Paragraphs>111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ＭＳ Ｐゴシック</vt:lpstr>
      <vt:lpstr>宋体</vt:lpstr>
      <vt:lpstr>Arial</vt:lpstr>
      <vt:lpstr>Times New Roman</vt:lpstr>
      <vt:lpstr>802-11-Submission</vt:lpstr>
      <vt:lpstr>Two LOs for 320 MHz Transmission</vt:lpstr>
      <vt:lpstr>One or Two LOs in 11ac/ax</vt:lpstr>
      <vt:lpstr>One or Two LOs in 11ac/ax</vt:lpstr>
      <vt:lpstr>One or Two LOs for 320MHz Transmission in 11be</vt:lpstr>
      <vt:lpstr>One or Two LOs for 320MHz Transmission in 11be</vt:lpstr>
      <vt:lpstr>Straw Poll #1</vt:lpstr>
      <vt:lpstr>Straw Poll #1a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1626</cp:revision>
  <cp:lastPrinted>1998-02-10T13:28:06Z</cp:lastPrinted>
  <dcterms:created xsi:type="dcterms:W3CDTF">2013-11-12T18:41:50Z</dcterms:created>
  <dcterms:modified xsi:type="dcterms:W3CDTF">2020-11-25T01:46:01Z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(3)+zVLmkwNwvtvGeLHG0ppr0xni0SXU+0zB9nKRhwdjOXizlsHCiy28lhRJt31UTFXVuFOIe9e
dNN4LnD3C98oAuJmyftYeh9KOjNhS0bzS4kqBTpEf59ydb/a+og9ZznAiMVdXVZRJCgMOcSR
qLKW6sj/LgYTYO1PsqZ8Y9tO7ch6bcGGrCpOYE+LW/78tSY4ryIsRQX/a6vXacDV3k5J5P7u
GHJBbywfiSrhkh+rVd</vt:lpwstr>
  </property>
  <property fmtid="{D5CDD505-2E9C-101B-9397-08002B2CF9AE}" pid="4" name="_2015_ms_pID_7253431">
    <vt:lpwstr>LtnsA8Mtzz3l6K0983o6RFSB0Wbt+UCHif+K/ISQ2vAteWIrWCiN3k
rsfUxkZ8zYPXlLhwgmXvWPvSENrunVEYzOuYpO2kiy2P4S/hlPheV7CP050WoHJUnCtGzMfk
R3h4raVUXAo2/uy723qhBBTXfBqpkQl/okatbUvOCw0eu9M8MYJ3jjHLSXGwni/owUFXgNcV
rbM+sIdq9W7/o41HG9o3JxhMWyAZXArhu6KQ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