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63" d="100"/>
          <a:sy n="63" d="100"/>
        </p:scale>
        <p:origin x="12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894-00-0jtc-minutes-of-virtual-meeting-in-nov-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b509b1e512dbbb638fd6c50cc1c6e8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December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4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hlinkClick r:id="rId3"/>
              </a:rPr>
              <a:t>11-20-1894-00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2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615"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Was a liaison was sent after the Nov 2020 plenary (N?????)</a:t>
            </a:r>
            <a:r>
              <a:rPr lang="en-AU" b="0" dirty="0">
                <a:solidFill>
                  <a:srgbClr val="FF0000"/>
                </a:solidFill>
              </a:rPr>
              <a:t> noting the approval of various SGs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75"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98148154"/>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44F382B7-0903-4C99-AF91-A4E54A27D616}"/>
              </a:ext>
            </a:extLst>
          </p:cNvPr>
          <p:cNvGraphicFramePr>
            <a:graphicFrameLocks noChangeAspect="1"/>
          </p:cNvGraphicFramePr>
          <p:nvPr>
            <p:extLst>
              <p:ext uri="{D42A27DB-BD31-4B8C-83A1-F6EECF244321}">
                <p14:modId xmlns:p14="http://schemas.microsoft.com/office/powerpoint/2010/main" val="47920391"/>
              </p:ext>
            </p:extLst>
          </p:nvPr>
        </p:nvGraphicFramePr>
        <p:xfrm>
          <a:off x="4892675" y="4724400"/>
          <a:ext cx="914400" cy="806450"/>
        </p:xfrm>
        <a:graphic>
          <a:graphicData uri="http://schemas.openxmlformats.org/presentationml/2006/ole">
            <mc:AlternateContent xmlns:mc="http://schemas.openxmlformats.org/markup-compatibility/2006">
              <mc:Choice xmlns:v="urn:schemas-microsoft-com:vml" Requires="v">
                <p:oleObj spid="_x0000_s332866"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92675"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1 comment; 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a:extLst>
              <a:ext uri="{FF2B5EF4-FFF2-40B4-BE49-F238E27FC236}">
                <a16:creationId xmlns:a16="http://schemas.microsoft.com/office/drawing/2014/main" id="{BD6AF0C5-90A0-42E9-85CC-F61798A6D24E}"/>
              </a:ext>
            </a:extLst>
          </p:cNvPr>
          <p:cNvGraphicFramePr>
            <a:graphicFrameLocks noChangeAspect="1"/>
          </p:cNvGraphicFramePr>
          <p:nvPr>
            <p:extLst>
              <p:ext uri="{D42A27DB-BD31-4B8C-83A1-F6EECF244321}">
                <p14:modId xmlns:p14="http://schemas.microsoft.com/office/powerpoint/2010/main" val="3001550456"/>
              </p:ext>
            </p:extLst>
          </p:nvPr>
        </p:nvGraphicFramePr>
        <p:xfrm>
          <a:off x="7924800" y="3635375"/>
          <a:ext cx="914400" cy="806450"/>
        </p:xfrm>
        <a:graphic>
          <a:graphicData uri="http://schemas.openxmlformats.org/presentationml/2006/ole">
            <mc:AlternateContent xmlns:mc="http://schemas.openxmlformats.org/markup-compatibility/2006">
              <mc:Choice xmlns:v="urn:schemas-microsoft-com:vml" Requires="v">
                <p:oleObj spid="_x0000_s333890"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9248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before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closes in Dec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1X-2020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1332640958"/>
              </p:ext>
            </p:extLst>
          </p:nvPr>
        </p:nvGraphicFramePr>
        <p:xfrm>
          <a:off x="3978275" y="4648200"/>
          <a:ext cx="914400" cy="806450"/>
        </p:xfrm>
        <a:graphic>
          <a:graphicData uri="http://schemas.openxmlformats.org/presentationml/2006/ole">
            <mc:AlternateContent xmlns:mc="http://schemas.openxmlformats.org/markup-compatibility/2006">
              <mc:Choice xmlns:v="urn:schemas-microsoft-com:vml" Requires="v">
                <p:oleObj spid="_x0000_s334861"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3978275"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on 22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closed 13 Jan 2021</a:t>
            </a:r>
          </a:p>
          <a:p>
            <a:pPr lvl="1"/>
            <a:r>
              <a:rPr lang="en-AU" dirty="0"/>
              <a:t>802.1AE-2018/Cor 1-2020 </a:t>
            </a:r>
            <a:r>
              <a:rPr lang="en-AU" dirty="0">
                <a:cs typeface="Arial" panose="020B0604020202020204" pitchFamily="34" charset="0"/>
              </a:rPr>
              <a:t>w</a:t>
            </a:r>
            <a:r>
              <a:rPr lang="en-AU" dirty="0"/>
              <a:t>as approved in July 2020 for submission</a:t>
            </a:r>
          </a:p>
          <a:p>
            <a:pPr lvl="1"/>
            <a:r>
              <a:rPr lang="en-AU" dirty="0"/>
              <a:t>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(Nov 2020) There will be a WG/EC motion in Nov 2020 to submit into the PSDO adoption process once published </a:t>
            </a:r>
          </a:p>
          <a:p>
            <a:pPr lvl="2"/>
            <a:r>
              <a:rPr lang="en-AU" dirty="0">
                <a:solidFill>
                  <a:srgbClr val="FF0000"/>
                </a:solidFill>
              </a:rPr>
              <a:t>Did it happen?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(Nov 2020) There will be a WG/EC motion in Nov 2020 to submit into the PSDO adoption process once published </a:t>
            </a:r>
          </a:p>
          <a:p>
            <a:pPr lvl="2"/>
            <a:r>
              <a:rPr lang="en-AU" dirty="0">
                <a:solidFill>
                  <a:srgbClr val="FF0000"/>
                </a:solidFill>
              </a:rPr>
              <a:t>Did it happen?</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790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that closed 2 Dec 2020</a:t>
            </a:r>
          </a:p>
          <a:p>
            <a:pPr lvl="1"/>
            <a:r>
              <a:rPr lang="en-AU" dirty="0"/>
              <a:t>The recommended action was:</a:t>
            </a:r>
          </a:p>
          <a:p>
            <a:pPr lvl="2"/>
            <a:r>
              <a:rPr lang="en-AU" dirty="0"/>
              <a:t>Confirm: 7</a:t>
            </a:r>
          </a:p>
          <a:p>
            <a:pPr lvl="2"/>
            <a:r>
              <a:rPr lang="en-AU" dirty="0"/>
              <a:t>Abstain due to lack of consensus: 2</a:t>
            </a:r>
          </a:p>
          <a:p>
            <a:pPr lvl="2"/>
            <a:r>
              <a:rPr lang="en-AU" dirty="0"/>
              <a:t>Abstain due to lack of expertise: 11</a:t>
            </a:r>
          </a:p>
          <a:p>
            <a:pPr lvl="1"/>
            <a:endParaRPr lang="en-AU" dirty="0"/>
          </a:p>
          <a:p>
            <a:pPr lvl="1"/>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3.2-2019</a:t>
            </a:r>
            <a:r>
              <a:rPr lang="en-AU" dirty="0"/>
              <a:t> 60-day ballot passed on 14 Dec 2020 (</a:t>
            </a:r>
            <a:r>
              <a:rPr lang="en-AU" dirty="0">
                <a:solidFill>
                  <a:srgbClr val="FF0000"/>
                </a:solidFill>
              </a:rPr>
              <a:t>N??????</a:t>
            </a:r>
            <a:r>
              <a:rPr lang="en-AU" dirty="0"/>
              <a:t>)</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3343658669"/>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spid="_x0000_s33588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pPr lvl="1"/>
            <a:r>
              <a:rPr lang="en-AU" dirty="0"/>
              <a:t>(Nov 2020) Motion to enter PSDO process likely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passed and a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220</a:t>
            </a:r>
            <a:endParaRPr lang="en-AU" dirty="0">
              <a:solidFill>
                <a:srgbClr val="FF000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a:t>
            </a:r>
          </a:p>
          <a:p>
            <a:pPr lvl="2"/>
            <a:r>
              <a:rPr lang="en-GB" dirty="0"/>
              <a:t>14-16 Apr 20201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39"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894"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895"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813"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@16:10-18:10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=mb509b1e512dbbb638fd6c50cc1c6e892</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179 621 3846</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36"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17381</Words>
  <Application>Microsoft Office PowerPoint</Application>
  <PresentationFormat>On-screen Show (4:3)</PresentationFormat>
  <Paragraphs>2628</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80" baseType="lpstr">
      <vt:lpstr>Arial</vt:lpstr>
      <vt:lpstr>Calibri</vt:lpstr>
      <vt:lpstr>Times New Roman</vt:lpstr>
      <vt:lpstr>802-11-Submission</vt:lpstr>
      <vt:lpstr>Acrobat Document</vt:lpstr>
      <vt:lpstr>Document</vt:lpstr>
      <vt:lpstr>Packager Shell Object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60-day ballot passed in August 2020 and is waiting for FDIS start</vt:lpstr>
      <vt:lpstr>IEEE 802.1Q-REV will probably be liaised before Jan 2021</vt:lpstr>
      <vt:lpstr>IEEE 802.1Qcx will be included in IEEE 802.1Q-Rev rather than a separate submission</vt:lpstr>
      <vt:lpstr>IEEE 802.1X-2020 60-day ballot closes in Dec 2020</vt:lpstr>
      <vt:lpstr>IEEE 802.1CMde 60-day ballot closes on 22 Jan 2021</vt:lpstr>
      <vt:lpstr>IEEE 802.1AE-2018/Cor 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passed its systematic review</vt:lpstr>
      <vt:lpstr>IEEE 802.3-REV FDIS ballot passed and a response has been liaised</vt:lpstr>
      <vt:lpstr>IEEE 802.3cb-2018 will be submitted to FDIS ballot in August 2020</vt:lpstr>
      <vt:lpstr>IEEE 802.3bt-2018 60-day pre-ballot passed and is waiting for FDIS ballot</vt:lpstr>
      <vt:lpstr>IEEE 802.3cd-2018 60-day pre-ballot passed and is waiting for FDIS ballot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but a response is required</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60-day ballot passed and a  response sent</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2020-12-21T22:36:33Z</dcterms:modified>
</cp:coreProperties>
</file>