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3" r:id="rId4"/>
    <p:sldId id="261" r:id="rId5"/>
    <p:sldId id="260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8" autoAdjust="0"/>
    <p:restoredTop sz="94660"/>
  </p:normalViewPr>
  <p:slideViewPr>
    <p:cSldViewPr>
      <p:cViewPr varScale="1">
        <p:scale>
          <a:sx n="90" d="100"/>
          <a:sy n="90" d="100"/>
        </p:scale>
        <p:origin x="75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7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53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96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62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Clarifications for </a:t>
            </a:r>
            <a:r>
              <a:rPr lang="en-GB" dirty="0" err="1"/>
              <a:t>eMLSR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91490865-F14C-4B06-91ED-28300C3C78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413453"/>
              </p:ext>
            </p:extLst>
          </p:nvPr>
        </p:nvGraphicFramePr>
        <p:xfrm>
          <a:off x="546684" y="2506663"/>
          <a:ext cx="8252054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91490865-F14C-4B06-91ED-28300C3C78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684" y="2506663"/>
                        <a:ext cx="8252054" cy="2751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eMLSR</a:t>
            </a:r>
            <a:r>
              <a:rPr lang="en-GB" dirty="0"/>
              <a:t> Recap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50984"/>
            <a:ext cx="7772400" cy="4935536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Currently when a non-AP MLD operates in the </a:t>
            </a:r>
            <a:r>
              <a:rPr lang="en-US" sz="1800" dirty="0" err="1"/>
              <a:t>eMLSR</a:t>
            </a:r>
            <a:r>
              <a:rPr lang="en-US" sz="1800" dirty="0"/>
              <a:t> mode, it’s TBD what frames are allowed, and what parameters are to be used for the initial Control frame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There is only one example mentioning certain parameters and control frames in the note of the passed motion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Current </a:t>
            </a:r>
            <a:r>
              <a:rPr lang="en-US" sz="1800" dirty="0">
                <a:solidFill>
                  <a:schemeClr val="tx1"/>
                </a:solidFill>
              </a:rPr>
              <a:t>motion</a:t>
            </a:r>
            <a:r>
              <a:rPr lang="en-US" sz="1800" dirty="0"/>
              <a:t> text: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“802.11be supports the multi-link operation for a non-AP MLD that is defined as follows to be included in R1.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A non-AP MLD that can: 1) transmit or receive data/management frames to another MLD on one link at a time, and 2) listening on one or more links.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The “listening” operation includes CCA as well as receiving initial control messages (e.g., RTS/MU-RTS).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The initial control message may have one or more additional limitations: spatial stream, MCS (data rate), PPDU type, frame type.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Link switch delay may be indicated by the non-AP MLD. ”</a:t>
            </a:r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[Motion 119, #SP126, [3] and [181]]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We propose using similar rules/parameters as HE dynamic SMPS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/>
              <a:t>Eventually adding anything that may be needed for the multi-link case (e.g., the switch delay)</a:t>
            </a:r>
            <a:endParaRPr lang="en-US" sz="1600" dirty="0"/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11ax Spec Text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339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“The non-AP HE STA enables its multiple receive chains if it receives a Trigger frame that starts a frame exchange sequence. Such a frame exchange sequence shall satisfy the following conditions: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starting Trigger frame is transmitted with a single-spatial stream.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starting Trigger frame is from the associated AP or from the AP corresponding to the transmitted BSSID if the non-AP HE STA is associated with a </a:t>
            </a:r>
            <a:r>
              <a:rPr lang="en-US" sz="1600" dirty="0" err="1"/>
              <a:t>nontransmitted</a:t>
            </a:r>
            <a:r>
              <a:rPr lang="en-US" sz="1600" dirty="0"/>
              <a:t> BSSID and has indicated support for receiving Control frames with TA set to the transmitted BSSID by setting the Rx Control Frame To </a:t>
            </a:r>
            <a:r>
              <a:rPr lang="en-US" sz="1600" dirty="0" err="1"/>
              <a:t>MultiBSS</a:t>
            </a:r>
            <a:r>
              <a:rPr lang="en-US" sz="1600" dirty="0"/>
              <a:t> subfield to 1 in the HE Capabilities element that the non-AP HE STA transmits.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starting Trigger frame is an </a:t>
            </a:r>
            <a:r>
              <a:rPr lang="en-US" sz="1600" dirty="0">
                <a:highlight>
                  <a:srgbClr val="00FFFF"/>
                </a:highlight>
              </a:rPr>
              <a:t>MU-RTS Trigger frame, BSRP Trigger frame or BQRP Trigger frame </a:t>
            </a:r>
            <a:r>
              <a:rPr lang="en-US" sz="1600" dirty="0"/>
              <a:t>that includes a User Info field with the AID12 subfield equal to the 12 LSBs of the AID of the non-AP HE STA (see 26.5.2.2.1 (General)) in dynamic SM power save mode.”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Note: The above rules are an amendment to the baseline dynamic SMPS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/>
              <a:t>Inherited from subclause 11.2.6 (SM power save), where for example RTS frames are also covered.</a:t>
            </a:r>
          </a:p>
        </p:txBody>
      </p:sp>
    </p:spTree>
    <p:extLst>
      <p:ext uri="{BB962C8B-B14F-4D97-AF65-F5344CB8AC3E}">
        <p14:creationId xmlns:p14="http://schemas.microsoft.com/office/powerpoint/2010/main" val="12575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3392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initial control frame shall be a control frame that solicits an immediate response, such </a:t>
            </a:r>
            <a:r>
              <a:rPr lang="en-US" sz="2000"/>
              <a:t>as MU-RTS</a:t>
            </a:r>
            <a:r>
              <a:rPr lang="en-US" sz="2000" dirty="0"/>
              <a:t>, BSRP, BQRP, and Basic Trigger.</a:t>
            </a:r>
          </a:p>
          <a:p>
            <a:pPr marL="457200" indent="-4572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initial control frame shall be sent in non-HT (dup) PPDU format with a rate of up to 24 Mbps.	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1228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86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Do you agree to add to the </a:t>
            </a:r>
            <a:r>
              <a:rPr lang="en-US" sz="2000" dirty="0" err="1"/>
              <a:t>TGbe</a:t>
            </a:r>
            <a:r>
              <a:rPr lang="en-US" sz="2000" dirty="0"/>
              <a:t> SFD (R1):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If the non-AP MLD operates in the </a:t>
            </a:r>
            <a:r>
              <a:rPr lang="en-US" sz="1800" dirty="0" err="1"/>
              <a:t>eMLSR</a:t>
            </a:r>
            <a:r>
              <a:rPr lang="en-US" sz="1800" dirty="0"/>
              <a:t> mode, the AP may send only the following frames as the initial Control frame to a non-AP MLD: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MU-RTS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BSRP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BQRP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Basic Trigger</a:t>
            </a:r>
          </a:p>
          <a:p>
            <a:pPr marL="800100" lvl="2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Note: the restrictions of the response to the Control frame are TBD</a:t>
            </a:r>
          </a:p>
          <a:p>
            <a:pPr marL="800100" lvl="2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Note: transmission of the Basic Trigger is subject to the STA’s support</a:t>
            </a:r>
          </a:p>
        </p:txBody>
      </p:sp>
    </p:spTree>
    <p:extLst>
      <p:ext uri="{BB962C8B-B14F-4D97-AF65-F5344CB8AC3E}">
        <p14:creationId xmlns:p14="http://schemas.microsoft.com/office/powerpoint/2010/main" val="1731279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SP2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86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Do you agree to add to the </a:t>
            </a:r>
            <a:r>
              <a:rPr lang="en-US" sz="2000" dirty="0" err="1"/>
              <a:t>TGbe</a:t>
            </a:r>
            <a:r>
              <a:rPr lang="en-US" sz="2000" dirty="0"/>
              <a:t> SFD (R1):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initial control frame for </a:t>
            </a:r>
            <a:r>
              <a:rPr lang="en-US" sz="1600" dirty="0" err="1"/>
              <a:t>eMLSR</a:t>
            </a:r>
            <a:r>
              <a:rPr lang="en-US" sz="1600" dirty="0"/>
              <a:t> shall be sent in non-HT (dup) PPDU format with a rate of 6 Mbps, or 12 Mbps or 24 Mbps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92284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</TotalTime>
  <Words>727</Words>
  <Application>Microsoft Office PowerPoint</Application>
  <PresentationFormat>On-screen Show (4:3)</PresentationFormat>
  <Paragraphs>81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Theme</vt:lpstr>
      <vt:lpstr>Document</vt:lpstr>
      <vt:lpstr>Clarifications for eMLSR</vt:lpstr>
      <vt:lpstr>eMLSR Recap</vt:lpstr>
      <vt:lpstr>11ax Spec Text</vt:lpstr>
      <vt:lpstr>Proposals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54</cp:revision>
  <cp:lastPrinted>1601-01-01T00:00:00Z</cp:lastPrinted>
  <dcterms:created xsi:type="dcterms:W3CDTF">2019-06-07T21:10:12Z</dcterms:created>
  <dcterms:modified xsi:type="dcterms:W3CDTF">2020-11-20T00:46:07Z</dcterms:modified>
</cp:coreProperties>
</file>