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896" r:id="rId5"/>
    <p:sldId id="1577" r:id="rId6"/>
    <p:sldId id="1573" r:id="rId7"/>
    <p:sldId id="1593" r:id="rId8"/>
    <p:sldId id="1591" r:id="rId9"/>
    <p:sldId id="158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9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802.11-20/1880r1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16-02-00ax-sr-field-srp-table-for-he-trigger-based-ppdu.pptx" TargetMode="External"/><Relationship Id="rId2" Type="http://schemas.openxmlformats.org/officeDocument/2006/relationships/hyperlink" Target="https://mentor.ieee.org/802.11/dcn/17/11-17-0075-08-00ax-srp-based-sr-summary-and-update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546-00-00be-u-sig-design-for-tb-ppdu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SR Field in TB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600" dirty="0"/>
              <a:t>Date:</a:t>
            </a:r>
            <a:r>
              <a:rPr lang="en-GB" altLang="en-US" sz="1600" b="0" dirty="0"/>
              <a:t> </a:t>
            </a:r>
            <a:r>
              <a:rPr lang="en-GB" altLang="en-US" sz="1600" b="0" dirty="0" smtClean="0"/>
              <a:t>2021-01-11</a:t>
            </a:r>
            <a:endParaRPr lang="en-GB" altLang="en-US" sz="16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30356"/>
              </p:ext>
            </p:extLst>
          </p:nvPr>
        </p:nvGraphicFramePr>
        <p:xfrm>
          <a:off x="760039" y="3454670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Zhou Lan </a:t>
                      </a:r>
                      <a:endParaRPr lang="en-US" sz="1200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245F4-D718-44F0-9A53-7E5F0437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B5A8B-D3F5-4A68-801E-EF2984A63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PSR based spatial reuse was discussed in 11ax [1][2] and accepted in the TB PPDU</a:t>
            </a:r>
          </a:p>
          <a:p>
            <a:pPr lvl="1"/>
            <a:r>
              <a:rPr lang="en-US" sz="1600" dirty="0" smtClean="0"/>
              <a:t>Also discussed in the context of SU/MU PPDU</a:t>
            </a:r>
            <a:endParaRPr lang="en-US" sz="1600" b="0" dirty="0" smtClean="0"/>
          </a:p>
          <a:p>
            <a:endParaRPr lang="en-US" sz="2000" b="0" dirty="0"/>
          </a:p>
          <a:p>
            <a:r>
              <a:rPr lang="en-US" sz="2000" b="0" dirty="0" smtClean="0"/>
              <a:t>We have experimented with this new technology and would like to reiterate here the proposal in [3] for two SR fields in the TB PPDU</a:t>
            </a:r>
          </a:p>
          <a:p>
            <a:pPr lvl="1"/>
            <a:r>
              <a:rPr lang="en-US" sz="1600" dirty="0" smtClean="0"/>
              <a:t>Although OBSS_PD is mainstream, this is a more surgical approach to SR, targeting a specific recipient</a:t>
            </a:r>
            <a:r>
              <a:rPr lang="en-US" sz="1600" dirty="0"/>
              <a:t>.</a:t>
            </a:r>
            <a:endParaRPr lang="en-US" sz="1600" b="0" dirty="0" smtClean="0"/>
          </a:p>
          <a:p>
            <a:endParaRPr lang="en-US" sz="2000" b="0" dirty="0"/>
          </a:p>
          <a:p>
            <a:r>
              <a:rPr lang="en-US" sz="2000" b="0" dirty="0" smtClean="0"/>
              <a:t>This will enable continuity of this technology from 11ax to 11be</a:t>
            </a:r>
          </a:p>
          <a:p>
            <a:endParaRPr lang="en-US" sz="2000" b="0" dirty="0"/>
          </a:p>
          <a:p>
            <a:r>
              <a:rPr lang="en-US" sz="2000" b="0" dirty="0" smtClean="0"/>
              <a:t>In release 2 could further discuss this technology in the context of MU PPDU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B3ACC-D93B-4935-A47C-17037448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D256-453F-4931-A924-A59427EC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DBF3-A5F1-43E9-A325-59DE52D5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68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4C441-7A25-4029-B681-E0A17169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29689"/>
          </a:xfrm>
        </p:spPr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PSR based Spatial Reuse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78483-8578-4DD2-B2F4-F5A1FB61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9CDF-0195-4A4D-8384-15304770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59653-5027-47A7-8FA1-A16593E9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5309995" y="1536256"/>
            <a:ext cx="4043335" cy="3210491"/>
            <a:chOff x="4747440" y="2673177"/>
            <a:chExt cx="4043335" cy="3210491"/>
          </a:xfrm>
        </p:grpSpPr>
        <p:sp>
          <p:nvSpPr>
            <p:cNvPr id="18" name="Oval 17"/>
            <p:cNvSpPr/>
            <p:nvPr/>
          </p:nvSpPr>
          <p:spPr>
            <a:xfrm>
              <a:off x="5770643" y="4098835"/>
              <a:ext cx="288032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994779" y="2946707"/>
              <a:ext cx="288032" cy="2880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32861" y="2673177"/>
              <a:ext cx="7372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AP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14382" y="5274835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720192" y="4098835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47098" y="5606669"/>
              <a:ext cx="10225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  SR initiator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6150" y="3393023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i="1" dirty="0">
                  <a:solidFill>
                    <a:schemeClr val="accent6">
                      <a:lumMod val="75000"/>
                    </a:schemeClr>
                  </a:solidFill>
                </a:rPr>
                <a:t>BSS_B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38647" y="38218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SR responder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flipV="1">
              <a:off x="6091260" y="3215942"/>
              <a:ext cx="864096" cy="864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>
              <a:off x="6726621" y="3509937"/>
              <a:ext cx="220054" cy="15455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6863770" y="4345804"/>
              <a:ext cx="864096" cy="864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6114296" y="4355175"/>
              <a:ext cx="496711" cy="7843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5128836" y="4858850"/>
              <a:ext cx="17563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HE TB PPDU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63770" y="3681289"/>
              <a:ext cx="11037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Trigger frame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98587" y="4864017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i="1" dirty="0">
                  <a:solidFill>
                    <a:srgbClr val="00B050"/>
                  </a:solidFill>
                </a:rPr>
                <a:t>BSS_G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47440" y="4084589"/>
              <a:ext cx="12595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Non-AP STA</a:t>
              </a:r>
            </a:p>
          </p:txBody>
        </p:sp>
      </p:grp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552B99E-2C45-42D3-B26C-CE7E402F7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39237"/>
            <a:ext cx="7772400" cy="28876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/>
              <a:t>Scenario 1: SR Opportunity identified from Trigger frame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1600" dirty="0"/>
          </a:p>
          <a:p>
            <a:r>
              <a:rPr lang="en-US" sz="1600" dirty="0"/>
              <a:t>Scenario 2: SR opportunity identified from HE TB PPDU</a:t>
            </a:r>
          </a:p>
          <a:p>
            <a:pPr lvl="1"/>
            <a:r>
              <a:rPr lang="en-US" sz="1200" dirty="0"/>
              <a:t>Trigger not heard/decoded by SR initiator</a:t>
            </a:r>
          </a:p>
          <a:p>
            <a:pPr marL="457200" lvl="1" indent="0">
              <a:buNone/>
            </a:pPr>
            <a:r>
              <a:rPr lang="en-US" sz="1200" dirty="0"/>
              <a:t>       (e.g., if trigger is carried in MU PPDU)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332636" y="21094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329503" y="2475931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</a:t>
            </a:r>
            <a:r>
              <a:rPr lang="en-US" altLang="zh-TW" sz="1100" dirty="0">
                <a:latin typeface="Calibri" pitchFamily="34" charset="0"/>
                <a:ea typeface="PMingLiU" pitchFamily="18" charset="-120"/>
                <a:cs typeface="Arial" pitchFamily="34" charset="0"/>
              </a:rPr>
              <a:t>TB</a:t>
            </a: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PPDU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15"/>
          <p:cNvCxnSpPr>
            <a:cxnSpLocks noChangeShapeType="1"/>
          </p:cNvCxnSpPr>
          <p:nvPr/>
        </p:nvCxnSpPr>
        <p:spPr bwMode="auto">
          <a:xfrm flipH="1">
            <a:off x="2347089" y="2371573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205761" y="2096386"/>
            <a:ext cx="267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Calibri" pitchFamily="34" charset="0"/>
                <a:ea typeface="PMingLiU" pitchFamily="18" charset="-120"/>
                <a:cs typeface="Arial" pitchFamily="34" charset="0"/>
              </a:rPr>
              <a:t>SR Duration in Trigger frame Common info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01911" y="2837157"/>
            <a:ext cx="38644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TX </a:t>
            </a:r>
            <a:r>
              <a:rPr lang="en-US" sz="1600" b="1" dirty="0" err="1"/>
              <a:t>Power</a:t>
            </a:r>
            <a:r>
              <a:rPr lang="en-US" sz="1600" b="1" baseline="-25000" dirty="0" err="1"/>
              <a:t>SR</a:t>
            </a:r>
            <a:r>
              <a:rPr lang="en-US" sz="1600" b="1" baseline="-25000" dirty="0"/>
              <a:t> Initiator</a:t>
            </a:r>
            <a:r>
              <a:rPr lang="en-US" sz="1600" b="1" dirty="0"/>
              <a:t> &lt; PSR – </a:t>
            </a:r>
            <a:r>
              <a:rPr lang="en-US" sz="1600" b="1" dirty="0" err="1"/>
              <a:t>RSSI</a:t>
            </a:r>
            <a:r>
              <a:rPr lang="en-US" sz="1600" b="1" baseline="-25000" dirty="0" err="1"/>
              <a:t>Trigger</a:t>
            </a:r>
            <a:r>
              <a:rPr lang="en-US" sz="1600" b="1" baseline="-25000" dirty="0"/>
              <a:t> frame</a:t>
            </a:r>
            <a:endParaRPr lang="en-US" sz="1600" dirty="0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255518" y="4716377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</a:t>
            </a:r>
            <a:r>
              <a:rPr lang="en-US" altLang="zh-TW" sz="1100" dirty="0">
                <a:latin typeface="Calibri" pitchFamily="34" charset="0"/>
                <a:ea typeface="PMingLiU" pitchFamily="18" charset="-120"/>
                <a:cs typeface="Arial" pitchFamily="34" charset="0"/>
              </a:rPr>
              <a:t>TB</a:t>
            </a: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PPDU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15"/>
          <p:cNvCxnSpPr>
            <a:cxnSpLocks noChangeShapeType="1"/>
          </p:cNvCxnSpPr>
          <p:nvPr/>
        </p:nvCxnSpPr>
        <p:spPr bwMode="auto">
          <a:xfrm flipH="1">
            <a:off x="2255518" y="4609465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121749" y="4365104"/>
            <a:ext cx="267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Calibri" pitchFamily="34" charset="0"/>
                <a:ea typeface="PMingLiU" pitchFamily="18" charset="-120"/>
                <a:cs typeface="Arial" pitchFamily="34" charset="0"/>
              </a:rPr>
              <a:t>SR Duration in L-SIG of HE TB PPDU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37131" y="5147900"/>
            <a:ext cx="54840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TX </a:t>
            </a:r>
            <a:r>
              <a:rPr lang="en-US" sz="1600" b="1" dirty="0" err="1"/>
              <a:t>Power</a:t>
            </a:r>
            <a:r>
              <a:rPr lang="en-US" sz="1600" b="1" baseline="-25000" dirty="0" err="1"/>
              <a:t>SR</a:t>
            </a:r>
            <a:r>
              <a:rPr lang="en-US" sz="1600" b="1" baseline="-25000" dirty="0"/>
              <a:t> Initiator</a:t>
            </a:r>
            <a:r>
              <a:rPr lang="en-US" sz="1600" b="1" dirty="0"/>
              <a:t> &lt; PSR – </a:t>
            </a:r>
            <a:r>
              <a:rPr lang="en-US" sz="1600" b="1" dirty="0" err="1" smtClean="0"/>
              <a:t>RSSI</a:t>
            </a:r>
            <a:r>
              <a:rPr lang="en-US" sz="1600" b="1" baseline="-25000" dirty="0" err="1" smtClean="0"/>
              <a:t>previous</a:t>
            </a:r>
            <a:r>
              <a:rPr lang="en-US" sz="1600" b="1" baseline="-25000" dirty="0" smtClean="0"/>
              <a:t> </a:t>
            </a:r>
            <a:r>
              <a:rPr lang="en-US" sz="1600" b="1" baseline="-25000" dirty="0"/>
              <a:t>frame </a:t>
            </a:r>
            <a:r>
              <a:rPr lang="en-US" sz="1600" b="1" baseline="-25000" dirty="0" smtClean="0"/>
              <a:t>from AP with </a:t>
            </a:r>
            <a:r>
              <a:rPr lang="en-US" sz="1600" b="1" baseline="-25000" dirty="0"/>
              <a:t>same color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395536" y="5589240"/>
            <a:ext cx="4202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If a PSR opportunity is identified by decoding the SIG A of HE TB PPDU, then the RSSI of </a:t>
            </a:r>
            <a:r>
              <a:rPr lang="en-US" dirty="0" smtClean="0"/>
              <a:t>previous </a:t>
            </a:r>
            <a:r>
              <a:rPr lang="en-US" dirty="0"/>
              <a:t>frame </a:t>
            </a:r>
            <a:r>
              <a:rPr lang="en-US" dirty="0" smtClean="0"/>
              <a:t>from AP with </a:t>
            </a:r>
            <a:r>
              <a:rPr lang="en-US" dirty="0"/>
              <a:t>the same color received (e.g. a beacon frame) can be used to determine the TX power of the SR transmission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13241" y="5733256"/>
            <a:ext cx="3203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 Reuse field in HE TB PPDU is required for the missing trigger scenario</a:t>
            </a:r>
          </a:p>
        </p:txBody>
      </p:sp>
      <p:sp>
        <p:nvSpPr>
          <p:cNvPr id="49" name="Down Arrow 48"/>
          <p:cNvSpPr/>
          <p:nvPr/>
        </p:nvSpPr>
        <p:spPr bwMode="auto">
          <a:xfrm rot="5400000">
            <a:off x="4606198" y="5831638"/>
            <a:ext cx="351240" cy="298492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1248624" y="448885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H="1">
            <a:off x="1424676" y="4318910"/>
            <a:ext cx="483028" cy="6082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1424676" y="4318910"/>
            <a:ext cx="545161" cy="6184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946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827A-0C9C-E046-BB8E-6E9B2DB9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870992"/>
          </a:xfrm>
        </p:spPr>
        <p:txBody>
          <a:bodyPr/>
          <a:lstStyle/>
          <a:p>
            <a:r>
              <a:rPr lang="en-US" sz="2800" dirty="0"/>
              <a:t>Spatial Reuse </a:t>
            </a:r>
            <a:r>
              <a:rPr lang="en-US" sz="2800" dirty="0" smtClean="0"/>
              <a:t>Field Values in 11ax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96C87-CD20-5049-82EB-8A1E15365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23045"/>
            <a:ext cx="5184576" cy="4486275"/>
          </a:xfrm>
        </p:spPr>
        <p:txBody>
          <a:bodyPr/>
          <a:lstStyle/>
          <a:p>
            <a:endParaRPr lang="en-US" sz="14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600" dirty="0" smtClean="0"/>
              <a:t>PSR </a:t>
            </a:r>
            <a:r>
              <a:rPr lang="en-US" sz="1600" dirty="0"/>
              <a:t>= AP_TXPWR + </a:t>
            </a:r>
            <a:r>
              <a:rPr lang="en-US" sz="1600" dirty="0" err="1"/>
              <a:t>Acceptable_interference_level</a:t>
            </a:r>
            <a:r>
              <a:rPr lang="en-US" sz="1600" dirty="0"/>
              <a:t> </a:t>
            </a:r>
          </a:p>
          <a:p>
            <a:pPr marL="457200" lvl="1" indent="0">
              <a:buNone/>
            </a:pPr>
            <a:r>
              <a:rPr lang="en-US" sz="1600" dirty="0"/>
              <a:t>	 </a:t>
            </a:r>
            <a:r>
              <a:rPr lang="en-US" sz="1600" dirty="0" smtClean="0"/>
              <a:t>(normalized to 20MHz)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For example, with AP power at 10dBm can allow SR with as low as -90dBm interference level or higher.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Two SR fields enable the AP to allow two different interference levels in each half of the BW 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1800" b="0" dirty="0"/>
          </a:p>
          <a:p>
            <a:endParaRPr lang="en-US" sz="14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47DDF-CC9C-9B40-8D75-BBBD442D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5AEC7-72C7-E645-8CF6-ADAA93AB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831FD-0559-AF4C-BF24-6C58A532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53F5BF-2199-7443-81DC-6CC218D5C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117527"/>
            <a:ext cx="2909026" cy="339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2"/>
              </a:rPr>
              <a:t>https://mentor.ieee.org/802.11/dcn/17/11-17-0075-08-00ax-srp-based-sr-summary-and-update.pptx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3"/>
              </a:rPr>
              <a:t>https://mentor.ieee.org/802.11/dcn/16/11-16-1216-02-00ax-sr-field-srp-table-for-he-trigger-based-ppdu.pptx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4"/>
              </a:rPr>
              <a:t>https://mentor.ieee.org/802.11/dcn/20/11-20-1546-00-00be-u-sig-design-for-tb-ppdu.pptx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632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2021 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b="0" dirty="0"/>
              <a:t>Do you support to have two SR fields (4 bits each, total 8 bits), with granularity of half PPDU BW, but no smaller than 20MHz, in the U-SIG of TB PPDU</a:t>
            </a:r>
            <a:r>
              <a:rPr lang="en-US" sz="2000" b="0" dirty="0" smtClean="0"/>
              <a:t>?</a:t>
            </a:r>
          </a:p>
          <a:p>
            <a:pPr lvl="1"/>
            <a:r>
              <a:rPr lang="en-US" sz="1600" b="0" dirty="0" smtClean="0"/>
              <a:t>Values in SR fields are defined same as </a:t>
            </a:r>
            <a:r>
              <a:rPr lang="en-US" sz="1600" b="0" dirty="0"/>
              <a:t>in </a:t>
            </a:r>
            <a:r>
              <a:rPr lang="en-US" sz="1600" b="0" dirty="0" smtClean="0"/>
              <a:t>11ax</a:t>
            </a:r>
            <a:endParaRPr lang="en-US" sz="16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97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ba37140e-f4c5-4a6c-a9b4-20a691ce6c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91038</TotalTime>
  <Words>479</Words>
  <Application>Microsoft Office PowerPoint</Application>
  <PresentationFormat>On-screen Show (4:3)</PresentationFormat>
  <Paragraphs>98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PMingLiU</vt:lpstr>
      <vt:lpstr>Times New Roman</vt:lpstr>
      <vt:lpstr>802-11-Submission</vt:lpstr>
      <vt:lpstr>SR Field in TB PPDU</vt:lpstr>
      <vt:lpstr>Summary</vt:lpstr>
      <vt:lpstr>11ax PSR based Spatial Reuse</vt:lpstr>
      <vt:lpstr>Spatial Reuse Field Values in 11ax</vt:lpstr>
      <vt:lpstr>Reference</vt:lpstr>
      <vt:lpstr>SP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Ron Porat</cp:lastModifiedBy>
  <cp:revision>1424</cp:revision>
  <cp:lastPrinted>1998-02-10T13:28:06Z</cp:lastPrinted>
  <dcterms:created xsi:type="dcterms:W3CDTF">2004-12-02T14:01:45Z</dcterms:created>
  <dcterms:modified xsi:type="dcterms:W3CDTF">2021-01-12T00:26:33Z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1265209981</vt:i4>
  </property>
  <property fmtid="{D5CDD505-2E9C-101B-9397-08002B2CF9AE}" pid="5" name="_EmailSubject">
    <vt:lpwstr>Preamble slides (document 1238)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  <property fmtid="{D5CDD505-2E9C-101B-9397-08002B2CF9AE}" pid="8" name="_PreviousAdHocReviewCycleID">
    <vt:i4>-946869708</vt:i4>
  </property>
</Properties>
</file>