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426" r:id="rId3"/>
    <p:sldId id="443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 varScale="1">
        <p:scale>
          <a:sx n="74" d="100"/>
          <a:sy n="74" d="100"/>
        </p:scale>
        <p:origin x="108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802.11-20/1879r0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MU-MIMO over MCS15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2020-11-18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307064"/>
              </p:ext>
            </p:extLst>
          </p:nvPr>
        </p:nvGraphicFramePr>
        <p:xfrm>
          <a:off x="685800" y="2824688"/>
          <a:ext cx="7772401" cy="91043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/>
              <a:t>Discussion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dirty="0" smtClean="0"/>
          </a:p>
          <a:p>
            <a:r>
              <a:rPr lang="en-US" sz="1800" b="0" dirty="0" smtClean="0"/>
              <a:t>DL MU-MIMO typically provides gain at medium to high SNR (at very low SNR channel feedback is less accurate and the benefit of increased </a:t>
            </a:r>
            <a:r>
              <a:rPr lang="en-US" sz="1800" b="0" dirty="0"/>
              <a:t>spatial multiplexing is </a:t>
            </a:r>
            <a:r>
              <a:rPr lang="en-US" sz="1800" b="0" dirty="0" smtClean="0"/>
              <a:t>outweighed by the power reduction due to power split between the STA).</a:t>
            </a:r>
            <a:endParaRPr lang="en-US" sz="1800" b="0" dirty="0" smtClean="0"/>
          </a:p>
          <a:p>
            <a:endParaRPr lang="en-US" sz="1800" b="0" dirty="0"/>
          </a:p>
          <a:p>
            <a:r>
              <a:rPr lang="en-US" sz="1800" b="0" dirty="0" smtClean="0"/>
              <a:t>Similarly UL MU-MIMO at very low SNR will suffer compared to UL OFDMA (reduced inter user interference and sensitivity to impairments</a:t>
            </a:r>
            <a:r>
              <a:rPr lang="en-US" sz="1800" b="0" dirty="0"/>
              <a:t>)</a:t>
            </a:r>
            <a:endParaRPr lang="en-US" sz="1800" b="0" dirty="0" smtClean="0"/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1800" b="0" dirty="0" smtClean="0"/>
              <a:t>MCS15 can operate at negative SNR and is therefore best used for single user transmissions</a:t>
            </a:r>
            <a:endParaRPr lang="en-US" sz="1800" b="0" dirty="0" smtClean="0"/>
          </a:p>
          <a:p>
            <a:endParaRPr lang="en-US" sz="1800" b="0" dirty="0" smtClean="0"/>
          </a:p>
          <a:p>
            <a:pPr marL="0" indent="0">
              <a:buNone/>
            </a:pPr>
            <a:r>
              <a:rPr lang="en-US" sz="1800" b="0" dirty="0" smtClean="0">
                <a:sym typeface="Wingdings" panose="05000000000000000000" pitchFamily="2" charset="2"/>
              </a:rPr>
              <a:t> </a:t>
            </a:r>
            <a:r>
              <a:rPr lang="en-US" sz="1800" b="0" dirty="0" smtClean="0"/>
              <a:t>Propose </a:t>
            </a:r>
            <a:r>
              <a:rPr lang="en-US" sz="1800" b="0" dirty="0"/>
              <a:t>to disallow DL and UL MU-MIMO over MCS15</a:t>
            </a:r>
          </a:p>
          <a:p>
            <a:endParaRPr lang="en-US" sz="1800" b="0" dirty="0"/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16769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#1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Do you agree to disallow DL and UL MU-MIMO over MCS15?</a:t>
            </a:r>
            <a:endParaRPr lang="en-US" sz="160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415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330003</TotalTime>
  <Words>167</Words>
  <Application>Microsoft Office PowerPoint</Application>
  <PresentationFormat>On-screen Show (4:3)</PresentationFormat>
  <Paragraphs>47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CiscoSans ExtraLight</vt:lpstr>
      <vt:lpstr>CiscoSans Thin</vt:lpstr>
      <vt:lpstr>Times New Roman</vt:lpstr>
      <vt:lpstr>Wingdings</vt:lpstr>
      <vt:lpstr>802-11-Submission</vt:lpstr>
      <vt:lpstr>MU-MIMO over MCS15</vt:lpstr>
      <vt:lpstr>Discussion</vt:lpstr>
      <vt:lpstr>SP #1</vt:lpstr>
    </vt:vector>
  </TitlesOfParts>
  <Manager>ron.porat@broadcom.com</Manager>
  <Company>Broadcom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1572</cp:revision>
  <cp:lastPrinted>1998-02-10T13:28:06Z</cp:lastPrinted>
  <dcterms:created xsi:type="dcterms:W3CDTF">2007-05-21T21:00:37Z</dcterms:created>
  <dcterms:modified xsi:type="dcterms:W3CDTF">2020-11-19T03:57:41Z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