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7"/>
  </p:notesMasterIdLst>
  <p:handoutMasterIdLst>
    <p:handoutMasterId r:id="rId138"/>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24" r:id="rId107"/>
    <p:sldId id="625" r:id="rId108"/>
    <p:sldId id="626" r:id="rId109"/>
    <p:sldId id="627" r:id="rId110"/>
    <p:sldId id="628" r:id="rId111"/>
    <p:sldId id="629" r:id="rId112"/>
    <p:sldId id="630" r:id="rId113"/>
    <p:sldId id="631" r:id="rId114"/>
    <p:sldId id="632" r:id="rId115"/>
    <p:sldId id="633" r:id="rId116"/>
    <p:sldId id="634" r:id="rId117"/>
    <p:sldId id="635" r:id="rId118"/>
    <p:sldId id="636" r:id="rId119"/>
    <p:sldId id="639" r:id="rId120"/>
    <p:sldId id="640" r:id="rId121"/>
    <p:sldId id="641" r:id="rId122"/>
    <p:sldId id="642" r:id="rId123"/>
    <p:sldId id="643" r:id="rId124"/>
    <p:sldId id="644" r:id="rId125"/>
    <p:sldId id="645" r:id="rId126"/>
    <p:sldId id="646" r:id="rId127"/>
    <p:sldId id="647" r:id="rId128"/>
    <p:sldId id="648" r:id="rId129"/>
    <p:sldId id="649" r:id="rId130"/>
    <p:sldId id="650" r:id="rId131"/>
    <p:sldId id="651" r:id="rId132"/>
    <p:sldId id="652" r:id="rId133"/>
    <p:sldId id="653" r:id="rId134"/>
    <p:sldId id="654" r:id="rId135"/>
    <p:sldId id="561" r:id="rId13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0427" autoAdjust="0"/>
  </p:normalViewPr>
  <p:slideViewPr>
    <p:cSldViewPr>
      <p:cViewPr varScale="1">
        <p:scale>
          <a:sx n="101" d="100"/>
          <a:sy n="101" d="100"/>
        </p:scale>
        <p:origin x="49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handoutMaster" Target="handoutMasters/handout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commentAuthors" Target="commentAuthor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2366156"/>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53313129"/>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5499201"/>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9126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1544571"/>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6193857"/>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167857"/>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3064696"/>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7592361"/>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392722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1586910"/>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97765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8974201"/>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40930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29078941"/>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1509758"/>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3212904"/>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1378818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800435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3471222"/>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8012820"/>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994219"/>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7112681"/>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2156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547610"/>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5064426"/>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6381818"/>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8733632"/>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4440674"/>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r50</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2021-02-05</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sounding</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4657791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6592364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1944473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8284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5069626"/>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1894570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31741231"/>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22/0229r4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22/0229r4</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081428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a:t>
            </a:r>
            <a:r>
              <a:rPr lang="en-US" altLang="zh-CN" sz="1800" b="1" kern="0" dirty="0" err="1"/>
              <a:t>Trainin</a:t>
            </a:r>
            <a:r>
              <a:rPr lang="en-US" altLang="zh-CN" sz="1800" b="1" kern="0" dirty="0"/>
              <a:t>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6717537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135410"/>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3910534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364270799"/>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84821208"/>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6600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sounding</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80072863"/>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13006898"/>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99171859"/>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62305654"/>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032511"/>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54105914"/>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8689545"/>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22/0229r5</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22/0229r5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89442252"/>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a:t>
            </a:r>
            <a:r>
              <a:rPr lang="en-US" altLang="zh-CN" sz="1800" b="1" kern="0" dirty="0" err="1"/>
              <a:t>Trainin</a:t>
            </a:r>
            <a:r>
              <a:rPr lang="en-US" altLang="zh-CN" sz="1800" b="1" kern="0" dirty="0"/>
              <a:t>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373611231"/>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167415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8877168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01828016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9073073"/>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766334802"/>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22/0223r4</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a:t>Chaoming Luo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22/0223r4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42629614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Approve SENS SG and TGbf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53 (</a:t>
            </a:r>
            <a:r>
              <a:rPr lang="en-US" altLang="zh-CN" sz="4000">
                <a:solidFill>
                  <a:srgbClr val="FF0000"/>
                </a:solidFill>
              </a:rPr>
              <a:t>Defer</a:t>
            </a:r>
            <a:r>
              <a:rPr lang="en-US" altLang="zh-CN" sz="4000"/>
              <a:t>)</a:t>
            </a:r>
            <a:endParaRPr lang="en-US" altLang="zh-CN" sz="4000" dirty="0"/>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104927</TotalTime>
  <Words>6054</Words>
  <Application>Microsoft Office PowerPoint</Application>
  <PresentationFormat>宽屏</PresentationFormat>
  <Paragraphs>1540</Paragraphs>
  <Slides>135</Slides>
  <Notes>135</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135</vt:i4>
      </vt:variant>
    </vt:vector>
  </HeadingPairs>
  <TitlesOfParts>
    <vt:vector size="141" baseType="lpstr">
      <vt:lpstr>MS PGothic</vt:lpstr>
      <vt:lpstr>微软雅黑</vt:lpstr>
      <vt:lpstr>Arial</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4698</cp:revision>
  <cp:lastPrinted>2014-11-04T15:04:57Z</cp:lastPrinted>
  <dcterms:created xsi:type="dcterms:W3CDTF">2007-04-17T18:10:23Z</dcterms:created>
  <dcterms:modified xsi:type="dcterms:W3CDTF">2022-03-07T06:59:24Z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(3)A2fXGo1EyL/H7oGR8Xt7JSq/30abhSPAnaoHmBJBGLQgzt+Au+0gHJIM3SYeziHVSFIkKjD9
vSQbEotrGQomg1zxQ1wPeEffFlIp240Z3gLwTSLHpvem1kahDHqbB1kmquR7IWk4BEppyg3s
mVrZDF+XixAFSfh7xggduayNtJIGwOylsqw6075uG3RH6P/E+Gv/qcTnMHT/niSGc7VfV5ya
zQpc7ODviT7TFuL7A3</vt:lpwstr>
  </property>
  <property fmtid="{D5CDD505-2E9C-101B-9397-08002B2CF9AE}" pid="27" name="_2015_ms_pID_7253431">
    <vt:lpwstr>iLXtonSXsCndhE7LzpYEvpl+fe9JkkmL/awR/J4FOY88YM8lp88oEe
jOyQd9CFLoNdWq5CYU9yD1saG2EYdtl6hCqCTzsHBw5JvmAkhZzAKXTE4YhK5GKYsVFxCqcE
8P+AbXj/UP7v7Q3jmhFaE0LNZ4/2hEr4UjycqIbo//CckGxxRs5wgBzDTm/eJNl+c7w51iUQ
McJE0rD2ODAQXGDN/NOy2vN94CYZ23WBDDPQ</vt:lpwstr>
  </property>
  <property fmtid="{D5CDD505-2E9C-101B-9397-08002B2CF9AE}" pid="28" name="_2015_ms_pID_7253432">
    <vt:lpwstr>KOf7UgB4FKJuQ3f5Lo3cAmA=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