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5"/>
  </p:notesMasterIdLst>
  <p:handoutMasterIdLst>
    <p:handoutMasterId r:id="rId76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555" r:id="rId72"/>
    <p:sldId id="556" r:id="rId73"/>
    <p:sldId id="488" r:id="rId7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0427" autoAdjust="0"/>
  </p:normalViewPr>
  <p:slideViewPr>
    <p:cSldViewPr>
      <p:cViewPr varScale="1">
        <p:scale>
          <a:sx n="90" d="100"/>
          <a:sy n="90" d="100"/>
        </p:scale>
        <p:origin x="795" y="45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785975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9523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344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2197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2457188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60397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874503" y="304026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r36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(</a:t>
            </a:r>
            <a:r>
              <a:rPr lang="en-US" altLang="zh-CN" sz="2000" dirty="0">
                <a:cs typeface="Times New Roman" panose="02020603050405020304" pitchFamily="18" charset="0"/>
              </a:rPr>
              <a:t>Meta Platforms</a:t>
            </a:r>
            <a:r>
              <a:rPr lang="en-US" altLang="en-US" sz="2000" dirty="0" smtClean="0">
                <a:cs typeface="Times New Roman" panose="02020603050405020304" pitchFamily="18" charset="0"/>
              </a:rPr>
              <a:t>)</a:t>
            </a:r>
            <a:endParaRPr lang="en-US" altLang="en-US" sz="2000" dirty="0">
              <a:cs typeface="Times New Roman" panose="02020603050405020304" pitchFamily="18" charset="0"/>
            </a:endParaRP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</a:t>
            </a:r>
            <a:r>
              <a:rPr lang="en-US" altLang="zh-CN" sz="1800" b="1" kern="0" dirty="0" smtClean="0"/>
              <a:t>bf</a:t>
            </a:r>
            <a:r>
              <a:rPr lang="en-US" altLang="zh-CN" sz="1800" b="1" kern="0" dirty="0"/>
              <a:t>.</a:t>
            </a:r>
            <a:endParaRPr lang="en-US" altLang="zh-CN" sz="1800" b="1" kern="0" dirty="0"/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Lei Huang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182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88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setup, role(s) of a sensing responder shall be determined as one of </a:t>
            </a:r>
            <a:r>
              <a:rPr lang="en-US" altLang="zh-CN" sz="1800" kern="0" dirty="0" smtClean="0"/>
              <a:t>followings: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Sang </a:t>
            </a:r>
            <a:r>
              <a:rPr lang="en-US" altLang="zh-CN" sz="1800" b="1" kern="0" dirty="0"/>
              <a:t>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662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transmitter and </a:t>
            </a:r>
            <a:r>
              <a:rPr lang="en-US" altLang="zh-CN" sz="1800" kern="0" dirty="0" smtClean="0"/>
              <a:t>receiver role(s</a:t>
            </a:r>
            <a:r>
              <a:rPr lang="en-US" altLang="zh-CN" sz="1800" kern="0" dirty="0"/>
              <a:t>) of a STA corresponding to a sensing measurement setup ID until the measurement setup is terminated shall be fixed as determined during the measurement </a:t>
            </a:r>
            <a:r>
              <a:rPr lang="en-US" altLang="zh-CN" sz="1800" kern="0" dirty="0" smtClean="0"/>
              <a:t>setup</a:t>
            </a:r>
            <a:r>
              <a:rPr lang="en-US" altLang="zh-CN" sz="1800" kern="0" dirty="0"/>
              <a:t>.</a:t>
            </a:r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Dongguk</a:t>
            </a:r>
            <a:r>
              <a:rPr lang="en-US" altLang="zh-CN" sz="1800" b="1" kern="0" dirty="0"/>
              <a:t> Lim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186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95300" y="2514600"/>
            <a:ext cx="8153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December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21 </a:t>
            </a:r>
            <a:r>
              <a:rPr lang="en-US" altLang="zh-CN" sz="4000" dirty="0">
                <a:solidFill>
                  <a:srgbClr val="0000FF"/>
                </a:solidFill>
              </a:rPr>
              <a:t>(Tuesday)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678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533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38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" y="1066800"/>
            <a:ext cx="9067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  <a:endParaRPr lang="en-US" altLang="zh-CN" sz="1800" b="1" kern="0" dirty="0"/>
          </a:p>
          <a:p>
            <a:pPr marL="0" indent="0">
              <a:buNone/>
            </a:pP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An </a:t>
            </a:r>
            <a:r>
              <a:rPr lang="en-US" altLang="zh-CN" sz="1400" dirty="0"/>
              <a:t>optional sensing by proxy (SBP) procedure is defined in which:</a:t>
            </a:r>
            <a:endParaRPr lang="zh-CN" altLang="zh-CN" sz="1400" dirty="0"/>
          </a:p>
          <a:p>
            <a:pPr lvl="0"/>
            <a:r>
              <a:rPr lang="en-US" altLang="zh-CN" sz="1400" dirty="0"/>
              <a:t>An “SBP request” consists of a non-AP STA sending an SBP Request frame to an SBP-capable AP STA.</a:t>
            </a:r>
            <a:endParaRPr lang="zh-CN" altLang="zh-CN" sz="1400" dirty="0"/>
          </a:p>
          <a:p>
            <a:pPr lvl="1"/>
            <a:r>
              <a:rPr lang="en-US" altLang="zh-CN" sz="1200" dirty="0"/>
              <a:t>An STA that sends an SBP Request frame to invoke SBP (and, as a result, WLAN sensing) is denoted by “SBP requesting STA”.</a:t>
            </a:r>
            <a:endParaRPr lang="zh-CN" altLang="zh-CN" sz="1200" dirty="0"/>
          </a:p>
          <a:p>
            <a:pPr lvl="1"/>
            <a:r>
              <a:rPr lang="en-US" altLang="zh-CN" sz="1200" dirty="0"/>
              <a:t>The format and contents of the SBP Request frame are TBD.</a:t>
            </a:r>
            <a:endParaRPr lang="zh-CN" altLang="zh-CN" sz="1200" dirty="0"/>
          </a:p>
          <a:p>
            <a:pPr lvl="0"/>
            <a:r>
              <a:rPr lang="en-US" altLang="zh-CN" sz="1400" dirty="0"/>
              <a:t>An AP STA that receives an SBP request shall send to the SBP requesting STA an SBP Response frame to accept or reject the request. </a:t>
            </a:r>
            <a:endParaRPr lang="zh-CN" altLang="zh-CN" sz="1400" dirty="0"/>
          </a:p>
          <a:p>
            <a:pPr lvl="1"/>
            <a:r>
              <a:rPr lang="en-US" altLang="zh-CN" sz="1200" dirty="0"/>
              <a:t>The format and contents of the SBP Response frame are TBD.</a:t>
            </a:r>
            <a:endParaRPr lang="zh-CN" altLang="zh-CN" sz="1200" dirty="0"/>
          </a:p>
          <a:p>
            <a:pPr lvl="0"/>
            <a:r>
              <a:rPr lang="en-US" altLang="zh-CN" sz="1400" dirty="0"/>
              <a:t>An AP STA that accepts an SBP request shall initiate WLAN sensing procedure(s) with one or more non-AP STA(s) using operational parameters derived from those indicated within the SBP Request frame.</a:t>
            </a:r>
            <a:endParaRPr lang="zh-CN" altLang="zh-CN" sz="1400" dirty="0"/>
          </a:p>
          <a:p>
            <a:pPr lvl="0"/>
            <a:r>
              <a:rPr lang="en-US" altLang="zh-CN" sz="1400" dirty="0"/>
              <a:t>Measurement results obtained in WLAN sensing procedure(s) resultant from an SBP request shall be reported to the SBP requesting STA</a:t>
            </a:r>
            <a:r>
              <a:rPr lang="en-US" altLang="zh-CN" sz="1400" dirty="0" smtClean="0"/>
              <a:t>.</a:t>
            </a:r>
          </a:p>
          <a:p>
            <a:pPr lvl="0"/>
            <a:endParaRPr lang="en-US" altLang="zh-CN" sz="16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/>
              <a:t>Second</a:t>
            </a:r>
            <a:r>
              <a:rPr lang="en-US" altLang="zh-CN" sz="16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Preliminary Result: </a:t>
            </a:r>
            <a:r>
              <a:rPr lang="en-US" altLang="zh-CN" sz="1600" b="1" kern="0" dirty="0" smtClean="0"/>
              <a:t>( Y</a:t>
            </a:r>
            <a:r>
              <a:rPr lang="en-US" altLang="zh-CN" sz="1600" b="1" kern="0" dirty="0" smtClean="0"/>
              <a:t>/ </a:t>
            </a:r>
            <a:r>
              <a:rPr lang="en-US" altLang="zh-CN" sz="1600" b="1" kern="0" dirty="0" smtClean="0"/>
              <a:t>N</a:t>
            </a:r>
            <a:r>
              <a:rPr lang="en-US" altLang="zh-CN" sz="1600" b="1" kern="0" dirty="0" smtClean="0"/>
              <a:t>/ </a:t>
            </a:r>
            <a:r>
              <a:rPr lang="en-US" altLang="zh-CN" sz="1600" b="1" kern="0" dirty="0" smtClean="0"/>
              <a:t>A</a:t>
            </a:r>
            <a:r>
              <a:rPr lang="en-US" altLang="zh-CN" sz="1600" b="1" kern="0" dirty="0" smtClean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</a:t>
            </a:r>
            <a:r>
              <a:rPr lang="en-US" altLang="zh-CN" sz="1600" b="1" kern="0" dirty="0"/>
              <a:t>*: </a:t>
            </a:r>
            <a:endParaRPr lang="en-US" altLang="zh-CN" sz="1000" kern="0" dirty="0" smtClean="0"/>
          </a:p>
          <a:p>
            <a:pPr marL="0" lvl="1" indent="0">
              <a:buNone/>
              <a:defRPr/>
            </a:pPr>
            <a:endParaRPr lang="en-US" altLang="zh-CN" sz="4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dirty="0" smtClean="0"/>
              <a:t>21/1692r4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SP Result:  30Y/ 2N/ 8A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494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the </a:t>
            </a:r>
            <a:r>
              <a:rPr lang="en-US" altLang="zh-CN" sz="1800" b="1" kern="0" dirty="0" err="1"/>
              <a:t>TGbf</a:t>
            </a:r>
            <a:r>
              <a:rPr lang="en-US" altLang="zh-CN" sz="1800" b="1" kern="0" dirty="0"/>
              <a:t> SFD:</a:t>
            </a: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102665</TotalTime>
  <Words>4061</Words>
  <Application>Microsoft Office PowerPoint</Application>
  <PresentationFormat>全屏显示(4:3)</PresentationFormat>
  <Paragraphs>874</Paragraphs>
  <Slides>73</Slides>
  <Notes>73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73</vt:i4>
      </vt:variant>
    </vt:vector>
  </HeadingPairs>
  <TitlesOfParts>
    <vt:vector size="78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4612</cp:revision>
  <cp:lastPrinted>2014-11-04T15:04:57Z</cp:lastPrinted>
  <dcterms:created xsi:type="dcterms:W3CDTF">2007-04-17T18:10:23Z</dcterms:created>
  <dcterms:modified xsi:type="dcterms:W3CDTF">2021-12-02T03:01:29Z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(3)rISnpQ58zMFgAZudSMt0yrYJfwl37eX5jYyJU9Ft5DxFXWl1akdLvSaUFRGn/wAiIYnCvxZg
pusiGiSIika/zdB3OfnHSw+YQD//9ytjhjKM3nzK8mdZRQogLBv0hfvFj/I66iXJYByjEzrq
57dgVZznCnF8WdekLhWYNd6sisgJZFf0ywt9HVEtL7gopfsDtynCZdi70Bw5petBOhJkYgus
AQo72ZCXVPKoQ6mDmy</vt:lpwstr>
  </property>
  <property fmtid="{D5CDD505-2E9C-101B-9397-08002B2CF9AE}" pid="27" name="_2015_ms_pID_7253431">
    <vt:lpwstr>uOw0wxSCR97eL4Ry0ouYDCviQM7yOFXWARy7aM+TyxRUnLugywndeb
xscPSq25ka4B8Dxxxm9Kbcuf2eIyvcd+HBRbBWZhP3RUGpbuK+nrefeWWadwFXZeLppNHv7Y
GkQt+MuXMymjC8I3Q/Kiy1k5IMfogPUoGrptmVhygvxKXjY13bPibGdpjkNBeoJrE88o7Q7o
5viink208wybiqV5C8kb7bxTQQH2Hx60qgYF</vt:lpwstr>
  </property>
  <property fmtid="{D5CDD505-2E9C-101B-9397-08002B2CF9AE}" pid="28" name="_2015_ms_pID_7253432">
    <vt:lpwstr>yg==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1638412409</vt:lpwstr>
  </property>
</Properties>
</file>