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488" r:id="rId7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389971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5709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994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829190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r34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387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041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setup, role(s) of a sensing responder shall be determined as one of </a:t>
            </a:r>
            <a:r>
              <a:rPr lang="en-US" altLang="zh-CN" sz="1800" kern="0" dirty="0" smtClean="0"/>
              <a:t>followings: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55190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role(s) of a STA corresponding to a sensing measurement setup ID until the measurement setup is terminated shall be fixed as determined during the measurement </a:t>
            </a:r>
            <a:r>
              <a:rPr lang="en-US" altLang="zh-CN" sz="1800" kern="0" dirty="0" smtClean="0"/>
              <a:t>setup</a:t>
            </a:r>
            <a:r>
              <a:rPr lang="en-US" altLang="zh-CN" sz="1800" kern="0" dirty="0"/>
              <a:t>.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790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102648</TotalTime>
  <Words>3847</Words>
  <Application>Microsoft Office PowerPoint</Application>
  <PresentationFormat>全屏显示(4:3)</PresentationFormat>
  <Paragraphs>854</Paragraphs>
  <Slides>71</Slides>
  <Notes>71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4604</cp:revision>
  <cp:lastPrinted>2014-11-04T15:04:57Z</cp:lastPrinted>
  <dcterms:created xsi:type="dcterms:W3CDTF">2007-04-17T18:10:23Z</dcterms:created>
  <dcterms:modified xsi:type="dcterms:W3CDTF">2021-11-15T07:16:43Z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