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1" r:id="rId63"/>
    <p:sldId id="542" r:id="rId64"/>
    <p:sldId id="543" r:id="rId65"/>
    <p:sldId id="544" r:id="rId66"/>
    <p:sldId id="488" r:id="rId6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81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5502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33601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114710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36211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r28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dirty="0" smtClean="0"/>
              <a:t>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smtClean="0"/>
              <a:t>Rui Du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</a:t>
            </a:r>
            <a:r>
              <a:rPr lang="en-US" altLang="zh-CN" sz="1800" b="1" kern="0" dirty="0" smtClean="0"/>
              <a:t>(   </a:t>
            </a:r>
            <a:r>
              <a:rPr lang="en-US" altLang="zh-CN" sz="1800" b="1" kern="0" dirty="0" smtClean="0"/>
              <a:t>Y/  N/ 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21/0876r3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28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smtClean="0"/>
              <a:t>Rui Du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</a:t>
            </a:r>
            <a:r>
              <a:rPr lang="en-US" altLang="zh-CN" sz="1800" b="1" kern="0" dirty="0" smtClean="0"/>
              <a:t>(   </a:t>
            </a:r>
            <a:r>
              <a:rPr lang="en-US" altLang="zh-CN" sz="1800" b="1" kern="0" dirty="0" smtClean="0"/>
              <a:t>Y/  N/ 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001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the estimation result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estimation value of the CSI variation shall be mapped to a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estimation value shall indicate a larger CSI variation degree (strictly increasing).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CSI variation of 0 indicates a minimum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CSI variation of 1 indicates a maximum CSI variation. </a:t>
            </a:r>
            <a:endParaRPr lang="en-US" altLang="zh-CN" sz="140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60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</a:t>
            </a:r>
            <a:r>
              <a:rPr lang="en-US" altLang="zh-CN" sz="1800" b="1" kern="0" dirty="0" smtClean="0"/>
              <a:t>(   </a:t>
            </a:r>
            <a:r>
              <a:rPr lang="en-US" altLang="zh-CN" sz="1800" b="1" kern="0" dirty="0" smtClean="0"/>
              <a:t>Y/  N/ 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9870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threshold 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</a:t>
            </a:r>
            <a:r>
              <a:rPr lang="en-US" altLang="zh-CN" sz="1800" b="1" kern="0" dirty="0" smtClean="0"/>
              <a:t>(   </a:t>
            </a:r>
            <a:r>
              <a:rPr lang="en-US" altLang="zh-CN" sz="1800" b="1" kern="0" dirty="0" smtClean="0"/>
              <a:t>Y/  N/ 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/>
              <a:t>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0969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</a:t>
            </a:r>
            <a:r>
              <a:rPr lang="en-US" altLang="zh-CN" sz="1800" b="1" kern="0" dirty="0" smtClean="0"/>
              <a:t>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102598</TotalTime>
  <Words>3568</Words>
  <Application>Microsoft Office PowerPoint</Application>
  <PresentationFormat>全屏显示(4:3)</PresentationFormat>
  <Paragraphs>782</Paragraphs>
  <Slides>66</Slides>
  <Notes>66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4589</cp:revision>
  <cp:lastPrinted>2014-11-04T15:04:57Z</cp:lastPrinted>
  <dcterms:created xsi:type="dcterms:W3CDTF">2007-04-17T18:10:23Z</dcterms:created>
  <dcterms:modified xsi:type="dcterms:W3CDTF">2021-09-29T06:21:59Z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1631774544</vt:lpwstr>
  </property>
</Properties>
</file>