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1" r:id="rId33"/>
    <p:sldId id="493" r:id="rId34"/>
    <p:sldId id="488" r:id="rId3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98264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154746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r10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smtClean="0"/>
              <a:t>March </a:t>
            </a:r>
            <a:r>
              <a:rPr lang="en-US" altLang="en-US" sz="1800" b="1" smtClean="0"/>
              <a:t>2021</a:t>
            </a:r>
            <a:endParaRPr lang="en-US" altLang="en-US" sz="18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xxxxxxxxxxxxxxx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4" Type="http://schemas.openxmlformats.org/officeDocument/2006/relationships/hyperlink" Target="https://mentor.ieee.org/802.11/xxxxxxxxxxxxxxxxx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mentor.ieee.org/xxxxxxxxxxxxxxxx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mentor.ieee.org/802.11/xxxxxxxxxxxxxxxxxx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 invalidUrl="https:///"/>
              </a:rPr>
              <a:t>https</a:t>
            </a:r>
            <a:r>
              <a:rPr lang="en-US" altLang="zh-CN" sz="1600" dirty="0" smtClean="0">
                <a:hlinkClick r:id="rId6" invalidUrl="https:///"/>
              </a:rPr>
              <a:t>://</a:t>
            </a:r>
            <a:endParaRPr lang="en-US" altLang="zh-CN" sz="1600" dirty="0" smtClean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</a:t>
            </a:r>
            <a:r>
              <a:rPr lang="en-US" altLang="zh-CN" sz="1800" dirty="0" smtClean="0">
                <a:highlight>
                  <a:srgbClr val="00FF00"/>
                </a:highlight>
              </a:rPr>
              <a:t>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21/0145r4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phase of a sensing </a:t>
            </a:r>
            <a:r>
              <a:rPr lang="en-US" altLang="zh-CN" kern="0" dirty="0" smtClean="0"/>
              <a:t>session.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 algn="just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 smtClean="0"/>
              <a:t>Related </a:t>
            </a:r>
            <a:r>
              <a:rPr lang="en-US" altLang="zh-CN" kern="0" dirty="0"/>
              <a:t>document 21/0145r5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58737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15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102116</TotalTime>
  <Words>1243</Words>
  <Application>Microsoft Office PowerPoint</Application>
  <PresentationFormat>全屏显示(4:3)</PresentationFormat>
  <Paragraphs>332</Paragraphs>
  <Slides>34</Slides>
  <Notes>34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39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4516</cp:revision>
  <cp:lastPrinted>2014-11-04T15:04:57Z</cp:lastPrinted>
  <dcterms:created xsi:type="dcterms:W3CDTF">2007-04-17T18:10:23Z</dcterms:created>
  <dcterms:modified xsi:type="dcterms:W3CDTF">2021-03-29T01:34:36Z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(3)ceswxzBrIWEUxtFHWrP8qr4DqR8N2z9SDkWoxZBnNbHWJN0DLL4cXLhbA6KxA7rvMC8LzKdn
awf8gT92tm1oSfv/O309eNQEf+vGjtIV2CZsmqLxpjGgKW4TukOuZPoicbApmCFxipxhIq/y
1s6eK+7GV845r7Ge6DJ4FhmAi4oQ52d3FTFO987xImw9w+dnWPn0iSGAR/qvps1/+eqiYxyv
p8A131EU6c107hZa19</vt:lpwstr>
  </property>
  <property fmtid="{D5CDD505-2E9C-101B-9397-08002B2CF9AE}" pid="27" name="_2015_ms_pID_7253431">
    <vt:lpwstr>u1EE1LAk/VdioEBeyJhcgHFY+7BZu94NorjAsqgLUtYnskmKpe0OgG
A5j2u/5ldttoiWERHzcr8fduKGQFwPS2tgh6rOAYig2Sl2c2//8cseEzgV+JLvRPmjILajx+
Nmx4RMteP4JN+RfI5hsKbPwLVeLbpiE2cfzKCnZBk3YPq4xg7Unp+3hj7I9R1ot6j8amsmUF
7b2IT6aMp4EX886dy1MIQr5bCIwjzaxctBBH</vt:lpwstr>
  </property>
  <property fmtid="{D5CDD505-2E9C-101B-9397-08002B2CF9AE}" pid="28" name="_2015_ms_pID_7253432">
    <vt:lpwstr>iQ==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1605017278</vt:lpwstr>
  </property>
</Properties>
</file>