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3" r:id="rId12"/>
    <p:sldId id="46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5697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787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9088"/>
            <a:ext cx="15414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November </a:t>
            </a:r>
            <a:r>
              <a:rPr lang="en-US" altLang="en-US" sz="1800" b="1" dirty="0" smtClean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2020-11-10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11-20/1812rX 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 			Second:  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2088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/>
              <a:t>TGbf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 			Second:  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10781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       Tech 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101958</TotalTime>
  <Words>313</Words>
  <Application>Microsoft Office PowerPoint</Application>
  <PresentationFormat>全屏显示(4:3)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4471</cp:revision>
  <cp:lastPrinted>2014-11-04T15:04:57Z</cp:lastPrinted>
  <dcterms:created xsi:type="dcterms:W3CDTF">2007-04-17T18:10:23Z</dcterms:created>
  <dcterms:modified xsi:type="dcterms:W3CDTF">2020-11-25T02:13:15Z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