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527" r:id="rId3"/>
    <p:sldId id="273" r:id="rId4"/>
    <p:sldId id="274" r:id="rId5"/>
    <p:sldId id="262" r:id="rId6"/>
    <p:sldId id="263" r:id="rId7"/>
    <p:sldId id="272" r:id="rId8"/>
    <p:sldId id="266" r:id="rId9"/>
    <p:sldId id="267" r:id="rId10"/>
    <p:sldId id="284" r:id="rId11"/>
    <p:sldId id="519" r:id="rId12"/>
    <p:sldId id="520" r:id="rId13"/>
    <p:sldId id="282" r:id="rId14"/>
    <p:sldId id="521" r:id="rId15"/>
    <p:sldId id="522" r:id="rId16"/>
    <p:sldId id="525" r:id="rId17"/>
    <p:sldId id="286" r:id="rId18"/>
    <p:sldId id="288" r:id="rId19"/>
    <p:sldId id="289" r:id="rId20"/>
    <p:sldId id="292" r:id="rId21"/>
    <p:sldId id="275" r:id="rId22"/>
    <p:sldId id="493" r:id="rId23"/>
    <p:sldId id="510" r:id="rId24"/>
    <p:sldId id="528" r:id="rId25"/>
    <p:sldId id="523" r:id="rId26"/>
    <p:sldId id="526" r:id="rId27"/>
    <p:sldId id="524" r:id="rId28"/>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E2DC59-EFEC-4499-B507-7557B56AC008}" v="27" dt="2020-12-14T23:18:21.5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894"/>
    </p:cViewPr>
  </p:sorterViewPr>
  <p:notesViewPr>
    <p:cSldViewPr>
      <p:cViewPr varScale="1">
        <p:scale>
          <a:sx n="85" d="100"/>
          <a:sy n="85" d="100"/>
        </p:scale>
        <p:origin x="3000" y="108"/>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AE4B78FE-BD72-444F-849E-A0E7A7C01EFA}"/>
    <pc:docChg chg="modSld">
      <pc:chgData name="Steve Shellhammer" userId="0e71f22d-ee3e-49c0-82ff-dbc290af8082" providerId="ADAL" clId="{AE4B78FE-BD72-444F-849E-A0E7A7C01EFA}" dt="2020-03-20T23:01:10.992" v="1" actId="20577"/>
      <pc:docMkLst>
        <pc:docMk/>
      </pc:docMkLst>
      <pc:sldChg chg="modSp">
        <pc:chgData name="Steve Shellhammer" userId="0e71f22d-ee3e-49c0-82ff-dbc290af8082" providerId="ADAL" clId="{AE4B78FE-BD72-444F-849E-A0E7A7C01EFA}" dt="2020-03-20T23:01:10.992" v="1" actId="20577"/>
        <pc:sldMkLst>
          <pc:docMk/>
          <pc:sldMk cId="0" sldId="256"/>
        </pc:sldMkLst>
        <pc:spChg chg="mod">
          <ac:chgData name="Steve Shellhammer" userId="0e71f22d-ee3e-49c0-82ff-dbc290af8082" providerId="ADAL" clId="{AE4B78FE-BD72-444F-849E-A0E7A7C01EFA}" dt="2020-03-20T23:01:10.992" v="1" actId="20577"/>
          <ac:spMkLst>
            <pc:docMk/>
            <pc:sldMk cId="0" sldId="256"/>
            <ac:spMk id="3073" creationId="{00000000-0000-0000-0000-000000000000}"/>
          </ac:spMkLst>
        </pc:spChg>
      </pc:sldChg>
    </pc:docChg>
  </pc:docChgLst>
  <pc:docChgLst>
    <pc:chgData name="Steve Shellhammer" userId="0e71f22d-ee3e-49c0-82ff-dbc290af8082" providerId="ADAL" clId="{38BA5DD4-0DF3-448C-8C9A-6BD4E05382C6}"/>
    <pc:docChg chg="undo custSel addSld delSld modSld">
      <pc:chgData name="Steve Shellhammer" userId="0e71f22d-ee3e-49c0-82ff-dbc290af8082" providerId="ADAL" clId="{38BA5DD4-0DF3-448C-8C9A-6BD4E05382C6}" dt="2020-04-27T20:48:57.626" v="3288" actId="20577"/>
      <pc:docMkLst>
        <pc:docMk/>
      </pc:docMkLst>
      <pc:sldChg chg="modSp">
        <pc:chgData name="Steve Shellhammer" userId="0e71f22d-ee3e-49c0-82ff-dbc290af8082" providerId="ADAL" clId="{38BA5DD4-0DF3-448C-8C9A-6BD4E05382C6}" dt="2020-04-27T20:48:57.626" v="3288" actId="20577"/>
        <pc:sldMkLst>
          <pc:docMk/>
          <pc:sldMk cId="0" sldId="256"/>
        </pc:sldMkLst>
        <pc:spChg chg="mod">
          <ac:chgData name="Steve Shellhammer" userId="0e71f22d-ee3e-49c0-82ff-dbc290af8082" providerId="ADAL" clId="{38BA5DD4-0DF3-448C-8C9A-6BD4E05382C6}" dt="2020-04-27T20:48:57.626" v="3288" actId="20577"/>
          <ac:spMkLst>
            <pc:docMk/>
            <pc:sldMk cId="0" sldId="256"/>
            <ac:spMk id="3073" creationId="{00000000-0000-0000-0000-000000000000}"/>
          </ac:spMkLst>
        </pc:spChg>
      </pc:sldChg>
      <pc:sldChg chg="del">
        <pc:chgData name="Steve Shellhammer" userId="0e71f22d-ee3e-49c0-82ff-dbc290af8082" providerId="ADAL" clId="{38BA5DD4-0DF3-448C-8C9A-6BD4E05382C6}" dt="2020-04-27T20:39:22.717" v="3046" actId="47"/>
        <pc:sldMkLst>
          <pc:docMk/>
          <pc:sldMk cId="1551752920" sldId="451"/>
        </pc:sldMkLst>
      </pc:sldChg>
      <pc:sldChg chg="del">
        <pc:chgData name="Steve Shellhammer" userId="0e71f22d-ee3e-49c0-82ff-dbc290af8082" providerId="ADAL" clId="{38BA5DD4-0DF3-448C-8C9A-6BD4E05382C6}" dt="2020-04-27T20:39:22.717" v="3046" actId="47"/>
        <pc:sldMkLst>
          <pc:docMk/>
          <pc:sldMk cId="1060126585" sldId="453"/>
        </pc:sldMkLst>
      </pc:sldChg>
      <pc:sldChg chg="del">
        <pc:chgData name="Steve Shellhammer" userId="0e71f22d-ee3e-49c0-82ff-dbc290af8082" providerId="ADAL" clId="{38BA5DD4-0DF3-448C-8C9A-6BD4E05382C6}" dt="2020-04-27T20:39:22.717" v="3046" actId="47"/>
        <pc:sldMkLst>
          <pc:docMk/>
          <pc:sldMk cId="3634965462" sldId="454"/>
        </pc:sldMkLst>
      </pc:sldChg>
      <pc:sldChg chg="del">
        <pc:chgData name="Steve Shellhammer" userId="0e71f22d-ee3e-49c0-82ff-dbc290af8082" providerId="ADAL" clId="{38BA5DD4-0DF3-448C-8C9A-6BD4E05382C6}" dt="2020-04-27T20:39:22.717" v="3046" actId="47"/>
        <pc:sldMkLst>
          <pc:docMk/>
          <pc:sldMk cId="1342232032" sldId="455"/>
        </pc:sldMkLst>
      </pc:sldChg>
      <pc:sldChg chg="del">
        <pc:chgData name="Steve Shellhammer" userId="0e71f22d-ee3e-49c0-82ff-dbc290af8082" providerId="ADAL" clId="{38BA5DD4-0DF3-448C-8C9A-6BD4E05382C6}" dt="2020-04-27T20:39:22.717" v="3046" actId="47"/>
        <pc:sldMkLst>
          <pc:docMk/>
          <pc:sldMk cId="3773081017" sldId="456"/>
        </pc:sldMkLst>
      </pc:sldChg>
      <pc:sldChg chg="del">
        <pc:chgData name="Steve Shellhammer" userId="0e71f22d-ee3e-49c0-82ff-dbc290af8082" providerId="ADAL" clId="{38BA5DD4-0DF3-448C-8C9A-6BD4E05382C6}" dt="2020-04-27T20:39:22.717" v="3046" actId="47"/>
        <pc:sldMkLst>
          <pc:docMk/>
          <pc:sldMk cId="482122729" sldId="459"/>
        </pc:sldMkLst>
      </pc:sldChg>
      <pc:sldChg chg="del">
        <pc:chgData name="Steve Shellhammer" userId="0e71f22d-ee3e-49c0-82ff-dbc290af8082" providerId="ADAL" clId="{38BA5DD4-0DF3-448C-8C9A-6BD4E05382C6}" dt="2020-04-27T20:39:22.717" v="3046" actId="47"/>
        <pc:sldMkLst>
          <pc:docMk/>
          <pc:sldMk cId="3008196729" sldId="462"/>
        </pc:sldMkLst>
      </pc:sldChg>
      <pc:sldChg chg="del">
        <pc:chgData name="Steve Shellhammer" userId="0e71f22d-ee3e-49c0-82ff-dbc290af8082" providerId="ADAL" clId="{38BA5DD4-0DF3-448C-8C9A-6BD4E05382C6}" dt="2020-04-27T20:39:22.717" v="3046" actId="47"/>
        <pc:sldMkLst>
          <pc:docMk/>
          <pc:sldMk cId="1458790527" sldId="463"/>
        </pc:sldMkLst>
      </pc:sldChg>
      <pc:sldChg chg="del">
        <pc:chgData name="Steve Shellhammer" userId="0e71f22d-ee3e-49c0-82ff-dbc290af8082" providerId="ADAL" clId="{38BA5DD4-0DF3-448C-8C9A-6BD4E05382C6}" dt="2020-04-27T20:39:22.717" v="3046" actId="47"/>
        <pc:sldMkLst>
          <pc:docMk/>
          <pc:sldMk cId="190983113" sldId="466"/>
        </pc:sldMkLst>
      </pc:sldChg>
      <pc:sldChg chg="del">
        <pc:chgData name="Steve Shellhammer" userId="0e71f22d-ee3e-49c0-82ff-dbc290af8082" providerId="ADAL" clId="{38BA5DD4-0DF3-448C-8C9A-6BD4E05382C6}" dt="2020-04-27T20:39:22.717" v="3046" actId="47"/>
        <pc:sldMkLst>
          <pc:docMk/>
          <pc:sldMk cId="3771648727" sldId="468"/>
        </pc:sldMkLst>
      </pc:sldChg>
      <pc:sldChg chg="del">
        <pc:chgData name="Steve Shellhammer" userId="0e71f22d-ee3e-49c0-82ff-dbc290af8082" providerId="ADAL" clId="{38BA5DD4-0DF3-448C-8C9A-6BD4E05382C6}" dt="2020-04-27T20:39:22.717" v="3046" actId="47"/>
        <pc:sldMkLst>
          <pc:docMk/>
          <pc:sldMk cId="308647179" sldId="476"/>
        </pc:sldMkLst>
      </pc:sldChg>
      <pc:sldChg chg="del">
        <pc:chgData name="Steve Shellhammer" userId="0e71f22d-ee3e-49c0-82ff-dbc290af8082" providerId="ADAL" clId="{38BA5DD4-0DF3-448C-8C9A-6BD4E05382C6}" dt="2020-04-27T20:39:22.717" v="3046" actId="47"/>
        <pc:sldMkLst>
          <pc:docMk/>
          <pc:sldMk cId="2248925092" sldId="477"/>
        </pc:sldMkLst>
      </pc:sldChg>
      <pc:sldChg chg="del">
        <pc:chgData name="Steve Shellhammer" userId="0e71f22d-ee3e-49c0-82ff-dbc290af8082" providerId="ADAL" clId="{38BA5DD4-0DF3-448C-8C9A-6BD4E05382C6}" dt="2020-04-27T20:39:22.717" v="3046" actId="47"/>
        <pc:sldMkLst>
          <pc:docMk/>
          <pc:sldMk cId="3853185424" sldId="478"/>
        </pc:sldMkLst>
      </pc:sldChg>
      <pc:sldChg chg="del">
        <pc:chgData name="Steve Shellhammer" userId="0e71f22d-ee3e-49c0-82ff-dbc290af8082" providerId="ADAL" clId="{38BA5DD4-0DF3-448C-8C9A-6BD4E05382C6}" dt="2020-04-27T20:39:22.717" v="3046" actId="47"/>
        <pc:sldMkLst>
          <pc:docMk/>
          <pc:sldMk cId="4258664382" sldId="479"/>
        </pc:sldMkLst>
      </pc:sldChg>
      <pc:sldChg chg="del">
        <pc:chgData name="Steve Shellhammer" userId="0e71f22d-ee3e-49c0-82ff-dbc290af8082" providerId="ADAL" clId="{38BA5DD4-0DF3-448C-8C9A-6BD4E05382C6}" dt="2020-04-27T20:39:22.717" v="3046" actId="47"/>
        <pc:sldMkLst>
          <pc:docMk/>
          <pc:sldMk cId="2570404857" sldId="481"/>
        </pc:sldMkLst>
      </pc:sldChg>
      <pc:sldChg chg="del">
        <pc:chgData name="Steve Shellhammer" userId="0e71f22d-ee3e-49c0-82ff-dbc290af8082" providerId="ADAL" clId="{38BA5DD4-0DF3-448C-8C9A-6BD4E05382C6}" dt="2020-04-27T20:39:22.717" v="3046" actId="47"/>
        <pc:sldMkLst>
          <pc:docMk/>
          <pc:sldMk cId="1185587275" sldId="482"/>
        </pc:sldMkLst>
      </pc:sldChg>
      <pc:sldChg chg="del">
        <pc:chgData name="Steve Shellhammer" userId="0e71f22d-ee3e-49c0-82ff-dbc290af8082" providerId="ADAL" clId="{38BA5DD4-0DF3-448C-8C9A-6BD4E05382C6}" dt="2020-04-27T20:39:22.717" v="3046" actId="47"/>
        <pc:sldMkLst>
          <pc:docMk/>
          <pc:sldMk cId="2493730739" sldId="483"/>
        </pc:sldMkLst>
      </pc:sldChg>
      <pc:sldChg chg="del">
        <pc:chgData name="Steve Shellhammer" userId="0e71f22d-ee3e-49c0-82ff-dbc290af8082" providerId="ADAL" clId="{38BA5DD4-0DF3-448C-8C9A-6BD4E05382C6}" dt="2020-04-27T20:39:22.717" v="3046" actId="47"/>
        <pc:sldMkLst>
          <pc:docMk/>
          <pc:sldMk cId="3488108764" sldId="484"/>
        </pc:sldMkLst>
      </pc:sldChg>
      <pc:sldChg chg="del">
        <pc:chgData name="Steve Shellhammer" userId="0e71f22d-ee3e-49c0-82ff-dbc290af8082" providerId="ADAL" clId="{38BA5DD4-0DF3-448C-8C9A-6BD4E05382C6}" dt="2020-04-27T20:39:22.717" v="3046" actId="47"/>
        <pc:sldMkLst>
          <pc:docMk/>
          <pc:sldMk cId="3097994670" sldId="485"/>
        </pc:sldMkLst>
      </pc:sldChg>
      <pc:sldChg chg="del">
        <pc:chgData name="Steve Shellhammer" userId="0e71f22d-ee3e-49c0-82ff-dbc290af8082" providerId="ADAL" clId="{38BA5DD4-0DF3-448C-8C9A-6BD4E05382C6}" dt="2020-04-27T20:39:22.717" v="3046" actId="47"/>
        <pc:sldMkLst>
          <pc:docMk/>
          <pc:sldMk cId="1748208782" sldId="486"/>
        </pc:sldMkLst>
      </pc:sldChg>
      <pc:sldChg chg="del">
        <pc:chgData name="Steve Shellhammer" userId="0e71f22d-ee3e-49c0-82ff-dbc290af8082" providerId="ADAL" clId="{38BA5DD4-0DF3-448C-8C9A-6BD4E05382C6}" dt="2020-04-27T20:39:22.717" v="3046" actId="47"/>
        <pc:sldMkLst>
          <pc:docMk/>
          <pc:sldMk cId="1267538533" sldId="487"/>
        </pc:sldMkLst>
      </pc:sldChg>
      <pc:sldChg chg="del">
        <pc:chgData name="Steve Shellhammer" userId="0e71f22d-ee3e-49c0-82ff-dbc290af8082" providerId="ADAL" clId="{38BA5DD4-0DF3-448C-8C9A-6BD4E05382C6}" dt="2020-04-27T20:39:22.717" v="3046" actId="47"/>
        <pc:sldMkLst>
          <pc:docMk/>
          <pc:sldMk cId="446404781" sldId="488"/>
        </pc:sldMkLst>
      </pc:sldChg>
      <pc:sldChg chg="del">
        <pc:chgData name="Steve Shellhammer" userId="0e71f22d-ee3e-49c0-82ff-dbc290af8082" providerId="ADAL" clId="{38BA5DD4-0DF3-448C-8C9A-6BD4E05382C6}" dt="2020-04-27T20:39:22.717" v="3046" actId="47"/>
        <pc:sldMkLst>
          <pc:docMk/>
          <pc:sldMk cId="2240794743" sldId="489"/>
        </pc:sldMkLst>
      </pc:sldChg>
      <pc:sldChg chg="del">
        <pc:chgData name="Steve Shellhammer" userId="0e71f22d-ee3e-49c0-82ff-dbc290af8082" providerId="ADAL" clId="{38BA5DD4-0DF3-448C-8C9A-6BD4E05382C6}" dt="2020-04-27T20:39:22.717" v="3046" actId="47"/>
        <pc:sldMkLst>
          <pc:docMk/>
          <pc:sldMk cId="2886627680" sldId="490"/>
        </pc:sldMkLst>
      </pc:sldChg>
      <pc:sldChg chg="del">
        <pc:chgData name="Steve Shellhammer" userId="0e71f22d-ee3e-49c0-82ff-dbc290af8082" providerId="ADAL" clId="{38BA5DD4-0DF3-448C-8C9A-6BD4E05382C6}" dt="2020-04-27T20:39:22.717" v="3046" actId="47"/>
        <pc:sldMkLst>
          <pc:docMk/>
          <pc:sldMk cId="2351982393" sldId="491"/>
        </pc:sldMkLst>
      </pc:sldChg>
      <pc:sldChg chg="delSp modSp add del">
        <pc:chgData name="Steve Shellhammer" userId="0e71f22d-ee3e-49c0-82ff-dbc290af8082" providerId="ADAL" clId="{38BA5DD4-0DF3-448C-8C9A-6BD4E05382C6}" dt="2020-04-27T20:39:22.717" v="3046" actId="47"/>
        <pc:sldMkLst>
          <pc:docMk/>
          <pc:sldMk cId="607326320" sldId="492"/>
        </pc:sldMkLst>
        <pc:spChg chg="mod">
          <ac:chgData name="Steve Shellhammer" userId="0e71f22d-ee3e-49c0-82ff-dbc290af8082" providerId="ADAL" clId="{38BA5DD4-0DF3-448C-8C9A-6BD4E05382C6}" dt="2020-04-27T17:44:46.924" v="32" actId="1076"/>
          <ac:spMkLst>
            <pc:docMk/>
            <pc:sldMk cId="607326320" sldId="492"/>
            <ac:spMk id="2" creationId="{9E11E864-30A3-4ADA-8811-F1E6A1D756EE}"/>
          </ac:spMkLst>
        </pc:spChg>
        <pc:spChg chg="del">
          <ac:chgData name="Steve Shellhammer" userId="0e71f22d-ee3e-49c0-82ff-dbc290af8082" providerId="ADAL" clId="{38BA5DD4-0DF3-448C-8C9A-6BD4E05382C6}" dt="2020-04-27T17:44:43.998" v="31" actId="478"/>
          <ac:spMkLst>
            <pc:docMk/>
            <pc:sldMk cId="607326320" sldId="492"/>
            <ac:spMk id="3" creationId="{92F312C4-656A-45FA-8A2F-0EA1632EC0BC}"/>
          </ac:spMkLst>
        </pc:spChg>
      </pc:sldChg>
      <pc:sldChg chg="modSp add">
        <pc:chgData name="Steve Shellhammer" userId="0e71f22d-ee3e-49c0-82ff-dbc290af8082" providerId="ADAL" clId="{38BA5DD4-0DF3-448C-8C9A-6BD4E05382C6}" dt="2020-04-27T20:04:32.426" v="1483" actId="20577"/>
        <pc:sldMkLst>
          <pc:docMk/>
          <pc:sldMk cId="3903999504" sldId="493"/>
        </pc:sldMkLst>
        <pc:spChg chg="mod">
          <ac:chgData name="Steve Shellhammer" userId="0e71f22d-ee3e-49c0-82ff-dbc290af8082" providerId="ADAL" clId="{38BA5DD4-0DF3-448C-8C9A-6BD4E05382C6}" dt="2020-04-27T20:04:32.426" v="1483" actId="20577"/>
          <ac:spMkLst>
            <pc:docMk/>
            <pc:sldMk cId="3903999504" sldId="493"/>
            <ac:spMk id="2" creationId="{84C0759C-99ED-4CC7-8098-72FFA6E44A33}"/>
          </ac:spMkLst>
        </pc:spChg>
        <pc:spChg chg="mod">
          <ac:chgData name="Steve Shellhammer" userId="0e71f22d-ee3e-49c0-82ff-dbc290af8082" providerId="ADAL" clId="{38BA5DD4-0DF3-448C-8C9A-6BD4E05382C6}" dt="2020-04-27T19:55:08.775" v="777" actId="20577"/>
          <ac:spMkLst>
            <pc:docMk/>
            <pc:sldMk cId="3903999504" sldId="493"/>
            <ac:spMk id="3" creationId="{5CFC981D-0BCB-4FBE-BC3F-2B291B47CBC8}"/>
          </ac:spMkLst>
        </pc:spChg>
      </pc:sldChg>
      <pc:sldChg chg="addSp modSp add">
        <pc:chgData name="Steve Shellhammer" userId="0e71f22d-ee3e-49c0-82ff-dbc290af8082" providerId="ADAL" clId="{38BA5DD4-0DF3-448C-8C9A-6BD4E05382C6}" dt="2020-04-27T20:07:40.776" v="1567" actId="1038"/>
        <pc:sldMkLst>
          <pc:docMk/>
          <pc:sldMk cId="4172298374" sldId="494"/>
        </pc:sldMkLst>
        <pc:spChg chg="mod">
          <ac:chgData name="Steve Shellhammer" userId="0e71f22d-ee3e-49c0-82ff-dbc290af8082" providerId="ADAL" clId="{38BA5DD4-0DF3-448C-8C9A-6BD4E05382C6}" dt="2020-04-27T17:47:14.109" v="175" actId="404"/>
          <ac:spMkLst>
            <pc:docMk/>
            <pc:sldMk cId="4172298374" sldId="494"/>
            <ac:spMk id="2" creationId="{7400E6C7-FDFA-49CF-8F65-87CA201EC2A0}"/>
          </ac:spMkLst>
        </pc:spChg>
        <pc:spChg chg="mod">
          <ac:chgData name="Steve Shellhammer" userId="0e71f22d-ee3e-49c0-82ff-dbc290af8082" providerId="ADAL" clId="{38BA5DD4-0DF3-448C-8C9A-6BD4E05382C6}" dt="2020-04-27T20:05:10.928" v="1488" actId="14100"/>
          <ac:spMkLst>
            <pc:docMk/>
            <pc:sldMk cId="4172298374" sldId="494"/>
            <ac:spMk id="3" creationId="{2CB45295-3E99-4A32-A947-B96A9B06242C}"/>
          </ac:spMkLst>
        </pc:spChg>
        <pc:graphicFrameChg chg="add mod modGraphic">
          <ac:chgData name="Steve Shellhammer" userId="0e71f22d-ee3e-49c0-82ff-dbc290af8082" providerId="ADAL" clId="{38BA5DD4-0DF3-448C-8C9A-6BD4E05382C6}" dt="2020-04-27T20:07:40.776" v="1567" actId="1038"/>
          <ac:graphicFrameMkLst>
            <pc:docMk/>
            <pc:sldMk cId="4172298374" sldId="494"/>
            <ac:graphicFrameMk id="7" creationId="{049C4363-A407-43C2-B602-F907A5146491}"/>
          </ac:graphicFrameMkLst>
        </pc:graphicFrameChg>
      </pc:sldChg>
      <pc:sldChg chg="addSp delSp modSp add del">
        <pc:chgData name="Steve Shellhammer" userId="0e71f22d-ee3e-49c0-82ff-dbc290af8082" providerId="ADAL" clId="{38BA5DD4-0DF3-448C-8C9A-6BD4E05382C6}" dt="2020-04-27T20:05:49.811" v="1529" actId="47"/>
        <pc:sldMkLst>
          <pc:docMk/>
          <pc:sldMk cId="2315098932" sldId="495"/>
        </pc:sldMkLst>
        <pc:spChg chg="del">
          <ac:chgData name="Steve Shellhammer" userId="0e71f22d-ee3e-49c0-82ff-dbc290af8082" providerId="ADAL" clId="{38BA5DD4-0DF3-448C-8C9A-6BD4E05382C6}" dt="2020-04-27T19:48:28.303" v="693" actId="3680"/>
          <ac:spMkLst>
            <pc:docMk/>
            <pc:sldMk cId="2315098932" sldId="495"/>
            <ac:spMk id="3" creationId="{A65F2F36-62F7-4007-B4DA-AA79C90B7330}"/>
          </ac:spMkLst>
        </pc:spChg>
        <pc:graphicFrameChg chg="add mod ord modGraphic">
          <ac:chgData name="Steve Shellhammer" userId="0e71f22d-ee3e-49c0-82ff-dbc290af8082" providerId="ADAL" clId="{38BA5DD4-0DF3-448C-8C9A-6BD4E05382C6}" dt="2020-04-27T19:53:51.597" v="755" actId="14734"/>
          <ac:graphicFrameMkLst>
            <pc:docMk/>
            <pc:sldMk cId="2315098932" sldId="495"/>
            <ac:graphicFrameMk id="7" creationId="{12E07130-AB2B-448A-9843-70984D72CF1B}"/>
          </ac:graphicFrameMkLst>
        </pc:graphicFrameChg>
      </pc:sldChg>
      <pc:sldChg chg="modSp add">
        <pc:chgData name="Steve Shellhammer" userId="0e71f22d-ee3e-49c0-82ff-dbc290af8082" providerId="ADAL" clId="{38BA5DD4-0DF3-448C-8C9A-6BD4E05382C6}" dt="2020-04-27T20:27:15.627" v="2965" actId="1035"/>
        <pc:sldMkLst>
          <pc:docMk/>
          <pc:sldMk cId="3058792684" sldId="496"/>
        </pc:sldMkLst>
        <pc:spChg chg="mod">
          <ac:chgData name="Steve Shellhammer" userId="0e71f22d-ee3e-49c0-82ff-dbc290af8082" providerId="ADAL" clId="{38BA5DD4-0DF3-448C-8C9A-6BD4E05382C6}" dt="2020-04-27T20:11:41.036" v="1901" actId="14100"/>
          <ac:spMkLst>
            <pc:docMk/>
            <pc:sldMk cId="3058792684" sldId="496"/>
            <ac:spMk id="2" creationId="{7400E6C7-FDFA-49CF-8F65-87CA201EC2A0}"/>
          </ac:spMkLst>
        </pc:spChg>
        <pc:spChg chg="mod">
          <ac:chgData name="Steve Shellhammer" userId="0e71f22d-ee3e-49c0-82ff-dbc290af8082" providerId="ADAL" clId="{38BA5DD4-0DF3-448C-8C9A-6BD4E05382C6}" dt="2020-04-27T20:11:21.858" v="1900" actId="1038"/>
          <ac:spMkLst>
            <pc:docMk/>
            <pc:sldMk cId="3058792684" sldId="496"/>
            <ac:spMk id="3" creationId="{2CB45295-3E99-4A32-A947-B96A9B06242C}"/>
          </ac:spMkLst>
        </pc:spChg>
        <pc:graphicFrameChg chg="mod modGraphic">
          <ac:chgData name="Steve Shellhammer" userId="0e71f22d-ee3e-49c0-82ff-dbc290af8082" providerId="ADAL" clId="{38BA5DD4-0DF3-448C-8C9A-6BD4E05382C6}" dt="2020-04-27T20:27:15.627" v="2965" actId="1035"/>
          <ac:graphicFrameMkLst>
            <pc:docMk/>
            <pc:sldMk cId="3058792684" sldId="496"/>
            <ac:graphicFrameMk id="7" creationId="{049C4363-A407-43C2-B602-F907A5146491}"/>
          </ac:graphicFrameMkLst>
        </pc:graphicFrameChg>
      </pc:sldChg>
      <pc:sldChg chg="addSp delSp modSp add">
        <pc:chgData name="Steve Shellhammer" userId="0e71f22d-ee3e-49c0-82ff-dbc290af8082" providerId="ADAL" clId="{38BA5DD4-0DF3-448C-8C9A-6BD4E05382C6}" dt="2020-04-27T20:47:14.683" v="3205"/>
        <pc:sldMkLst>
          <pc:docMk/>
          <pc:sldMk cId="2963185091" sldId="497"/>
        </pc:sldMkLst>
        <pc:spChg chg="mod">
          <ac:chgData name="Steve Shellhammer" userId="0e71f22d-ee3e-49c0-82ff-dbc290af8082" providerId="ADAL" clId="{38BA5DD4-0DF3-448C-8C9A-6BD4E05382C6}" dt="2020-04-27T20:46:35.710" v="3195" actId="1076"/>
          <ac:spMkLst>
            <pc:docMk/>
            <pc:sldMk cId="2963185091" sldId="497"/>
            <ac:spMk id="2" creationId="{7400E6C7-FDFA-49CF-8F65-87CA201EC2A0}"/>
          </ac:spMkLst>
        </pc:spChg>
        <pc:spChg chg="mod">
          <ac:chgData name="Steve Shellhammer" userId="0e71f22d-ee3e-49c0-82ff-dbc290af8082" providerId="ADAL" clId="{38BA5DD4-0DF3-448C-8C9A-6BD4E05382C6}" dt="2020-04-27T20:47:14.683" v="3205"/>
          <ac:spMkLst>
            <pc:docMk/>
            <pc:sldMk cId="2963185091" sldId="497"/>
            <ac:spMk id="3" creationId="{2CB45295-3E99-4A32-A947-B96A9B06242C}"/>
          </ac:spMkLst>
        </pc:spChg>
        <pc:graphicFrameChg chg="del modGraphic">
          <ac:chgData name="Steve Shellhammer" userId="0e71f22d-ee3e-49c0-82ff-dbc290af8082" providerId="ADAL" clId="{38BA5DD4-0DF3-448C-8C9A-6BD4E05382C6}" dt="2020-04-27T20:19:59.731" v="2822" actId="21"/>
          <ac:graphicFrameMkLst>
            <pc:docMk/>
            <pc:sldMk cId="2963185091" sldId="497"/>
            <ac:graphicFrameMk id="7" creationId="{049C4363-A407-43C2-B602-F907A5146491}"/>
          </ac:graphicFrameMkLst>
        </pc:graphicFrameChg>
        <pc:graphicFrameChg chg="add mod">
          <ac:chgData name="Steve Shellhammer" userId="0e71f22d-ee3e-49c0-82ff-dbc290af8082" providerId="ADAL" clId="{38BA5DD4-0DF3-448C-8C9A-6BD4E05382C6}" dt="2020-04-27T20:47:07.326" v="3204" actId="1036"/>
          <ac:graphicFrameMkLst>
            <pc:docMk/>
            <pc:sldMk cId="2963185091" sldId="497"/>
            <ac:graphicFrameMk id="8" creationId="{F6330D00-2B35-4C7A-A198-6F44C7D5E156}"/>
          </ac:graphicFrameMkLst>
        </pc:graphicFrameChg>
      </pc:sldChg>
      <pc:sldChg chg="modSp add">
        <pc:chgData name="Steve Shellhammer" userId="0e71f22d-ee3e-49c0-82ff-dbc290af8082" providerId="ADAL" clId="{38BA5DD4-0DF3-448C-8C9A-6BD4E05382C6}" dt="2020-04-27T20:48:32.827" v="3275" actId="20577"/>
        <pc:sldMkLst>
          <pc:docMk/>
          <pc:sldMk cId="2941433724" sldId="498"/>
        </pc:sldMkLst>
        <pc:spChg chg="mod">
          <ac:chgData name="Steve Shellhammer" userId="0e71f22d-ee3e-49c0-82ff-dbc290af8082" providerId="ADAL" clId="{38BA5DD4-0DF3-448C-8C9A-6BD4E05382C6}" dt="2020-04-27T20:48:32.827" v="3275" actId="20577"/>
          <ac:spMkLst>
            <pc:docMk/>
            <pc:sldMk cId="2941433724" sldId="498"/>
            <ac:spMk id="3" creationId="{95F00F21-C9D4-41E9-8AE4-5CB8F3844943}"/>
          </ac:spMkLst>
        </pc:spChg>
      </pc:sldChg>
      <pc:sldChg chg="addSp modSp add del">
        <pc:chgData name="Steve Shellhammer" userId="0e71f22d-ee3e-49c0-82ff-dbc290af8082" providerId="ADAL" clId="{38BA5DD4-0DF3-448C-8C9A-6BD4E05382C6}" dt="2020-04-27T20:47:21.597" v="3206" actId="47"/>
        <pc:sldMkLst>
          <pc:docMk/>
          <pc:sldMk cId="611623117" sldId="499"/>
        </pc:sldMkLst>
        <pc:spChg chg="mod">
          <ac:chgData name="Steve Shellhammer" userId="0e71f22d-ee3e-49c0-82ff-dbc290af8082" providerId="ADAL" clId="{38BA5DD4-0DF3-448C-8C9A-6BD4E05382C6}" dt="2020-04-27T20:20:22.041" v="2835" actId="403"/>
          <ac:spMkLst>
            <pc:docMk/>
            <pc:sldMk cId="611623117" sldId="499"/>
            <ac:spMk id="2" creationId="{66BE5D74-0CC7-45A2-9242-2DEED7835D4C}"/>
          </ac:spMkLst>
        </pc:spChg>
        <pc:spChg chg="mod">
          <ac:chgData name="Steve Shellhammer" userId="0e71f22d-ee3e-49c0-82ff-dbc290af8082" providerId="ADAL" clId="{38BA5DD4-0DF3-448C-8C9A-6BD4E05382C6}" dt="2020-04-27T20:20:05.100" v="2823" actId="14100"/>
          <ac:spMkLst>
            <pc:docMk/>
            <pc:sldMk cId="611623117" sldId="499"/>
            <ac:spMk id="3" creationId="{21D3D556-99E4-4F9C-9CD2-A4026B1DFB46}"/>
          </ac:spMkLst>
        </pc:spChg>
        <pc:graphicFrameChg chg="add mod modGraphic">
          <ac:chgData name="Steve Shellhammer" userId="0e71f22d-ee3e-49c0-82ff-dbc290af8082" providerId="ADAL" clId="{38BA5DD4-0DF3-448C-8C9A-6BD4E05382C6}" dt="2020-04-27T20:46:13.062" v="3192" actId="403"/>
          <ac:graphicFrameMkLst>
            <pc:docMk/>
            <pc:sldMk cId="611623117" sldId="499"/>
            <ac:graphicFrameMk id="7" creationId="{E1CB118A-33C5-4B9E-B1D7-61E63571A86E}"/>
          </ac:graphicFrameMkLst>
        </pc:graphicFrameChg>
      </pc:sldChg>
      <pc:sldChg chg="delSp modSp add">
        <pc:chgData name="Steve Shellhammer" userId="0e71f22d-ee3e-49c0-82ff-dbc290af8082" providerId="ADAL" clId="{38BA5DD4-0DF3-448C-8C9A-6BD4E05382C6}" dt="2020-04-27T20:36:08.294" v="3013" actId="1076"/>
        <pc:sldMkLst>
          <pc:docMk/>
          <pc:sldMk cId="2439161797" sldId="500"/>
        </pc:sldMkLst>
        <pc:spChg chg="mod">
          <ac:chgData name="Steve Shellhammer" userId="0e71f22d-ee3e-49c0-82ff-dbc290af8082" providerId="ADAL" clId="{38BA5DD4-0DF3-448C-8C9A-6BD4E05382C6}" dt="2020-04-27T20:36:08.294" v="3013" actId="1076"/>
          <ac:spMkLst>
            <pc:docMk/>
            <pc:sldMk cId="2439161797" sldId="500"/>
            <ac:spMk id="2" creationId="{1277D8AD-471D-4A21-8CA8-64DFC86B1899}"/>
          </ac:spMkLst>
        </pc:spChg>
        <pc:spChg chg="del">
          <ac:chgData name="Steve Shellhammer" userId="0e71f22d-ee3e-49c0-82ff-dbc290af8082" providerId="ADAL" clId="{38BA5DD4-0DF3-448C-8C9A-6BD4E05382C6}" dt="2020-04-27T20:36:04.651" v="3012" actId="478"/>
          <ac:spMkLst>
            <pc:docMk/>
            <pc:sldMk cId="2439161797" sldId="500"/>
            <ac:spMk id="3" creationId="{D9112B46-EE2E-4151-8E6B-412DC7C2DA05}"/>
          </ac:spMkLst>
        </pc:spChg>
      </pc:sldChg>
      <pc:sldChg chg="modSp add del">
        <pc:chgData name="Steve Shellhammer" userId="0e71f22d-ee3e-49c0-82ff-dbc290af8082" providerId="ADAL" clId="{38BA5DD4-0DF3-448C-8C9A-6BD4E05382C6}" dt="2020-04-27T20:37:58.145" v="3027" actId="47"/>
        <pc:sldMkLst>
          <pc:docMk/>
          <pc:sldMk cId="588270363" sldId="501"/>
        </pc:sldMkLst>
        <pc:spChg chg="mod">
          <ac:chgData name="Steve Shellhammer" userId="0e71f22d-ee3e-49c0-82ff-dbc290af8082" providerId="ADAL" clId="{38BA5DD4-0DF3-448C-8C9A-6BD4E05382C6}" dt="2020-04-27T20:36:15.071" v="3020" actId="20577"/>
          <ac:spMkLst>
            <pc:docMk/>
            <pc:sldMk cId="588270363" sldId="501"/>
            <ac:spMk id="2" creationId="{33403610-0248-4AF4-A4C9-B8FE8A9017EE}"/>
          </ac:spMkLst>
        </pc:spChg>
        <pc:spChg chg="mod">
          <ac:chgData name="Steve Shellhammer" userId="0e71f22d-ee3e-49c0-82ff-dbc290af8082" providerId="ADAL" clId="{38BA5DD4-0DF3-448C-8C9A-6BD4E05382C6}" dt="2020-04-27T20:36:22.685" v="3025" actId="14100"/>
          <ac:spMkLst>
            <pc:docMk/>
            <pc:sldMk cId="588270363" sldId="501"/>
            <ac:spMk id="3" creationId="{208970C2-1E47-48B9-940F-52F56C15AFF8}"/>
          </ac:spMkLst>
        </pc:spChg>
      </pc:sldChg>
      <pc:sldChg chg="addSp modSp add">
        <pc:chgData name="Steve Shellhammer" userId="0e71f22d-ee3e-49c0-82ff-dbc290af8082" providerId="ADAL" clId="{38BA5DD4-0DF3-448C-8C9A-6BD4E05382C6}" dt="2020-04-27T20:39:11.071" v="3045" actId="1076"/>
        <pc:sldMkLst>
          <pc:docMk/>
          <pc:sldMk cId="1208308087" sldId="1221"/>
        </pc:sldMkLst>
        <pc:spChg chg="mod">
          <ac:chgData name="Steve Shellhammer" userId="0e71f22d-ee3e-49c0-82ff-dbc290af8082" providerId="ADAL" clId="{38BA5DD4-0DF3-448C-8C9A-6BD4E05382C6}" dt="2020-04-27T20:39:11.071" v="3045" actId="1076"/>
          <ac:spMkLst>
            <pc:docMk/>
            <pc:sldMk cId="1208308087" sldId="1221"/>
            <ac:spMk id="2" creationId="{ED907900-8653-4A2A-8BD5-68A05EE3652A}"/>
          </ac:spMkLst>
        </pc:spChg>
        <pc:spChg chg="mod">
          <ac:chgData name="Steve Shellhammer" userId="0e71f22d-ee3e-49c0-82ff-dbc290af8082" providerId="ADAL" clId="{38BA5DD4-0DF3-448C-8C9A-6BD4E05382C6}" dt="2020-04-27T20:38:30.837" v="3032" actId="14100"/>
          <ac:spMkLst>
            <pc:docMk/>
            <pc:sldMk cId="1208308087" sldId="1221"/>
            <ac:spMk id="4" creationId="{098894D9-EFD6-41E3-8534-7EF725E0712A}"/>
          </ac:spMkLst>
        </pc:spChg>
        <pc:spChg chg="add">
          <ac:chgData name="Steve Shellhammer" userId="0e71f22d-ee3e-49c0-82ff-dbc290af8082" providerId="ADAL" clId="{38BA5DD4-0DF3-448C-8C9A-6BD4E05382C6}" dt="2020-04-27T20:38:11.042" v="3028"/>
          <ac:spMkLst>
            <pc:docMk/>
            <pc:sldMk cId="1208308087" sldId="1221"/>
            <ac:spMk id="8" creationId="{5FC08CDA-D28D-42B8-91F6-49B7990479D1}"/>
          </ac:spMkLst>
        </pc:spChg>
        <pc:picChg chg="mod">
          <ac:chgData name="Steve Shellhammer" userId="0e71f22d-ee3e-49c0-82ff-dbc290af8082" providerId="ADAL" clId="{38BA5DD4-0DF3-448C-8C9A-6BD4E05382C6}" dt="2020-04-27T20:38:34.890" v="3036" actId="1035"/>
          <ac:picMkLst>
            <pc:docMk/>
            <pc:sldMk cId="1208308087" sldId="1221"/>
            <ac:picMk id="5" creationId="{AE276FDF-D1CF-4269-956E-654EBDB5C77E}"/>
          </ac:picMkLst>
        </pc:picChg>
        <pc:picChg chg="mod">
          <ac:chgData name="Steve Shellhammer" userId="0e71f22d-ee3e-49c0-82ff-dbc290af8082" providerId="ADAL" clId="{38BA5DD4-0DF3-448C-8C9A-6BD4E05382C6}" dt="2020-04-27T20:38:34.890" v="3036" actId="1035"/>
          <ac:picMkLst>
            <pc:docMk/>
            <pc:sldMk cId="1208308087" sldId="1221"/>
            <ac:picMk id="7" creationId="{9F0D4377-FB79-4104-8A5D-2A5C3897C3C1}"/>
          </ac:picMkLst>
        </pc:picChg>
      </pc:sldChg>
      <pc:sldChg chg="addSp modSp add">
        <pc:chgData name="Steve Shellhammer" userId="0e71f22d-ee3e-49c0-82ff-dbc290af8082" providerId="ADAL" clId="{38BA5DD4-0DF3-448C-8C9A-6BD4E05382C6}" dt="2020-04-27T20:44:17.825" v="3091"/>
        <pc:sldMkLst>
          <pc:docMk/>
          <pc:sldMk cId="3358114820" sldId="1238"/>
        </pc:sldMkLst>
        <pc:spChg chg="mod">
          <ac:chgData name="Steve Shellhammer" userId="0e71f22d-ee3e-49c0-82ff-dbc290af8082" providerId="ADAL" clId="{38BA5DD4-0DF3-448C-8C9A-6BD4E05382C6}" dt="2020-04-27T20:44:06.604" v="3090" actId="1076"/>
          <ac:spMkLst>
            <pc:docMk/>
            <pc:sldMk cId="3358114820" sldId="1238"/>
            <ac:spMk id="2" creationId="{E91F1648-59F7-42AA-A77E-EAC8E3960E78}"/>
          </ac:spMkLst>
        </pc:spChg>
        <pc:spChg chg="mod">
          <ac:chgData name="Steve Shellhammer" userId="0e71f22d-ee3e-49c0-82ff-dbc290af8082" providerId="ADAL" clId="{38BA5DD4-0DF3-448C-8C9A-6BD4E05382C6}" dt="2020-04-27T20:43:24.032" v="3083" actId="14100"/>
          <ac:spMkLst>
            <pc:docMk/>
            <pc:sldMk cId="3358114820" sldId="1238"/>
            <ac:spMk id="4" creationId="{A8F71883-3A17-4863-A70C-5FA4C9B2893C}"/>
          </ac:spMkLst>
        </pc:spChg>
        <pc:spChg chg="add">
          <ac:chgData name="Steve Shellhammer" userId="0e71f22d-ee3e-49c0-82ff-dbc290af8082" providerId="ADAL" clId="{38BA5DD4-0DF3-448C-8C9A-6BD4E05382C6}" dt="2020-04-27T20:44:17.825" v="3091"/>
          <ac:spMkLst>
            <pc:docMk/>
            <pc:sldMk cId="3358114820" sldId="1238"/>
            <ac:spMk id="9" creationId="{9F024E40-9D7D-467A-A00E-6C81FE5D6B2B}"/>
          </ac:spMkLst>
        </pc:spChg>
      </pc:sldChg>
    </pc:docChg>
  </pc:docChgLst>
  <pc:docChgLst>
    <pc:chgData name="Steve Shellhammer" userId="0e71f22d-ee3e-49c0-82ff-dbc290af8082" providerId="ADAL" clId="{21F45C57-7EED-4230-8470-BF1D0FD50D7A}"/>
    <pc:docChg chg="undo custSel addSld delSld modSld">
      <pc:chgData name="Steve Shellhammer" userId="0e71f22d-ee3e-49c0-82ff-dbc290af8082" providerId="ADAL" clId="{21F45C57-7EED-4230-8470-BF1D0FD50D7A}" dt="2020-03-06T23:09:52.987" v="3111" actId="1076"/>
      <pc:docMkLst>
        <pc:docMk/>
      </pc:docMkLst>
      <pc:sldChg chg="modSp">
        <pc:chgData name="Steve Shellhammer" userId="0e71f22d-ee3e-49c0-82ff-dbc290af8082" providerId="ADAL" clId="{21F45C57-7EED-4230-8470-BF1D0FD50D7A}" dt="2020-03-06T22:29:47.678" v="3" actId="20577"/>
        <pc:sldMkLst>
          <pc:docMk/>
          <pc:sldMk cId="0" sldId="256"/>
        </pc:sldMkLst>
        <pc:spChg chg="mod">
          <ac:chgData name="Steve Shellhammer" userId="0e71f22d-ee3e-49c0-82ff-dbc290af8082" providerId="ADAL" clId="{21F45C57-7EED-4230-8470-BF1D0FD50D7A}" dt="2020-03-06T22:29:47.678" v="3" actId="20577"/>
          <ac:spMkLst>
            <pc:docMk/>
            <pc:sldMk cId="0" sldId="256"/>
            <ac:spMk id="3074" creationId="{00000000-0000-0000-0000-000000000000}"/>
          </ac:spMkLst>
        </pc:spChg>
      </pc:sldChg>
      <pc:sldChg chg="modSp">
        <pc:chgData name="Steve Shellhammer" userId="0e71f22d-ee3e-49c0-82ff-dbc290af8082" providerId="ADAL" clId="{21F45C57-7EED-4230-8470-BF1D0FD50D7A}" dt="2020-03-06T23:09:22.940" v="3074" actId="20577"/>
        <pc:sldMkLst>
          <pc:docMk/>
          <pc:sldMk cId="2509172249" sldId="392"/>
        </pc:sldMkLst>
        <pc:spChg chg="mod">
          <ac:chgData name="Steve Shellhammer" userId="0e71f22d-ee3e-49c0-82ff-dbc290af8082" providerId="ADAL" clId="{21F45C57-7EED-4230-8470-BF1D0FD50D7A}" dt="2020-03-06T23:09:22.940" v="3074" actId="20577"/>
          <ac:spMkLst>
            <pc:docMk/>
            <pc:sldMk cId="2509172249" sldId="392"/>
            <ac:spMk id="3" creationId="{8DB1D60F-DD53-43E5-869A-A7FBD993D54D}"/>
          </ac:spMkLst>
        </pc:spChg>
      </pc:sldChg>
      <pc:sldChg chg="modSp">
        <pc:chgData name="Steve Shellhammer" userId="0e71f22d-ee3e-49c0-82ff-dbc290af8082" providerId="ADAL" clId="{21F45C57-7EED-4230-8470-BF1D0FD50D7A}" dt="2020-03-06T22:33:00.803" v="336" actId="20577"/>
        <pc:sldMkLst>
          <pc:docMk/>
          <pc:sldMk cId="4013794987" sldId="393"/>
        </pc:sldMkLst>
        <pc:spChg chg="mod">
          <ac:chgData name="Steve Shellhammer" userId="0e71f22d-ee3e-49c0-82ff-dbc290af8082" providerId="ADAL" clId="{21F45C57-7EED-4230-8470-BF1D0FD50D7A}" dt="2020-03-06T22:33:00.803" v="336" actId="20577"/>
          <ac:spMkLst>
            <pc:docMk/>
            <pc:sldMk cId="4013794987" sldId="393"/>
            <ac:spMk id="3" creationId="{C24FC809-F7AC-4957-BD9C-78B0321DEC87}"/>
          </ac:spMkLst>
        </pc:spChg>
      </pc:sldChg>
      <pc:sldChg chg="modSp">
        <pc:chgData name="Steve Shellhammer" userId="0e71f22d-ee3e-49c0-82ff-dbc290af8082" providerId="ADAL" clId="{21F45C57-7EED-4230-8470-BF1D0FD50D7A}" dt="2020-03-06T22:35:03.105" v="369" actId="20577"/>
        <pc:sldMkLst>
          <pc:docMk/>
          <pc:sldMk cId="2918137670" sldId="394"/>
        </pc:sldMkLst>
        <pc:spChg chg="mod">
          <ac:chgData name="Steve Shellhammer" userId="0e71f22d-ee3e-49c0-82ff-dbc290af8082" providerId="ADAL" clId="{21F45C57-7EED-4230-8470-BF1D0FD50D7A}" dt="2020-03-06T22:35:03.105" v="369" actId="20577"/>
          <ac:spMkLst>
            <pc:docMk/>
            <pc:sldMk cId="2918137670" sldId="394"/>
            <ac:spMk id="3" creationId="{01BC9A57-7D9B-4A67-B854-25313935A5F8}"/>
          </ac:spMkLst>
        </pc:spChg>
      </pc:sldChg>
      <pc:sldChg chg="addSp modSp">
        <pc:chgData name="Steve Shellhammer" userId="0e71f22d-ee3e-49c0-82ff-dbc290af8082" providerId="ADAL" clId="{21F45C57-7EED-4230-8470-BF1D0FD50D7A}" dt="2020-03-06T22:36:40.038" v="431" actId="14100"/>
        <pc:sldMkLst>
          <pc:docMk/>
          <pc:sldMk cId="2754618652" sldId="395"/>
        </pc:sldMkLst>
        <pc:spChg chg="mod">
          <ac:chgData name="Steve Shellhammer" userId="0e71f22d-ee3e-49c0-82ff-dbc290af8082" providerId="ADAL" clId="{21F45C57-7EED-4230-8470-BF1D0FD50D7A}" dt="2020-03-06T22:36:40.038" v="431" actId="14100"/>
          <ac:spMkLst>
            <pc:docMk/>
            <pc:sldMk cId="2754618652" sldId="395"/>
            <ac:spMk id="3" creationId="{EBB63CB2-5095-468F-8D85-8C9279628925}"/>
          </ac:spMkLst>
        </pc:spChg>
        <pc:spChg chg="add mod">
          <ac:chgData name="Steve Shellhammer" userId="0e71f22d-ee3e-49c0-82ff-dbc290af8082" providerId="ADAL" clId="{21F45C57-7EED-4230-8470-BF1D0FD50D7A}" dt="2020-03-06T22:35:34.208" v="392" actId="1076"/>
          <ac:spMkLst>
            <pc:docMk/>
            <pc:sldMk cId="2754618652" sldId="395"/>
            <ac:spMk id="8" creationId="{0F04C629-CBB6-4C1D-A3B4-5BCD3E39AACB}"/>
          </ac:spMkLst>
        </pc:spChg>
      </pc:sldChg>
      <pc:sldChg chg="modSp">
        <pc:chgData name="Steve Shellhammer" userId="0e71f22d-ee3e-49c0-82ff-dbc290af8082" providerId="ADAL" clId="{21F45C57-7EED-4230-8470-BF1D0FD50D7A}" dt="2020-03-06T23:06:13.907" v="2822" actId="20577"/>
        <pc:sldMkLst>
          <pc:docMk/>
          <pc:sldMk cId="1669721876" sldId="396"/>
        </pc:sldMkLst>
        <pc:spChg chg="mod">
          <ac:chgData name="Steve Shellhammer" userId="0e71f22d-ee3e-49c0-82ff-dbc290af8082" providerId="ADAL" clId="{21F45C57-7EED-4230-8470-BF1D0FD50D7A}" dt="2020-03-06T22:49:39.085" v="1789" actId="14100"/>
          <ac:spMkLst>
            <pc:docMk/>
            <pc:sldMk cId="1669721876" sldId="396"/>
            <ac:spMk id="2" creationId="{C6F24E49-311A-425F-A219-9885E75E360D}"/>
          </ac:spMkLst>
        </pc:spChg>
        <pc:spChg chg="mod">
          <ac:chgData name="Steve Shellhammer" userId="0e71f22d-ee3e-49c0-82ff-dbc290af8082" providerId="ADAL" clId="{21F45C57-7EED-4230-8470-BF1D0FD50D7A}" dt="2020-03-06T23:06:13.907" v="2822" actId="20577"/>
          <ac:spMkLst>
            <pc:docMk/>
            <pc:sldMk cId="1669721876" sldId="396"/>
            <ac:spMk id="3" creationId="{6BDFCA3A-4C51-4349-8938-7DB0856B8447}"/>
          </ac:spMkLst>
        </pc:spChg>
      </pc:sldChg>
      <pc:sldChg chg="del">
        <pc:chgData name="Steve Shellhammer" userId="0e71f22d-ee3e-49c0-82ff-dbc290af8082" providerId="ADAL" clId="{21F45C57-7EED-4230-8470-BF1D0FD50D7A}" dt="2020-03-06T22:40:37.470" v="949" actId="47"/>
        <pc:sldMkLst>
          <pc:docMk/>
          <pc:sldMk cId="3015095195" sldId="397"/>
        </pc:sldMkLst>
      </pc:sldChg>
      <pc:sldChg chg="modSp add">
        <pc:chgData name="Steve Shellhammer" userId="0e71f22d-ee3e-49c0-82ff-dbc290af8082" providerId="ADAL" clId="{21F45C57-7EED-4230-8470-BF1D0FD50D7A}" dt="2020-03-06T23:06:39.595" v="2855" actId="20577"/>
        <pc:sldMkLst>
          <pc:docMk/>
          <pc:sldMk cId="3311635394" sldId="397"/>
        </pc:sldMkLst>
        <pc:spChg chg="mod">
          <ac:chgData name="Steve Shellhammer" userId="0e71f22d-ee3e-49c0-82ff-dbc290af8082" providerId="ADAL" clId="{21F45C57-7EED-4230-8470-BF1D0FD50D7A}" dt="2020-03-06T22:41:09.632" v="1010" actId="20577"/>
          <ac:spMkLst>
            <pc:docMk/>
            <pc:sldMk cId="3311635394" sldId="397"/>
            <ac:spMk id="2" creationId="{B18F867F-FCB6-4BEC-847A-9DEF1A266AFF}"/>
          </ac:spMkLst>
        </pc:spChg>
        <pc:spChg chg="mod">
          <ac:chgData name="Steve Shellhammer" userId="0e71f22d-ee3e-49c0-82ff-dbc290af8082" providerId="ADAL" clId="{21F45C57-7EED-4230-8470-BF1D0FD50D7A}" dt="2020-03-06T23:06:39.595" v="2855" actId="20577"/>
          <ac:spMkLst>
            <pc:docMk/>
            <pc:sldMk cId="3311635394" sldId="397"/>
            <ac:spMk id="3" creationId="{DCBFEDDD-1D02-427E-BC8D-58FC2A4252DC}"/>
          </ac:spMkLst>
        </pc:spChg>
      </pc:sldChg>
      <pc:sldChg chg="del">
        <pc:chgData name="Steve Shellhammer" userId="0e71f22d-ee3e-49c0-82ff-dbc290af8082" providerId="ADAL" clId="{21F45C57-7EED-4230-8470-BF1D0FD50D7A}" dt="2020-03-06T22:40:37.470" v="949" actId="47"/>
        <pc:sldMkLst>
          <pc:docMk/>
          <pc:sldMk cId="2104655021" sldId="398"/>
        </pc:sldMkLst>
      </pc:sldChg>
      <pc:sldChg chg="addSp modSp add">
        <pc:chgData name="Steve Shellhammer" userId="0e71f22d-ee3e-49c0-82ff-dbc290af8082" providerId="ADAL" clId="{21F45C57-7EED-4230-8470-BF1D0FD50D7A}" dt="2020-03-06T22:51:19.763" v="2011" actId="1076"/>
        <pc:sldMkLst>
          <pc:docMk/>
          <pc:sldMk cId="4204041170" sldId="398"/>
        </pc:sldMkLst>
        <pc:spChg chg="mod">
          <ac:chgData name="Steve Shellhammer" userId="0e71f22d-ee3e-49c0-82ff-dbc290af8082" providerId="ADAL" clId="{21F45C57-7EED-4230-8470-BF1D0FD50D7A}" dt="2020-03-06T22:47:57.296" v="1647" actId="1076"/>
          <ac:spMkLst>
            <pc:docMk/>
            <pc:sldMk cId="4204041170" sldId="398"/>
            <ac:spMk id="2" creationId="{7BC7F2F3-5925-4770-86EC-ACA0F47D9820}"/>
          </ac:spMkLst>
        </pc:spChg>
        <pc:spChg chg="mod">
          <ac:chgData name="Steve Shellhammer" userId="0e71f22d-ee3e-49c0-82ff-dbc290af8082" providerId="ADAL" clId="{21F45C57-7EED-4230-8470-BF1D0FD50D7A}" dt="2020-03-06T22:51:19.763" v="2011" actId="1076"/>
          <ac:spMkLst>
            <pc:docMk/>
            <pc:sldMk cId="4204041170" sldId="398"/>
            <ac:spMk id="3" creationId="{C765F7F9-5955-43DC-8FB2-CA1AC247C681}"/>
          </ac:spMkLst>
        </pc:spChg>
        <pc:picChg chg="add mod">
          <ac:chgData name="Steve Shellhammer" userId="0e71f22d-ee3e-49c0-82ff-dbc290af8082" providerId="ADAL" clId="{21F45C57-7EED-4230-8470-BF1D0FD50D7A}" dt="2020-03-06T22:48:39.102" v="1650" actId="1076"/>
          <ac:picMkLst>
            <pc:docMk/>
            <pc:sldMk cId="4204041170" sldId="398"/>
            <ac:picMk id="7" creationId="{168CC438-8498-4673-9020-D5AE4EFF4CD1}"/>
          </ac:picMkLst>
        </pc:picChg>
      </pc:sldChg>
      <pc:sldChg chg="addSp modSp add">
        <pc:chgData name="Steve Shellhammer" userId="0e71f22d-ee3e-49c0-82ff-dbc290af8082" providerId="ADAL" clId="{21F45C57-7EED-4230-8470-BF1D0FD50D7A}" dt="2020-03-06T23:08:27.975" v="2975" actId="1076"/>
        <pc:sldMkLst>
          <pc:docMk/>
          <pc:sldMk cId="544547177" sldId="399"/>
        </pc:sldMkLst>
        <pc:spChg chg="mod">
          <ac:chgData name="Steve Shellhammer" userId="0e71f22d-ee3e-49c0-82ff-dbc290af8082" providerId="ADAL" clId="{21F45C57-7EED-4230-8470-BF1D0FD50D7A}" dt="2020-03-06T22:51:48.959" v="2024" actId="20577"/>
          <ac:spMkLst>
            <pc:docMk/>
            <pc:sldMk cId="544547177" sldId="399"/>
            <ac:spMk id="2" creationId="{AC15A5E5-5186-415F-A07A-F8E193927A52}"/>
          </ac:spMkLst>
        </pc:spChg>
        <pc:spChg chg="mod">
          <ac:chgData name="Steve Shellhammer" userId="0e71f22d-ee3e-49c0-82ff-dbc290af8082" providerId="ADAL" clId="{21F45C57-7EED-4230-8470-BF1D0FD50D7A}" dt="2020-03-06T23:08:20.546" v="2974" actId="5793"/>
          <ac:spMkLst>
            <pc:docMk/>
            <pc:sldMk cId="544547177" sldId="399"/>
            <ac:spMk id="3" creationId="{F800DA90-A8EB-45D8-BB40-BBE5DBAC8B42}"/>
          </ac:spMkLst>
        </pc:spChg>
        <pc:spChg chg="add mod">
          <ac:chgData name="Steve Shellhammer" userId="0e71f22d-ee3e-49c0-82ff-dbc290af8082" providerId="ADAL" clId="{21F45C57-7EED-4230-8470-BF1D0FD50D7A}" dt="2020-03-06T23:08:27.975" v="2975" actId="1076"/>
          <ac:spMkLst>
            <pc:docMk/>
            <pc:sldMk cId="544547177" sldId="399"/>
            <ac:spMk id="7" creationId="{84156835-FE2C-4990-BF21-034467A386F5}"/>
          </ac:spMkLst>
        </pc:spChg>
      </pc:sldChg>
      <pc:sldChg chg="del">
        <pc:chgData name="Steve Shellhammer" userId="0e71f22d-ee3e-49c0-82ff-dbc290af8082" providerId="ADAL" clId="{21F45C57-7EED-4230-8470-BF1D0FD50D7A}" dt="2020-03-06T22:40:37.470" v="949" actId="47"/>
        <pc:sldMkLst>
          <pc:docMk/>
          <pc:sldMk cId="1169017148" sldId="399"/>
        </pc:sldMkLst>
      </pc:sldChg>
      <pc:sldChg chg="addSp modSp add">
        <pc:chgData name="Steve Shellhammer" userId="0e71f22d-ee3e-49c0-82ff-dbc290af8082" providerId="ADAL" clId="{21F45C57-7EED-4230-8470-BF1D0FD50D7A}" dt="2020-03-06T23:08:54.399" v="3012" actId="255"/>
        <pc:sldMkLst>
          <pc:docMk/>
          <pc:sldMk cId="1728368622" sldId="400"/>
        </pc:sldMkLst>
        <pc:spChg chg="mod">
          <ac:chgData name="Steve Shellhammer" userId="0e71f22d-ee3e-49c0-82ff-dbc290af8082" providerId="ADAL" clId="{21F45C57-7EED-4230-8470-BF1D0FD50D7A}" dt="2020-03-06T23:02:48.490" v="2504" actId="1076"/>
          <ac:spMkLst>
            <pc:docMk/>
            <pc:sldMk cId="1728368622" sldId="400"/>
            <ac:spMk id="2" creationId="{B626B68D-41F6-430A-BA94-0AB9C2DF2637}"/>
          </ac:spMkLst>
        </pc:spChg>
        <pc:spChg chg="mod">
          <ac:chgData name="Steve Shellhammer" userId="0e71f22d-ee3e-49c0-82ff-dbc290af8082" providerId="ADAL" clId="{21F45C57-7EED-4230-8470-BF1D0FD50D7A}" dt="2020-03-06T23:08:54.399" v="3012" actId="255"/>
          <ac:spMkLst>
            <pc:docMk/>
            <pc:sldMk cId="1728368622" sldId="400"/>
            <ac:spMk id="3" creationId="{71DE74ED-242D-4176-921D-3B7E86F018DE}"/>
          </ac:spMkLst>
        </pc:spChg>
        <pc:picChg chg="add mod">
          <ac:chgData name="Steve Shellhammer" userId="0e71f22d-ee3e-49c0-82ff-dbc290af8082" providerId="ADAL" clId="{21F45C57-7EED-4230-8470-BF1D0FD50D7A}" dt="2020-03-06T23:02:27.787" v="2502" actId="1076"/>
          <ac:picMkLst>
            <pc:docMk/>
            <pc:sldMk cId="1728368622" sldId="400"/>
            <ac:picMk id="7" creationId="{E3E30EC2-7C61-49EF-A350-8EB71A07AF21}"/>
          </ac:picMkLst>
        </pc:picChg>
      </pc:sldChg>
      <pc:sldChg chg="addSp modSp add">
        <pc:chgData name="Steve Shellhammer" userId="0e71f22d-ee3e-49c0-82ff-dbc290af8082" providerId="ADAL" clId="{21F45C57-7EED-4230-8470-BF1D0FD50D7A}" dt="2020-03-06T23:09:52.987" v="3111" actId="1076"/>
        <pc:sldMkLst>
          <pc:docMk/>
          <pc:sldMk cId="545228475" sldId="401"/>
        </pc:sldMkLst>
        <pc:spChg chg="mod">
          <ac:chgData name="Steve Shellhammer" userId="0e71f22d-ee3e-49c0-82ff-dbc290af8082" providerId="ADAL" clId="{21F45C57-7EED-4230-8470-BF1D0FD50D7A}" dt="2020-03-06T23:09:33.118" v="3081" actId="20577"/>
          <ac:spMkLst>
            <pc:docMk/>
            <pc:sldMk cId="545228475" sldId="401"/>
            <ac:spMk id="2" creationId="{131C8B0C-AAFF-4751-8BAE-B675E62B8353}"/>
          </ac:spMkLst>
        </pc:spChg>
        <pc:spChg chg="add mod">
          <ac:chgData name="Steve Shellhammer" userId="0e71f22d-ee3e-49c0-82ff-dbc290af8082" providerId="ADAL" clId="{21F45C57-7EED-4230-8470-BF1D0FD50D7A}" dt="2020-03-06T23:09:52.987" v="3111" actId="1076"/>
          <ac:spMkLst>
            <pc:docMk/>
            <pc:sldMk cId="545228475" sldId="401"/>
            <ac:spMk id="7" creationId="{166E4AD2-FDA4-4F46-A423-B5C632217AB4}"/>
          </ac:spMkLst>
        </pc:spChg>
      </pc:sldChg>
    </pc:docChg>
  </pc:docChgLst>
  <pc:docChgLst>
    <pc:chgData name="Steve Shellhammer" userId="0e71f22d-ee3e-49c0-82ff-dbc290af8082" providerId="ADAL" clId="{2866571D-100E-40C6-8435-1A13BDF1029D}"/>
    <pc:docChg chg="undo custSel addSld delSld modSld">
      <pc:chgData name="Steve Shellhammer" userId="0e71f22d-ee3e-49c0-82ff-dbc290af8082" providerId="ADAL" clId="{2866571D-100E-40C6-8435-1A13BDF1029D}" dt="2020-03-15T20:18:02.412" v="4456" actId="20577"/>
      <pc:docMkLst>
        <pc:docMk/>
      </pc:docMkLst>
      <pc:sldChg chg="modSp">
        <pc:chgData name="Steve Shellhammer" userId="0e71f22d-ee3e-49c0-82ff-dbc290af8082" providerId="ADAL" clId="{2866571D-100E-40C6-8435-1A13BDF1029D}" dt="2020-03-14T00:37:27.399" v="20" actId="20577"/>
        <pc:sldMkLst>
          <pc:docMk/>
          <pc:sldMk cId="0" sldId="256"/>
        </pc:sldMkLst>
        <pc:spChg chg="mod">
          <ac:chgData name="Steve Shellhammer" userId="0e71f22d-ee3e-49c0-82ff-dbc290af8082" providerId="ADAL" clId="{2866571D-100E-40C6-8435-1A13BDF1029D}" dt="2020-03-14T00:37:27.399" v="20" actId="20577"/>
          <ac:spMkLst>
            <pc:docMk/>
            <pc:sldMk cId="0" sldId="256"/>
            <ac:spMk id="3073" creationId="{00000000-0000-0000-0000-000000000000}"/>
          </ac:spMkLst>
        </pc:spChg>
      </pc:sldChg>
      <pc:sldChg chg="del">
        <pc:chgData name="Steve Shellhammer" userId="0e71f22d-ee3e-49c0-82ff-dbc290af8082" providerId="ADAL" clId="{2866571D-100E-40C6-8435-1A13BDF1029D}" dt="2020-03-15T19:41:53.819" v="3815" actId="47"/>
        <pc:sldMkLst>
          <pc:docMk/>
          <pc:sldMk cId="3243422395" sldId="381"/>
        </pc:sldMkLst>
      </pc:sldChg>
      <pc:sldChg chg="del">
        <pc:chgData name="Steve Shellhammer" userId="0e71f22d-ee3e-49c0-82ff-dbc290af8082" providerId="ADAL" clId="{2866571D-100E-40C6-8435-1A13BDF1029D}" dt="2020-03-15T19:41:53.819" v="3815" actId="47"/>
        <pc:sldMkLst>
          <pc:docMk/>
          <pc:sldMk cId="2509172249" sldId="392"/>
        </pc:sldMkLst>
      </pc:sldChg>
      <pc:sldChg chg="del">
        <pc:chgData name="Steve Shellhammer" userId="0e71f22d-ee3e-49c0-82ff-dbc290af8082" providerId="ADAL" clId="{2866571D-100E-40C6-8435-1A13BDF1029D}" dt="2020-03-15T19:41:53.819" v="3815" actId="47"/>
        <pc:sldMkLst>
          <pc:docMk/>
          <pc:sldMk cId="4013794987" sldId="393"/>
        </pc:sldMkLst>
      </pc:sldChg>
      <pc:sldChg chg="del">
        <pc:chgData name="Steve Shellhammer" userId="0e71f22d-ee3e-49c0-82ff-dbc290af8082" providerId="ADAL" clId="{2866571D-100E-40C6-8435-1A13BDF1029D}" dt="2020-03-15T19:41:53.819" v="3815" actId="47"/>
        <pc:sldMkLst>
          <pc:docMk/>
          <pc:sldMk cId="2918137670" sldId="394"/>
        </pc:sldMkLst>
      </pc:sldChg>
      <pc:sldChg chg="del">
        <pc:chgData name="Steve Shellhammer" userId="0e71f22d-ee3e-49c0-82ff-dbc290af8082" providerId="ADAL" clId="{2866571D-100E-40C6-8435-1A13BDF1029D}" dt="2020-03-15T19:41:53.819" v="3815" actId="47"/>
        <pc:sldMkLst>
          <pc:docMk/>
          <pc:sldMk cId="2754618652" sldId="395"/>
        </pc:sldMkLst>
      </pc:sldChg>
      <pc:sldChg chg="del">
        <pc:chgData name="Steve Shellhammer" userId="0e71f22d-ee3e-49c0-82ff-dbc290af8082" providerId="ADAL" clId="{2866571D-100E-40C6-8435-1A13BDF1029D}" dt="2020-03-15T19:41:53.819" v="3815" actId="47"/>
        <pc:sldMkLst>
          <pc:docMk/>
          <pc:sldMk cId="1669721876" sldId="396"/>
        </pc:sldMkLst>
      </pc:sldChg>
      <pc:sldChg chg="del">
        <pc:chgData name="Steve Shellhammer" userId="0e71f22d-ee3e-49c0-82ff-dbc290af8082" providerId="ADAL" clId="{2866571D-100E-40C6-8435-1A13BDF1029D}" dt="2020-03-15T19:41:53.819" v="3815" actId="47"/>
        <pc:sldMkLst>
          <pc:docMk/>
          <pc:sldMk cId="3311635394" sldId="397"/>
        </pc:sldMkLst>
      </pc:sldChg>
      <pc:sldChg chg="del">
        <pc:chgData name="Steve Shellhammer" userId="0e71f22d-ee3e-49c0-82ff-dbc290af8082" providerId="ADAL" clId="{2866571D-100E-40C6-8435-1A13BDF1029D}" dt="2020-03-15T19:41:53.819" v="3815" actId="47"/>
        <pc:sldMkLst>
          <pc:docMk/>
          <pc:sldMk cId="4204041170" sldId="398"/>
        </pc:sldMkLst>
      </pc:sldChg>
      <pc:sldChg chg="del">
        <pc:chgData name="Steve Shellhammer" userId="0e71f22d-ee3e-49c0-82ff-dbc290af8082" providerId="ADAL" clId="{2866571D-100E-40C6-8435-1A13BDF1029D}" dt="2020-03-15T19:41:53.819" v="3815" actId="47"/>
        <pc:sldMkLst>
          <pc:docMk/>
          <pc:sldMk cId="544547177" sldId="399"/>
        </pc:sldMkLst>
      </pc:sldChg>
      <pc:sldChg chg="del">
        <pc:chgData name="Steve Shellhammer" userId="0e71f22d-ee3e-49c0-82ff-dbc290af8082" providerId="ADAL" clId="{2866571D-100E-40C6-8435-1A13BDF1029D}" dt="2020-03-15T19:41:53.819" v="3815" actId="47"/>
        <pc:sldMkLst>
          <pc:docMk/>
          <pc:sldMk cId="1728368622" sldId="400"/>
        </pc:sldMkLst>
      </pc:sldChg>
      <pc:sldChg chg="del">
        <pc:chgData name="Steve Shellhammer" userId="0e71f22d-ee3e-49c0-82ff-dbc290af8082" providerId="ADAL" clId="{2866571D-100E-40C6-8435-1A13BDF1029D}" dt="2020-03-15T19:41:53.819" v="3815" actId="47"/>
        <pc:sldMkLst>
          <pc:docMk/>
          <pc:sldMk cId="545228475" sldId="401"/>
        </pc:sldMkLst>
      </pc:sldChg>
      <pc:sldChg chg="del">
        <pc:chgData name="Steve Shellhammer" userId="0e71f22d-ee3e-49c0-82ff-dbc290af8082" providerId="ADAL" clId="{2866571D-100E-40C6-8435-1A13BDF1029D}" dt="2020-03-15T19:41:53.819" v="3815" actId="47"/>
        <pc:sldMkLst>
          <pc:docMk/>
          <pc:sldMk cId="2168240696" sldId="402"/>
        </pc:sldMkLst>
      </pc:sldChg>
      <pc:sldChg chg="del">
        <pc:chgData name="Steve Shellhammer" userId="0e71f22d-ee3e-49c0-82ff-dbc290af8082" providerId="ADAL" clId="{2866571D-100E-40C6-8435-1A13BDF1029D}" dt="2020-03-15T19:41:53.819" v="3815" actId="47"/>
        <pc:sldMkLst>
          <pc:docMk/>
          <pc:sldMk cId="3468881636" sldId="403"/>
        </pc:sldMkLst>
      </pc:sldChg>
      <pc:sldChg chg="del">
        <pc:chgData name="Steve Shellhammer" userId="0e71f22d-ee3e-49c0-82ff-dbc290af8082" providerId="ADAL" clId="{2866571D-100E-40C6-8435-1A13BDF1029D}" dt="2020-03-15T19:41:53.819" v="3815" actId="47"/>
        <pc:sldMkLst>
          <pc:docMk/>
          <pc:sldMk cId="1077332706" sldId="404"/>
        </pc:sldMkLst>
      </pc:sldChg>
      <pc:sldChg chg="del">
        <pc:chgData name="Steve Shellhammer" userId="0e71f22d-ee3e-49c0-82ff-dbc290af8082" providerId="ADAL" clId="{2866571D-100E-40C6-8435-1A13BDF1029D}" dt="2020-03-15T19:41:53.819" v="3815" actId="47"/>
        <pc:sldMkLst>
          <pc:docMk/>
          <pc:sldMk cId="355394027" sldId="405"/>
        </pc:sldMkLst>
      </pc:sldChg>
      <pc:sldChg chg="modSp">
        <pc:chgData name="Steve Shellhammer" userId="0e71f22d-ee3e-49c0-82ff-dbc290af8082" providerId="ADAL" clId="{2866571D-100E-40C6-8435-1A13BDF1029D}" dt="2020-03-15T20:13:23.376" v="4396" actId="14100"/>
        <pc:sldMkLst>
          <pc:docMk/>
          <pc:sldMk cId="249070322" sldId="406"/>
        </pc:sldMkLst>
        <pc:spChg chg="mod">
          <ac:chgData name="Steve Shellhammer" userId="0e71f22d-ee3e-49c0-82ff-dbc290af8082" providerId="ADAL" clId="{2866571D-100E-40C6-8435-1A13BDF1029D}" dt="2020-03-15T20:13:23.376" v="4396" actId="14100"/>
          <ac:spMkLst>
            <pc:docMk/>
            <pc:sldMk cId="249070322" sldId="406"/>
            <ac:spMk id="2" creationId="{3C0036DD-2AB6-43AF-800F-05AEB9EAC261}"/>
          </ac:spMkLst>
        </pc:spChg>
        <pc:spChg chg="mod">
          <ac:chgData name="Steve Shellhammer" userId="0e71f22d-ee3e-49c0-82ff-dbc290af8082" providerId="ADAL" clId="{2866571D-100E-40C6-8435-1A13BDF1029D}" dt="2020-03-15T20:13:20.684" v="4395" actId="14100"/>
          <ac:spMkLst>
            <pc:docMk/>
            <pc:sldMk cId="249070322" sldId="406"/>
            <ac:spMk id="3" creationId="{9A6A71E9-257A-4B1B-953B-22AFDB361028}"/>
          </ac:spMkLst>
        </pc:spChg>
      </pc:sldChg>
      <pc:sldChg chg="modSp add">
        <pc:chgData name="Steve Shellhammer" userId="0e71f22d-ee3e-49c0-82ff-dbc290af8082" providerId="ADAL" clId="{2866571D-100E-40C6-8435-1A13BDF1029D}" dt="2020-03-14T00:48:22.427" v="1327" actId="20577"/>
        <pc:sldMkLst>
          <pc:docMk/>
          <pc:sldMk cId="3176403795" sldId="407"/>
        </pc:sldMkLst>
        <pc:spChg chg="mod">
          <ac:chgData name="Steve Shellhammer" userId="0e71f22d-ee3e-49c0-82ff-dbc290af8082" providerId="ADAL" clId="{2866571D-100E-40C6-8435-1A13BDF1029D}" dt="2020-03-14T00:48:22.427" v="1327" actId="20577"/>
          <ac:spMkLst>
            <pc:docMk/>
            <pc:sldMk cId="3176403795" sldId="407"/>
            <ac:spMk id="2" creationId="{16D1CAF2-C290-4A98-87DD-222B4DE014A1}"/>
          </ac:spMkLst>
        </pc:spChg>
        <pc:spChg chg="mod">
          <ac:chgData name="Steve Shellhammer" userId="0e71f22d-ee3e-49c0-82ff-dbc290af8082" providerId="ADAL" clId="{2866571D-100E-40C6-8435-1A13BDF1029D}" dt="2020-03-14T00:48:10.649" v="1326" actId="20577"/>
          <ac:spMkLst>
            <pc:docMk/>
            <pc:sldMk cId="3176403795" sldId="407"/>
            <ac:spMk id="3" creationId="{13CD6BAB-6CD0-49D1-BA19-C126FEE65C95}"/>
          </ac:spMkLst>
        </pc:spChg>
      </pc:sldChg>
      <pc:sldChg chg="modSp add">
        <pc:chgData name="Steve Shellhammer" userId="0e71f22d-ee3e-49c0-82ff-dbc290af8082" providerId="ADAL" clId="{2866571D-100E-40C6-8435-1A13BDF1029D}" dt="2020-03-15T20:14:13.652" v="4400" actId="20577"/>
        <pc:sldMkLst>
          <pc:docMk/>
          <pc:sldMk cId="2427571130" sldId="408"/>
        </pc:sldMkLst>
        <pc:spChg chg="mod">
          <ac:chgData name="Steve Shellhammer" userId="0e71f22d-ee3e-49c0-82ff-dbc290af8082" providerId="ADAL" clId="{2866571D-100E-40C6-8435-1A13BDF1029D}" dt="2020-03-14T00:51:55.236" v="1370" actId="404"/>
          <ac:spMkLst>
            <pc:docMk/>
            <pc:sldMk cId="2427571130" sldId="408"/>
            <ac:spMk id="2" creationId="{A141A22E-677D-4C78-AC39-044997B70D97}"/>
          </ac:spMkLst>
        </pc:spChg>
        <pc:spChg chg="mod">
          <ac:chgData name="Steve Shellhammer" userId="0e71f22d-ee3e-49c0-82ff-dbc290af8082" providerId="ADAL" clId="{2866571D-100E-40C6-8435-1A13BDF1029D}" dt="2020-03-15T20:14:13.652" v="4400" actId="20577"/>
          <ac:spMkLst>
            <pc:docMk/>
            <pc:sldMk cId="2427571130" sldId="408"/>
            <ac:spMk id="3" creationId="{5FFCD777-1654-4197-90B2-D3EB23503790}"/>
          </ac:spMkLst>
        </pc:spChg>
      </pc:sldChg>
      <pc:sldChg chg="modSp add">
        <pc:chgData name="Steve Shellhammer" userId="0e71f22d-ee3e-49c0-82ff-dbc290af8082" providerId="ADAL" clId="{2866571D-100E-40C6-8435-1A13BDF1029D}" dt="2020-03-15T17:42:46.278" v="2554" actId="14100"/>
        <pc:sldMkLst>
          <pc:docMk/>
          <pc:sldMk cId="3163728874" sldId="409"/>
        </pc:sldMkLst>
        <pc:spChg chg="mod">
          <ac:chgData name="Steve Shellhammer" userId="0e71f22d-ee3e-49c0-82ff-dbc290af8082" providerId="ADAL" clId="{2866571D-100E-40C6-8435-1A13BDF1029D}" dt="2020-03-15T17:42:43.451" v="2553" actId="14100"/>
          <ac:spMkLst>
            <pc:docMk/>
            <pc:sldMk cId="3163728874" sldId="409"/>
            <ac:spMk id="2" creationId="{8B90D32E-494B-4DE2-ACCE-4A4902AD1F00}"/>
          </ac:spMkLst>
        </pc:spChg>
        <pc:spChg chg="mod">
          <ac:chgData name="Steve Shellhammer" userId="0e71f22d-ee3e-49c0-82ff-dbc290af8082" providerId="ADAL" clId="{2866571D-100E-40C6-8435-1A13BDF1029D}" dt="2020-03-15T17:42:46.278" v="2554" actId="14100"/>
          <ac:spMkLst>
            <pc:docMk/>
            <pc:sldMk cId="3163728874" sldId="409"/>
            <ac:spMk id="3" creationId="{4BABE3D8-636D-412A-BD74-CF8B85607130}"/>
          </ac:spMkLst>
        </pc:spChg>
      </pc:sldChg>
      <pc:sldChg chg="modSp add">
        <pc:chgData name="Steve Shellhammer" userId="0e71f22d-ee3e-49c0-82ff-dbc290af8082" providerId="ADAL" clId="{2866571D-100E-40C6-8435-1A13BDF1029D}" dt="2020-03-15T17:58:03.331" v="3229" actId="14100"/>
        <pc:sldMkLst>
          <pc:docMk/>
          <pc:sldMk cId="3151759660" sldId="410"/>
        </pc:sldMkLst>
        <pc:spChg chg="mod">
          <ac:chgData name="Steve Shellhammer" userId="0e71f22d-ee3e-49c0-82ff-dbc290af8082" providerId="ADAL" clId="{2866571D-100E-40C6-8435-1A13BDF1029D}" dt="2020-03-15T17:58:03.331" v="3229" actId="14100"/>
          <ac:spMkLst>
            <pc:docMk/>
            <pc:sldMk cId="3151759660" sldId="410"/>
            <ac:spMk id="2" creationId="{8B90D32E-494B-4DE2-ACCE-4A4902AD1F00}"/>
          </ac:spMkLst>
        </pc:spChg>
        <pc:spChg chg="mod">
          <ac:chgData name="Steve Shellhammer" userId="0e71f22d-ee3e-49c0-82ff-dbc290af8082" providerId="ADAL" clId="{2866571D-100E-40C6-8435-1A13BDF1029D}" dt="2020-03-15T17:57:55.496" v="3228" actId="14100"/>
          <ac:spMkLst>
            <pc:docMk/>
            <pc:sldMk cId="3151759660" sldId="410"/>
            <ac:spMk id="3" creationId="{4BABE3D8-636D-412A-BD74-CF8B85607130}"/>
          </ac:spMkLst>
        </pc:spChg>
      </pc:sldChg>
      <pc:sldChg chg="addSp modSp add">
        <pc:chgData name="Steve Shellhammer" userId="0e71f22d-ee3e-49c0-82ff-dbc290af8082" providerId="ADAL" clId="{2866571D-100E-40C6-8435-1A13BDF1029D}" dt="2020-03-15T17:46:57.248" v="2686" actId="1076"/>
        <pc:sldMkLst>
          <pc:docMk/>
          <pc:sldMk cId="118462892" sldId="411"/>
        </pc:sldMkLst>
        <pc:spChg chg="mod">
          <ac:chgData name="Steve Shellhammer" userId="0e71f22d-ee3e-49c0-82ff-dbc290af8082" providerId="ADAL" clId="{2866571D-100E-40C6-8435-1A13BDF1029D}" dt="2020-03-15T17:45:52.954" v="2596" actId="14100"/>
          <ac:spMkLst>
            <pc:docMk/>
            <pc:sldMk cId="118462892" sldId="411"/>
            <ac:spMk id="2" creationId="{8D4380A6-1DFD-42D3-9F9C-734B8A9E2CEA}"/>
          </ac:spMkLst>
        </pc:spChg>
        <pc:spChg chg="mod">
          <ac:chgData name="Steve Shellhammer" userId="0e71f22d-ee3e-49c0-82ff-dbc290af8082" providerId="ADAL" clId="{2866571D-100E-40C6-8435-1A13BDF1029D}" dt="2020-03-15T17:46:50.533" v="2684" actId="33524"/>
          <ac:spMkLst>
            <pc:docMk/>
            <pc:sldMk cId="118462892" sldId="411"/>
            <ac:spMk id="3" creationId="{76424460-58F1-4EF9-B0C4-02069C2368FB}"/>
          </ac:spMkLst>
        </pc:spChg>
        <pc:picChg chg="add mod">
          <ac:chgData name="Steve Shellhammer" userId="0e71f22d-ee3e-49c0-82ff-dbc290af8082" providerId="ADAL" clId="{2866571D-100E-40C6-8435-1A13BDF1029D}" dt="2020-03-15T17:46:57.248" v="2686" actId="1076"/>
          <ac:picMkLst>
            <pc:docMk/>
            <pc:sldMk cId="118462892" sldId="411"/>
            <ac:picMk id="7" creationId="{CDCCE7AB-9931-4372-9360-A2F5338C2D42}"/>
          </ac:picMkLst>
        </pc:picChg>
      </pc:sldChg>
      <pc:sldChg chg="modSp add">
        <pc:chgData name="Steve Shellhammer" userId="0e71f22d-ee3e-49c0-82ff-dbc290af8082" providerId="ADAL" clId="{2866571D-100E-40C6-8435-1A13BDF1029D}" dt="2020-03-15T17:49:20.657" v="2812" actId="1076"/>
        <pc:sldMkLst>
          <pc:docMk/>
          <pc:sldMk cId="41943818" sldId="412"/>
        </pc:sldMkLst>
        <pc:spChg chg="mod">
          <ac:chgData name="Steve Shellhammer" userId="0e71f22d-ee3e-49c0-82ff-dbc290af8082" providerId="ADAL" clId="{2866571D-100E-40C6-8435-1A13BDF1029D}" dt="2020-03-15T17:47:29.265" v="2738" actId="404"/>
          <ac:spMkLst>
            <pc:docMk/>
            <pc:sldMk cId="41943818" sldId="412"/>
            <ac:spMk id="2" creationId="{BC291B77-F38B-4D29-9085-B6931E5AA862}"/>
          </ac:spMkLst>
        </pc:spChg>
        <pc:spChg chg="mod">
          <ac:chgData name="Steve Shellhammer" userId="0e71f22d-ee3e-49c0-82ff-dbc290af8082" providerId="ADAL" clId="{2866571D-100E-40C6-8435-1A13BDF1029D}" dt="2020-03-15T17:49:20.657" v="2812" actId="1076"/>
          <ac:spMkLst>
            <pc:docMk/>
            <pc:sldMk cId="41943818" sldId="412"/>
            <ac:spMk id="3" creationId="{C0C68F40-2A94-40B6-957D-3A9C577BE79D}"/>
          </ac:spMkLst>
        </pc:spChg>
      </pc:sldChg>
      <pc:sldChg chg="modSp add">
        <pc:chgData name="Steve Shellhammer" userId="0e71f22d-ee3e-49c0-82ff-dbc290af8082" providerId="ADAL" clId="{2866571D-100E-40C6-8435-1A13BDF1029D}" dt="2020-03-15T17:50:15.668" v="2819" actId="20577"/>
        <pc:sldMkLst>
          <pc:docMk/>
          <pc:sldMk cId="1941828301" sldId="413"/>
        </pc:sldMkLst>
        <pc:spChg chg="mod">
          <ac:chgData name="Steve Shellhammer" userId="0e71f22d-ee3e-49c0-82ff-dbc290af8082" providerId="ADAL" clId="{2866571D-100E-40C6-8435-1A13BDF1029D}" dt="2020-03-15T17:50:15.668" v="2819" actId="20577"/>
          <ac:spMkLst>
            <pc:docMk/>
            <pc:sldMk cId="1941828301" sldId="413"/>
            <ac:spMk id="3" creationId="{13685551-6E5D-4D89-9C93-D2E68BDB2932}"/>
          </ac:spMkLst>
        </pc:spChg>
        <pc:picChg chg="mod">
          <ac:chgData name="Steve Shellhammer" userId="0e71f22d-ee3e-49c0-82ff-dbc290af8082" providerId="ADAL" clId="{2866571D-100E-40C6-8435-1A13BDF1029D}" dt="2020-03-15T17:50:05.541" v="2814" actId="1076"/>
          <ac:picMkLst>
            <pc:docMk/>
            <pc:sldMk cId="1941828301" sldId="413"/>
            <ac:picMk id="8" creationId="{BC51BA76-DDC8-4C30-893F-CE7F2D036639}"/>
          </ac:picMkLst>
        </pc:picChg>
      </pc:sldChg>
      <pc:sldChg chg="modSp add">
        <pc:chgData name="Steve Shellhammer" userId="0e71f22d-ee3e-49c0-82ff-dbc290af8082" providerId="ADAL" clId="{2866571D-100E-40C6-8435-1A13BDF1029D}" dt="2020-03-15T17:50:21.828" v="2824" actId="20577"/>
        <pc:sldMkLst>
          <pc:docMk/>
          <pc:sldMk cId="679749916" sldId="414"/>
        </pc:sldMkLst>
        <pc:spChg chg="mod">
          <ac:chgData name="Steve Shellhammer" userId="0e71f22d-ee3e-49c0-82ff-dbc290af8082" providerId="ADAL" clId="{2866571D-100E-40C6-8435-1A13BDF1029D}" dt="2020-03-15T17:50:21.828" v="2824" actId="20577"/>
          <ac:spMkLst>
            <pc:docMk/>
            <pc:sldMk cId="679749916" sldId="414"/>
            <ac:spMk id="10" creationId="{89A486E0-0868-4F50-B23E-0FEAE0CDA8DE}"/>
          </ac:spMkLst>
        </pc:spChg>
      </pc:sldChg>
      <pc:sldChg chg="modSp add">
        <pc:chgData name="Steve Shellhammer" userId="0e71f22d-ee3e-49c0-82ff-dbc290af8082" providerId="ADAL" clId="{2866571D-100E-40C6-8435-1A13BDF1029D}" dt="2020-03-15T17:50:28.313" v="2829" actId="20577"/>
        <pc:sldMkLst>
          <pc:docMk/>
          <pc:sldMk cId="1488838736" sldId="415"/>
        </pc:sldMkLst>
        <pc:spChg chg="mod">
          <ac:chgData name="Steve Shellhammer" userId="0e71f22d-ee3e-49c0-82ff-dbc290af8082" providerId="ADAL" clId="{2866571D-100E-40C6-8435-1A13BDF1029D}" dt="2020-03-15T17:50:28.313" v="2829" actId="20577"/>
          <ac:spMkLst>
            <pc:docMk/>
            <pc:sldMk cId="1488838736" sldId="415"/>
            <ac:spMk id="10" creationId="{7B77A4D3-F447-425D-8D44-424DD999E92A}"/>
          </ac:spMkLst>
        </pc:spChg>
      </pc:sldChg>
      <pc:sldChg chg="add">
        <pc:chgData name="Steve Shellhammer" userId="0e71f22d-ee3e-49c0-82ff-dbc290af8082" providerId="ADAL" clId="{2866571D-100E-40C6-8435-1A13BDF1029D}" dt="2020-03-15T17:58:35.474" v="3230"/>
        <pc:sldMkLst>
          <pc:docMk/>
          <pc:sldMk cId="672816452" sldId="416"/>
        </pc:sldMkLst>
      </pc:sldChg>
      <pc:sldChg chg="add">
        <pc:chgData name="Steve Shellhammer" userId="0e71f22d-ee3e-49c0-82ff-dbc290af8082" providerId="ADAL" clId="{2866571D-100E-40C6-8435-1A13BDF1029D}" dt="2020-03-15T17:58:35.474" v="3230"/>
        <pc:sldMkLst>
          <pc:docMk/>
          <pc:sldMk cId="3015699208" sldId="417"/>
        </pc:sldMkLst>
      </pc:sldChg>
      <pc:sldChg chg="add">
        <pc:chgData name="Steve Shellhammer" userId="0e71f22d-ee3e-49c0-82ff-dbc290af8082" providerId="ADAL" clId="{2866571D-100E-40C6-8435-1A13BDF1029D}" dt="2020-03-15T17:58:35.474" v="3230"/>
        <pc:sldMkLst>
          <pc:docMk/>
          <pc:sldMk cId="3085340418" sldId="418"/>
        </pc:sldMkLst>
      </pc:sldChg>
      <pc:sldChg chg="add">
        <pc:chgData name="Steve Shellhammer" userId="0e71f22d-ee3e-49c0-82ff-dbc290af8082" providerId="ADAL" clId="{2866571D-100E-40C6-8435-1A13BDF1029D}" dt="2020-03-15T17:58:35.474" v="3230"/>
        <pc:sldMkLst>
          <pc:docMk/>
          <pc:sldMk cId="2697272906" sldId="419"/>
        </pc:sldMkLst>
      </pc:sldChg>
      <pc:sldChg chg="modSp add">
        <pc:chgData name="Steve Shellhammer" userId="0e71f22d-ee3e-49c0-82ff-dbc290af8082" providerId="ADAL" clId="{2866571D-100E-40C6-8435-1A13BDF1029D}" dt="2020-03-15T19:41:41.010" v="3814" actId="20577"/>
        <pc:sldMkLst>
          <pc:docMk/>
          <pc:sldMk cId="361956836" sldId="420"/>
        </pc:sldMkLst>
        <pc:spChg chg="mod">
          <ac:chgData name="Steve Shellhammer" userId="0e71f22d-ee3e-49c0-82ff-dbc290af8082" providerId="ADAL" clId="{2866571D-100E-40C6-8435-1A13BDF1029D}" dt="2020-03-15T19:41:41.010" v="3814" actId="20577"/>
          <ac:spMkLst>
            <pc:docMk/>
            <pc:sldMk cId="361956836" sldId="420"/>
            <ac:spMk id="3" creationId="{95F00F21-C9D4-41E9-8AE4-5CB8F3844943}"/>
          </ac:spMkLst>
        </pc:spChg>
      </pc:sldChg>
      <pc:sldChg chg="addSp delSp modSp add">
        <pc:chgData name="Steve Shellhammer" userId="0e71f22d-ee3e-49c0-82ff-dbc290af8082" providerId="ADAL" clId="{2866571D-100E-40C6-8435-1A13BDF1029D}" dt="2020-03-15T20:16:33.467" v="4430" actId="20577"/>
        <pc:sldMkLst>
          <pc:docMk/>
          <pc:sldMk cId="3259622186" sldId="421"/>
        </pc:sldMkLst>
        <pc:spChg chg="mod">
          <ac:chgData name="Steve Shellhammer" userId="0e71f22d-ee3e-49c0-82ff-dbc290af8082" providerId="ADAL" clId="{2866571D-100E-40C6-8435-1A13BDF1029D}" dt="2020-03-15T19:22:21.496" v="3436" actId="20577"/>
          <ac:spMkLst>
            <pc:docMk/>
            <pc:sldMk cId="3259622186" sldId="421"/>
            <ac:spMk id="2" creationId="{AB11C9B6-DFF9-42F6-A783-70631A8BB028}"/>
          </ac:spMkLst>
        </pc:spChg>
        <pc:spChg chg="del">
          <ac:chgData name="Steve Shellhammer" userId="0e71f22d-ee3e-49c0-82ff-dbc290af8082" providerId="ADAL" clId="{2866571D-100E-40C6-8435-1A13BDF1029D}" dt="2020-03-15T18:27:51.791" v="3308" actId="3680"/>
          <ac:spMkLst>
            <pc:docMk/>
            <pc:sldMk cId="3259622186" sldId="421"/>
            <ac:spMk id="3" creationId="{BBF59995-5B42-422F-B5E1-E71159FB4E24}"/>
          </ac:spMkLst>
        </pc:spChg>
        <pc:graphicFrameChg chg="add mod ord modGraphic">
          <ac:chgData name="Steve Shellhammer" userId="0e71f22d-ee3e-49c0-82ff-dbc290af8082" providerId="ADAL" clId="{2866571D-100E-40C6-8435-1A13BDF1029D}" dt="2020-03-15T20:16:33.467" v="4430" actId="20577"/>
          <ac:graphicFrameMkLst>
            <pc:docMk/>
            <pc:sldMk cId="3259622186" sldId="421"/>
            <ac:graphicFrameMk id="7" creationId="{C60A45DA-6EF6-48C9-B72F-5E0FBE7C7860}"/>
          </ac:graphicFrameMkLst>
        </pc:graphicFrameChg>
      </pc:sldChg>
      <pc:sldChg chg="modSp add">
        <pc:chgData name="Steve Shellhammer" userId="0e71f22d-ee3e-49c0-82ff-dbc290af8082" providerId="ADAL" clId="{2866571D-100E-40C6-8435-1A13BDF1029D}" dt="2020-03-15T19:40:21.296" v="3742" actId="20577"/>
        <pc:sldMkLst>
          <pc:docMk/>
          <pc:sldMk cId="3875841029" sldId="422"/>
        </pc:sldMkLst>
        <pc:spChg chg="mod">
          <ac:chgData name="Steve Shellhammer" userId="0e71f22d-ee3e-49c0-82ff-dbc290af8082" providerId="ADAL" clId="{2866571D-100E-40C6-8435-1A13BDF1029D}" dt="2020-03-15T18:20:48.606" v="3289" actId="20577"/>
          <ac:spMkLst>
            <pc:docMk/>
            <pc:sldMk cId="3875841029" sldId="422"/>
            <ac:spMk id="2" creationId="{4F72E01F-597B-4C58-800C-166205737E13}"/>
          </ac:spMkLst>
        </pc:spChg>
        <pc:spChg chg="mod">
          <ac:chgData name="Steve Shellhammer" userId="0e71f22d-ee3e-49c0-82ff-dbc290af8082" providerId="ADAL" clId="{2866571D-100E-40C6-8435-1A13BDF1029D}" dt="2020-03-15T19:40:21.296" v="3742" actId="20577"/>
          <ac:spMkLst>
            <pc:docMk/>
            <pc:sldMk cId="3875841029" sldId="422"/>
            <ac:spMk id="3" creationId="{5F320B4A-B089-479D-AD94-A79D1129FA56}"/>
          </ac:spMkLst>
        </pc:spChg>
      </pc:sldChg>
      <pc:sldChg chg="modSp add">
        <pc:chgData name="Steve Shellhammer" userId="0e71f22d-ee3e-49c0-82ff-dbc290af8082" providerId="ADAL" clId="{2866571D-100E-40C6-8435-1A13BDF1029D}" dt="2020-03-15T19:46:00.356" v="4394" actId="313"/>
        <pc:sldMkLst>
          <pc:docMk/>
          <pc:sldMk cId="963174134" sldId="423"/>
        </pc:sldMkLst>
        <pc:spChg chg="mod">
          <ac:chgData name="Steve Shellhammer" userId="0e71f22d-ee3e-49c0-82ff-dbc290af8082" providerId="ADAL" clId="{2866571D-100E-40C6-8435-1A13BDF1029D}" dt="2020-03-15T18:20:59.700" v="3307" actId="20577"/>
          <ac:spMkLst>
            <pc:docMk/>
            <pc:sldMk cId="963174134" sldId="423"/>
            <ac:spMk id="2" creationId="{B214A4A7-3825-47D1-BE4F-BF4A50B4CDE6}"/>
          </ac:spMkLst>
        </pc:spChg>
        <pc:spChg chg="mod">
          <ac:chgData name="Steve Shellhammer" userId="0e71f22d-ee3e-49c0-82ff-dbc290af8082" providerId="ADAL" clId="{2866571D-100E-40C6-8435-1A13BDF1029D}" dt="2020-03-15T19:46:00.356" v="4394" actId="313"/>
          <ac:spMkLst>
            <pc:docMk/>
            <pc:sldMk cId="963174134" sldId="423"/>
            <ac:spMk id="3" creationId="{C33AF452-C2FD-4861-A8B0-2D2A4EA29EB7}"/>
          </ac:spMkLst>
        </pc:spChg>
      </pc:sldChg>
      <pc:sldChg chg="modSp add">
        <pc:chgData name="Steve Shellhammer" userId="0e71f22d-ee3e-49c0-82ff-dbc290af8082" providerId="ADAL" clId="{2866571D-100E-40C6-8435-1A13BDF1029D}" dt="2020-03-15T20:18:02.412" v="4456" actId="20577"/>
        <pc:sldMkLst>
          <pc:docMk/>
          <pc:sldMk cId="2859367356" sldId="424"/>
        </pc:sldMkLst>
        <pc:spChg chg="mod">
          <ac:chgData name="Steve Shellhammer" userId="0e71f22d-ee3e-49c0-82ff-dbc290af8082" providerId="ADAL" clId="{2866571D-100E-40C6-8435-1A13BDF1029D}" dt="2020-03-15T19:23:33.915" v="3485" actId="20577"/>
          <ac:spMkLst>
            <pc:docMk/>
            <pc:sldMk cId="2859367356" sldId="424"/>
            <ac:spMk id="2" creationId="{AB11C9B6-DFF9-42F6-A783-70631A8BB028}"/>
          </ac:spMkLst>
        </pc:spChg>
        <pc:graphicFrameChg chg="mod modGraphic">
          <ac:chgData name="Steve Shellhammer" userId="0e71f22d-ee3e-49c0-82ff-dbc290af8082" providerId="ADAL" clId="{2866571D-100E-40C6-8435-1A13BDF1029D}" dt="2020-03-15T20:18:02.412" v="4456" actId="20577"/>
          <ac:graphicFrameMkLst>
            <pc:docMk/>
            <pc:sldMk cId="2859367356" sldId="424"/>
            <ac:graphicFrameMk id="7" creationId="{C60A45DA-6EF6-48C9-B72F-5E0FBE7C7860}"/>
          </ac:graphicFrameMkLst>
        </pc:graphicFrameChg>
      </pc:sldChg>
    </pc:docChg>
  </pc:docChgLst>
  <pc:docChgLst>
    <pc:chgData name="Steve Shellhammer" userId="0e71f22d-ee3e-49c0-82ff-dbc290af8082" providerId="ADAL" clId="{8136E2DD-6029-434F-B7BA-F07D2EC07919}"/>
    <pc:docChg chg="custSel addSld delSld modSld">
      <pc:chgData name="Steve Shellhammer" userId="0e71f22d-ee3e-49c0-82ff-dbc290af8082" providerId="ADAL" clId="{8136E2DD-6029-434F-B7BA-F07D2EC07919}" dt="2019-12-05T21:26:47.518" v="296" actId="20577"/>
      <pc:docMkLst>
        <pc:docMk/>
      </pc:docMkLst>
      <pc:sldChg chg="modSp">
        <pc:chgData name="Steve Shellhammer" userId="0e71f22d-ee3e-49c0-82ff-dbc290af8082" providerId="ADAL" clId="{8136E2DD-6029-434F-B7BA-F07D2EC07919}" dt="2019-12-05T21:07:53.811" v="58" actId="2165"/>
        <pc:sldMkLst>
          <pc:docMk/>
          <pc:sldMk cId="0" sldId="256"/>
        </pc:sldMkLst>
        <pc:spChg chg="mod">
          <ac:chgData name="Steve Shellhammer" userId="0e71f22d-ee3e-49c0-82ff-dbc290af8082" providerId="ADAL" clId="{8136E2DD-6029-434F-B7BA-F07D2EC07919}" dt="2019-12-05T21:06:23.814" v="32" actId="313"/>
          <ac:spMkLst>
            <pc:docMk/>
            <pc:sldMk cId="0" sldId="256"/>
            <ac:spMk id="3073" creationId="{00000000-0000-0000-0000-000000000000}"/>
          </ac:spMkLst>
        </pc:spChg>
        <pc:graphicFrameChg chg="mod modGraphic">
          <ac:chgData name="Steve Shellhammer" userId="0e71f22d-ee3e-49c0-82ff-dbc290af8082" providerId="ADAL" clId="{8136E2DD-6029-434F-B7BA-F07D2EC07919}" dt="2019-12-05T21:07:53.811" v="58" actId="2165"/>
          <ac:graphicFrameMkLst>
            <pc:docMk/>
            <pc:sldMk cId="0" sldId="256"/>
            <ac:graphicFrameMk id="10" creationId="{3F6212D1-8976-466D-B094-E401DB86E491}"/>
          </ac:graphicFrameMkLst>
        </pc:graphicFrameChg>
      </pc:sldChg>
      <pc:sldChg chg="del">
        <pc:chgData name="Steve Shellhammer" userId="0e71f22d-ee3e-49c0-82ff-dbc290af8082" providerId="ADAL" clId="{8136E2DD-6029-434F-B7BA-F07D2EC07919}" dt="2019-12-05T21:08:16.501" v="59" actId="47"/>
        <pc:sldMkLst>
          <pc:docMk/>
          <pc:sldMk cId="111429728" sldId="379"/>
        </pc:sldMkLst>
      </pc:sldChg>
      <pc:sldChg chg="modSp">
        <pc:chgData name="Steve Shellhammer" userId="0e71f22d-ee3e-49c0-82ff-dbc290af8082" providerId="ADAL" clId="{8136E2DD-6029-434F-B7BA-F07D2EC07919}" dt="2019-12-05T21:18:56.940" v="130" actId="20577"/>
        <pc:sldMkLst>
          <pc:docMk/>
          <pc:sldMk cId="3243422395" sldId="381"/>
        </pc:sldMkLst>
        <pc:spChg chg="mod">
          <ac:chgData name="Steve Shellhammer" userId="0e71f22d-ee3e-49c0-82ff-dbc290af8082" providerId="ADAL" clId="{8136E2DD-6029-434F-B7BA-F07D2EC07919}" dt="2019-12-05T21:18:56.940" v="130" actId="20577"/>
          <ac:spMkLst>
            <pc:docMk/>
            <pc:sldMk cId="3243422395" sldId="381"/>
            <ac:spMk id="3" creationId="{95F00F21-C9D4-41E9-8AE4-5CB8F3844943}"/>
          </ac:spMkLst>
        </pc:spChg>
      </pc:sldChg>
      <pc:sldChg chg="del">
        <pc:chgData name="Steve Shellhammer" userId="0e71f22d-ee3e-49c0-82ff-dbc290af8082" providerId="ADAL" clId="{8136E2DD-6029-434F-B7BA-F07D2EC07919}" dt="2019-12-05T21:08:16.501" v="59" actId="47"/>
        <pc:sldMkLst>
          <pc:docMk/>
          <pc:sldMk cId="920500090" sldId="382"/>
        </pc:sldMkLst>
      </pc:sldChg>
      <pc:sldChg chg="modSp add">
        <pc:chgData name="Steve Shellhammer" userId="0e71f22d-ee3e-49c0-82ff-dbc290af8082" providerId="ADAL" clId="{8136E2DD-6029-434F-B7BA-F07D2EC07919}" dt="2019-12-05T21:26:47.518" v="296" actId="20577"/>
        <pc:sldMkLst>
          <pc:docMk/>
          <pc:sldMk cId="2413643175" sldId="382"/>
        </pc:sldMkLst>
        <pc:spChg chg="mod">
          <ac:chgData name="Steve Shellhammer" userId="0e71f22d-ee3e-49c0-82ff-dbc290af8082" providerId="ADAL" clId="{8136E2DD-6029-434F-B7BA-F07D2EC07919}" dt="2019-12-05T21:09:49.070" v="78" actId="404"/>
          <ac:spMkLst>
            <pc:docMk/>
            <pc:sldMk cId="2413643175" sldId="382"/>
            <ac:spMk id="2" creationId="{BF0E0268-97C6-4AB0-9666-1F4794865C8C}"/>
          </ac:spMkLst>
        </pc:spChg>
        <pc:spChg chg="mod">
          <ac:chgData name="Steve Shellhammer" userId="0e71f22d-ee3e-49c0-82ff-dbc290af8082" providerId="ADAL" clId="{8136E2DD-6029-434F-B7BA-F07D2EC07919}" dt="2019-12-05T21:26:47.518" v="296" actId="20577"/>
          <ac:spMkLst>
            <pc:docMk/>
            <pc:sldMk cId="2413643175" sldId="382"/>
            <ac:spMk id="3" creationId="{4C554596-197A-4CD2-9524-E9548B206C8E}"/>
          </ac:spMkLst>
        </pc:spChg>
      </pc:sldChg>
      <pc:sldChg chg="del">
        <pc:chgData name="Steve Shellhammer" userId="0e71f22d-ee3e-49c0-82ff-dbc290af8082" providerId="ADAL" clId="{8136E2DD-6029-434F-B7BA-F07D2EC07919}" dt="2019-12-05T21:08:16.501" v="59" actId="47"/>
        <pc:sldMkLst>
          <pc:docMk/>
          <pc:sldMk cId="3240447151" sldId="383"/>
        </pc:sldMkLst>
      </pc:sldChg>
      <pc:sldChg chg="del">
        <pc:chgData name="Steve Shellhammer" userId="0e71f22d-ee3e-49c0-82ff-dbc290af8082" providerId="ADAL" clId="{8136E2DD-6029-434F-B7BA-F07D2EC07919}" dt="2019-12-05T21:08:16.501" v="59" actId="47"/>
        <pc:sldMkLst>
          <pc:docMk/>
          <pc:sldMk cId="738106659" sldId="384"/>
        </pc:sldMkLst>
      </pc:sldChg>
      <pc:sldChg chg="del">
        <pc:chgData name="Steve Shellhammer" userId="0e71f22d-ee3e-49c0-82ff-dbc290af8082" providerId="ADAL" clId="{8136E2DD-6029-434F-B7BA-F07D2EC07919}" dt="2019-12-05T21:08:16.501" v="59" actId="47"/>
        <pc:sldMkLst>
          <pc:docMk/>
          <pc:sldMk cId="1946426813" sldId="385"/>
        </pc:sldMkLst>
      </pc:sldChg>
      <pc:sldChg chg="del">
        <pc:chgData name="Steve Shellhammer" userId="0e71f22d-ee3e-49c0-82ff-dbc290af8082" providerId="ADAL" clId="{8136E2DD-6029-434F-B7BA-F07D2EC07919}" dt="2019-12-05T21:08:16.501" v="59" actId="47"/>
        <pc:sldMkLst>
          <pc:docMk/>
          <pc:sldMk cId="726311006" sldId="386"/>
        </pc:sldMkLst>
      </pc:sldChg>
      <pc:sldChg chg="del">
        <pc:chgData name="Steve Shellhammer" userId="0e71f22d-ee3e-49c0-82ff-dbc290af8082" providerId="ADAL" clId="{8136E2DD-6029-434F-B7BA-F07D2EC07919}" dt="2019-12-05T21:08:16.501" v="59" actId="47"/>
        <pc:sldMkLst>
          <pc:docMk/>
          <pc:sldMk cId="230532667" sldId="387"/>
        </pc:sldMkLst>
      </pc:sldChg>
      <pc:sldChg chg="del">
        <pc:chgData name="Steve Shellhammer" userId="0e71f22d-ee3e-49c0-82ff-dbc290af8082" providerId="ADAL" clId="{8136E2DD-6029-434F-B7BA-F07D2EC07919}" dt="2019-12-05T21:08:16.501" v="59" actId="47"/>
        <pc:sldMkLst>
          <pc:docMk/>
          <pc:sldMk cId="1466776284" sldId="388"/>
        </pc:sldMkLst>
      </pc:sldChg>
      <pc:sldChg chg="del">
        <pc:chgData name="Steve Shellhammer" userId="0e71f22d-ee3e-49c0-82ff-dbc290af8082" providerId="ADAL" clId="{8136E2DD-6029-434F-B7BA-F07D2EC07919}" dt="2019-12-05T21:08:16.501" v="59" actId="47"/>
        <pc:sldMkLst>
          <pc:docMk/>
          <pc:sldMk cId="2810043758" sldId="389"/>
        </pc:sldMkLst>
      </pc:sldChg>
      <pc:sldChg chg="del">
        <pc:chgData name="Steve Shellhammer" userId="0e71f22d-ee3e-49c0-82ff-dbc290af8082" providerId="ADAL" clId="{8136E2DD-6029-434F-B7BA-F07D2EC07919}" dt="2019-12-05T21:08:16.501" v="59" actId="47"/>
        <pc:sldMkLst>
          <pc:docMk/>
          <pc:sldMk cId="2841551360" sldId="390"/>
        </pc:sldMkLst>
      </pc:sldChg>
      <pc:sldChg chg="del">
        <pc:chgData name="Steve Shellhammer" userId="0e71f22d-ee3e-49c0-82ff-dbc290af8082" providerId="ADAL" clId="{8136E2DD-6029-434F-B7BA-F07D2EC07919}" dt="2019-12-05T21:08:16.501" v="59" actId="47"/>
        <pc:sldMkLst>
          <pc:docMk/>
          <pc:sldMk cId="3161206063" sldId="391"/>
        </pc:sldMkLst>
      </pc:sldChg>
      <pc:sldChg chg="del">
        <pc:chgData name="Steve Shellhammer" userId="0e71f22d-ee3e-49c0-82ff-dbc290af8082" providerId="ADAL" clId="{8136E2DD-6029-434F-B7BA-F07D2EC07919}" dt="2019-12-05T21:08:16.501" v="59" actId="47"/>
        <pc:sldMkLst>
          <pc:docMk/>
          <pc:sldMk cId="3834753638" sldId="392"/>
        </pc:sldMkLst>
      </pc:sldChg>
      <pc:sldChg chg="del">
        <pc:chgData name="Steve Shellhammer" userId="0e71f22d-ee3e-49c0-82ff-dbc290af8082" providerId="ADAL" clId="{8136E2DD-6029-434F-B7BA-F07D2EC07919}" dt="2019-12-05T21:08:16.501" v="59" actId="47"/>
        <pc:sldMkLst>
          <pc:docMk/>
          <pc:sldMk cId="1141517389" sldId="393"/>
        </pc:sldMkLst>
      </pc:sldChg>
      <pc:sldChg chg="del">
        <pc:chgData name="Steve Shellhammer" userId="0e71f22d-ee3e-49c0-82ff-dbc290af8082" providerId="ADAL" clId="{8136E2DD-6029-434F-B7BA-F07D2EC07919}" dt="2019-12-05T21:08:16.501" v="59" actId="47"/>
        <pc:sldMkLst>
          <pc:docMk/>
          <pc:sldMk cId="3357151112" sldId="394"/>
        </pc:sldMkLst>
      </pc:sldChg>
    </pc:docChg>
  </pc:docChgLst>
  <pc:docChgLst>
    <pc:chgData name="Alice Chen" userId="7b3df222-37f2-4ef5-b6ff-21f127db4b9a" providerId="ADAL" clId="{D4AE9076-F167-48B6-95FB-2D9D8055F2FD}"/>
    <pc:docChg chg="undo custSel addSld delSld modSld">
      <pc:chgData name="Alice Chen" userId="7b3df222-37f2-4ef5-b6ff-21f127db4b9a" providerId="ADAL" clId="{D4AE9076-F167-48B6-95FB-2D9D8055F2FD}" dt="2019-08-31T01:22:57.055" v="3660" actId="20577"/>
      <pc:docMkLst>
        <pc:docMk/>
      </pc:docMkLst>
      <pc:sldChg chg="modSp del">
        <pc:chgData name="Alice Chen" userId="7b3df222-37f2-4ef5-b6ff-21f127db4b9a" providerId="ADAL" clId="{D4AE9076-F167-48B6-95FB-2D9D8055F2FD}" dt="2019-08-31T01:21:19.330" v="3524" actId="2696"/>
        <pc:sldMkLst>
          <pc:docMk/>
          <pc:sldMk cId="1640312042" sldId="274"/>
        </pc:sldMkLst>
        <pc:spChg chg="mod">
          <ac:chgData name="Alice Chen" userId="7b3df222-37f2-4ef5-b6ff-21f127db4b9a" providerId="ADAL" clId="{D4AE9076-F167-48B6-95FB-2D9D8055F2FD}" dt="2019-08-30T19:06:59.314" v="1595" actId="20577"/>
          <ac:spMkLst>
            <pc:docMk/>
            <pc:sldMk cId="1640312042" sldId="274"/>
            <ac:spMk id="2" creationId="{96ABD099-C5FF-489D-A3A7-5F676B9B865F}"/>
          </ac:spMkLst>
        </pc:spChg>
        <pc:spChg chg="mod">
          <ac:chgData name="Alice Chen" userId="7b3df222-37f2-4ef5-b6ff-21f127db4b9a" providerId="ADAL" clId="{D4AE9076-F167-48B6-95FB-2D9D8055F2FD}" dt="2019-08-31T01:07:17.175" v="3018" actId="6549"/>
          <ac:spMkLst>
            <pc:docMk/>
            <pc:sldMk cId="1640312042" sldId="274"/>
            <ac:spMk id="3" creationId="{541CE8C7-E044-4DEE-A730-25E57DF638D2}"/>
          </ac:spMkLst>
        </pc:spChg>
      </pc:sldChg>
      <pc:sldChg chg="modSp del">
        <pc:chgData name="Alice Chen" userId="7b3df222-37f2-4ef5-b6ff-21f127db4b9a" providerId="ADAL" clId="{D4AE9076-F167-48B6-95FB-2D9D8055F2FD}" dt="2019-08-31T00:25:11.710" v="2485" actId="2696"/>
        <pc:sldMkLst>
          <pc:docMk/>
          <pc:sldMk cId="3821069039" sldId="290"/>
        </pc:sldMkLst>
        <pc:spChg chg="mod">
          <ac:chgData name="Alice Chen" userId="7b3df222-37f2-4ef5-b6ff-21f127db4b9a" providerId="ADAL" clId="{D4AE9076-F167-48B6-95FB-2D9D8055F2FD}" dt="2019-08-29T21:16:01.489" v="5" actId="20577"/>
          <ac:spMkLst>
            <pc:docMk/>
            <pc:sldMk cId="3821069039" sldId="290"/>
            <ac:spMk id="3" creationId="{CA0D3758-8327-4F6C-B232-B34A4F5C8FE6}"/>
          </ac:spMkLst>
        </pc:spChg>
      </pc:sldChg>
      <pc:sldChg chg="del">
        <pc:chgData name="Alice Chen" userId="7b3df222-37f2-4ef5-b6ff-21f127db4b9a" providerId="ADAL" clId="{D4AE9076-F167-48B6-95FB-2D9D8055F2FD}" dt="2019-08-31T00:49:51.125" v="2795" actId="2696"/>
        <pc:sldMkLst>
          <pc:docMk/>
          <pc:sldMk cId="362843111" sldId="303"/>
        </pc:sldMkLst>
      </pc:sldChg>
      <pc:sldChg chg="addSp delSp modSp add">
        <pc:chgData name="Alice Chen" userId="7b3df222-37f2-4ef5-b6ff-21f127db4b9a" providerId="ADAL" clId="{D4AE9076-F167-48B6-95FB-2D9D8055F2FD}" dt="2019-08-31T01:14:21.434" v="3083" actId="1076"/>
        <pc:sldMkLst>
          <pc:docMk/>
          <pc:sldMk cId="2910767222" sldId="311"/>
        </pc:sldMkLst>
        <pc:spChg chg="mod">
          <ac:chgData name="Alice Chen" userId="7b3df222-37f2-4ef5-b6ff-21f127db4b9a" providerId="ADAL" clId="{D4AE9076-F167-48B6-95FB-2D9D8055F2FD}" dt="2019-08-31T01:13:39.223" v="3075" actId="20577"/>
          <ac:spMkLst>
            <pc:docMk/>
            <pc:sldMk cId="2910767222" sldId="311"/>
            <ac:spMk id="2" creationId="{1DCD7052-14D6-41D6-892B-C5E9E1DE3090}"/>
          </ac:spMkLst>
        </pc:spChg>
        <pc:spChg chg="mod">
          <ac:chgData name="Alice Chen" userId="7b3df222-37f2-4ef5-b6ff-21f127db4b9a" providerId="ADAL" clId="{D4AE9076-F167-48B6-95FB-2D9D8055F2FD}" dt="2019-08-31T01:14:03.366" v="3080" actId="6549"/>
          <ac:spMkLst>
            <pc:docMk/>
            <pc:sldMk cId="2910767222" sldId="311"/>
            <ac:spMk id="3" creationId="{660E59AC-BD9A-441A-BAD1-EE519944821A}"/>
          </ac:spMkLst>
        </pc:spChg>
        <pc:graphicFrameChg chg="add del mod">
          <ac:chgData name="Alice Chen" userId="7b3df222-37f2-4ef5-b6ff-21f127db4b9a" providerId="ADAL" clId="{D4AE9076-F167-48B6-95FB-2D9D8055F2FD}" dt="2019-08-31T01:13:59.148" v="3079" actId="478"/>
          <ac:graphicFrameMkLst>
            <pc:docMk/>
            <pc:sldMk cId="2910767222" sldId="311"/>
            <ac:graphicFrameMk id="8" creationId="{311C9532-CA8E-4EBA-B228-CE4C8DF41ABF}"/>
          </ac:graphicFrameMkLst>
        </pc:graphicFrameChg>
        <pc:picChg chg="add mod">
          <ac:chgData name="Alice Chen" userId="7b3df222-37f2-4ef5-b6ff-21f127db4b9a" providerId="ADAL" clId="{D4AE9076-F167-48B6-95FB-2D9D8055F2FD}" dt="2019-08-31T01:14:21.434" v="3083" actId="1076"/>
          <ac:picMkLst>
            <pc:docMk/>
            <pc:sldMk cId="2910767222" sldId="311"/>
            <ac:picMk id="6" creationId="{49C5D7F4-2FD0-4959-BD02-6A944A6CF85F}"/>
          </ac:picMkLst>
        </pc:picChg>
      </pc:sldChg>
      <pc:sldChg chg="modSp">
        <pc:chgData name="Alice Chen" userId="7b3df222-37f2-4ef5-b6ff-21f127db4b9a" providerId="ADAL" clId="{D4AE9076-F167-48B6-95FB-2D9D8055F2FD}" dt="2019-08-31T00:28:32.490" v="2489" actId="20577"/>
        <pc:sldMkLst>
          <pc:docMk/>
          <pc:sldMk cId="192900634" sldId="312"/>
        </pc:sldMkLst>
        <pc:spChg chg="mod">
          <ac:chgData name="Alice Chen" userId="7b3df222-37f2-4ef5-b6ff-21f127db4b9a" providerId="ADAL" clId="{D4AE9076-F167-48B6-95FB-2D9D8055F2FD}" dt="2019-08-31T00:28:32.490" v="2489" actId="20577"/>
          <ac:spMkLst>
            <pc:docMk/>
            <pc:sldMk cId="192900634" sldId="312"/>
            <ac:spMk id="3" creationId="{660E59AC-BD9A-441A-BAD1-EE519944821A}"/>
          </ac:spMkLst>
        </pc:spChg>
      </pc:sldChg>
      <pc:sldChg chg="modSp">
        <pc:chgData name="Alice Chen" userId="7b3df222-37f2-4ef5-b6ff-21f127db4b9a" providerId="ADAL" clId="{D4AE9076-F167-48B6-95FB-2D9D8055F2FD}" dt="2019-08-31T01:22:57.055" v="3660" actId="20577"/>
        <pc:sldMkLst>
          <pc:docMk/>
          <pc:sldMk cId="1389275643" sldId="318"/>
        </pc:sldMkLst>
        <pc:spChg chg="mod">
          <ac:chgData name="Alice Chen" userId="7b3df222-37f2-4ef5-b6ff-21f127db4b9a" providerId="ADAL" clId="{D4AE9076-F167-48B6-95FB-2D9D8055F2FD}" dt="2019-08-31T01:22:57.055" v="3660" actId="20577"/>
          <ac:spMkLst>
            <pc:docMk/>
            <pc:sldMk cId="1389275643" sldId="318"/>
            <ac:spMk id="3" creationId="{541CE8C7-E044-4DEE-A730-25E57DF638D2}"/>
          </ac:spMkLst>
        </pc:spChg>
      </pc:sldChg>
      <pc:sldChg chg="modSp">
        <pc:chgData name="Alice Chen" userId="7b3df222-37f2-4ef5-b6ff-21f127db4b9a" providerId="ADAL" clId="{D4AE9076-F167-48B6-95FB-2D9D8055F2FD}" dt="2019-08-31T01:21:08.775" v="3523" actId="6549"/>
        <pc:sldMkLst>
          <pc:docMk/>
          <pc:sldMk cId="1724715718" sldId="319"/>
        </pc:sldMkLst>
        <pc:spChg chg="mod">
          <ac:chgData name="Alice Chen" userId="7b3df222-37f2-4ef5-b6ff-21f127db4b9a" providerId="ADAL" clId="{D4AE9076-F167-48B6-95FB-2D9D8055F2FD}" dt="2019-08-31T01:21:08.775" v="3523" actId="6549"/>
          <ac:spMkLst>
            <pc:docMk/>
            <pc:sldMk cId="1724715718" sldId="319"/>
            <ac:spMk id="3" creationId="{541CE8C7-E044-4DEE-A730-25E57DF638D2}"/>
          </ac:spMkLst>
        </pc:spChg>
      </pc:sldChg>
      <pc:sldChg chg="modSp">
        <pc:chgData name="Alice Chen" userId="7b3df222-37f2-4ef5-b6ff-21f127db4b9a" providerId="ADAL" clId="{D4AE9076-F167-48B6-95FB-2D9D8055F2FD}" dt="2019-08-31T00:30:24.975" v="2498" actId="6549"/>
        <pc:sldMkLst>
          <pc:docMk/>
          <pc:sldMk cId="1762579484" sldId="323"/>
        </pc:sldMkLst>
        <pc:spChg chg="mod">
          <ac:chgData name="Alice Chen" userId="7b3df222-37f2-4ef5-b6ff-21f127db4b9a" providerId="ADAL" clId="{D4AE9076-F167-48B6-95FB-2D9D8055F2FD}" dt="2019-08-29T22:10:35.940" v="999" actId="20577"/>
          <ac:spMkLst>
            <pc:docMk/>
            <pc:sldMk cId="1762579484" sldId="323"/>
            <ac:spMk id="2" creationId="{3BA21EE8-8E33-4CAE-9514-CBD1BF8246EB}"/>
          </ac:spMkLst>
        </pc:spChg>
        <pc:spChg chg="mod">
          <ac:chgData name="Alice Chen" userId="7b3df222-37f2-4ef5-b6ff-21f127db4b9a" providerId="ADAL" clId="{D4AE9076-F167-48B6-95FB-2D9D8055F2FD}" dt="2019-08-31T00:30:24.975" v="2498" actId="6549"/>
          <ac:spMkLst>
            <pc:docMk/>
            <pc:sldMk cId="1762579484" sldId="323"/>
            <ac:spMk id="3" creationId="{9ECBDE24-49AE-40AC-AE5F-F657A9A086BE}"/>
          </ac:spMkLst>
        </pc:spChg>
      </pc:sldChg>
      <pc:sldChg chg="delSp modSp">
        <pc:chgData name="Alice Chen" userId="7b3df222-37f2-4ef5-b6ff-21f127db4b9a" providerId="ADAL" clId="{D4AE9076-F167-48B6-95FB-2D9D8055F2FD}" dt="2019-08-31T00:29:02.425" v="2496" actId="20577"/>
        <pc:sldMkLst>
          <pc:docMk/>
          <pc:sldMk cId="2514306871" sldId="324"/>
        </pc:sldMkLst>
        <pc:spChg chg="mod">
          <ac:chgData name="Alice Chen" userId="7b3df222-37f2-4ef5-b6ff-21f127db4b9a" providerId="ADAL" clId="{D4AE9076-F167-48B6-95FB-2D9D8055F2FD}" dt="2019-08-30T19:36:28.044" v="1886" actId="20577"/>
          <ac:spMkLst>
            <pc:docMk/>
            <pc:sldMk cId="2514306871" sldId="324"/>
            <ac:spMk id="2" creationId="{1573DCF0-98E1-4CBD-90FF-97F7512D5669}"/>
          </ac:spMkLst>
        </pc:spChg>
        <pc:spChg chg="mod">
          <ac:chgData name="Alice Chen" userId="7b3df222-37f2-4ef5-b6ff-21f127db4b9a" providerId="ADAL" clId="{D4AE9076-F167-48B6-95FB-2D9D8055F2FD}" dt="2019-08-31T00:29:02.425" v="2496" actId="20577"/>
          <ac:spMkLst>
            <pc:docMk/>
            <pc:sldMk cId="2514306871" sldId="324"/>
            <ac:spMk id="3" creationId="{71DD1EC2-F258-4DED-AAB0-D64DB711E090}"/>
          </ac:spMkLst>
        </pc:spChg>
        <pc:graphicFrameChg chg="del mod modGraphic">
          <ac:chgData name="Alice Chen" userId="7b3df222-37f2-4ef5-b6ff-21f127db4b9a" providerId="ADAL" clId="{D4AE9076-F167-48B6-95FB-2D9D8055F2FD}" dt="2019-08-30T19:32:04.266" v="1598" actId="478"/>
          <ac:graphicFrameMkLst>
            <pc:docMk/>
            <pc:sldMk cId="2514306871" sldId="324"/>
            <ac:graphicFrameMk id="7" creationId="{64852FB0-3768-426E-9400-F1B02CF53677}"/>
          </ac:graphicFrameMkLst>
        </pc:graphicFrameChg>
      </pc:sldChg>
      <pc:sldChg chg="del">
        <pc:chgData name="Alice Chen" userId="7b3df222-37f2-4ef5-b6ff-21f127db4b9a" providerId="ADAL" clId="{D4AE9076-F167-48B6-95FB-2D9D8055F2FD}" dt="2019-08-31T00:25:41.029" v="2486" actId="2696"/>
        <pc:sldMkLst>
          <pc:docMk/>
          <pc:sldMk cId="4111201097" sldId="326"/>
        </pc:sldMkLst>
      </pc:sldChg>
      <pc:sldChg chg="modSp">
        <pc:chgData name="Alice Chen" userId="7b3df222-37f2-4ef5-b6ff-21f127db4b9a" providerId="ADAL" clId="{D4AE9076-F167-48B6-95FB-2D9D8055F2FD}" dt="2019-08-30T19:39:13.356" v="2124" actId="20577"/>
        <pc:sldMkLst>
          <pc:docMk/>
          <pc:sldMk cId="258213753" sldId="329"/>
        </pc:sldMkLst>
        <pc:spChg chg="mod">
          <ac:chgData name="Alice Chen" userId="7b3df222-37f2-4ef5-b6ff-21f127db4b9a" providerId="ADAL" clId="{D4AE9076-F167-48B6-95FB-2D9D8055F2FD}" dt="2019-08-29T21:28:37.414" v="531" actId="20577"/>
          <ac:spMkLst>
            <pc:docMk/>
            <pc:sldMk cId="258213753" sldId="329"/>
            <ac:spMk id="2" creationId="{8F533BA6-07E7-4986-A2A1-032BB3242AB6}"/>
          </ac:spMkLst>
        </pc:spChg>
        <pc:spChg chg="mod">
          <ac:chgData name="Alice Chen" userId="7b3df222-37f2-4ef5-b6ff-21f127db4b9a" providerId="ADAL" clId="{D4AE9076-F167-48B6-95FB-2D9D8055F2FD}" dt="2019-08-30T19:39:13.356" v="2124" actId="20577"/>
          <ac:spMkLst>
            <pc:docMk/>
            <pc:sldMk cId="258213753" sldId="329"/>
            <ac:spMk id="3" creationId="{4CFC1CA5-DD2B-4356-9FD2-6BFC060B5A15}"/>
          </ac:spMkLst>
        </pc:spChg>
      </pc:sldChg>
      <pc:sldChg chg="modSp">
        <pc:chgData name="Alice Chen" userId="7b3df222-37f2-4ef5-b6ff-21f127db4b9a" providerId="ADAL" clId="{D4AE9076-F167-48B6-95FB-2D9D8055F2FD}" dt="2019-08-30T19:40:34.864" v="2160" actId="6549"/>
        <pc:sldMkLst>
          <pc:docMk/>
          <pc:sldMk cId="1379292404" sldId="330"/>
        </pc:sldMkLst>
        <pc:spChg chg="mod">
          <ac:chgData name="Alice Chen" userId="7b3df222-37f2-4ef5-b6ff-21f127db4b9a" providerId="ADAL" clId="{D4AE9076-F167-48B6-95FB-2D9D8055F2FD}" dt="2019-08-30T19:40:34.864" v="2160" actId="6549"/>
          <ac:spMkLst>
            <pc:docMk/>
            <pc:sldMk cId="1379292404" sldId="330"/>
            <ac:spMk id="2" creationId="{4903E4E9-C59D-43F2-9B39-A95152EDC13F}"/>
          </ac:spMkLst>
        </pc:spChg>
      </pc:sldChg>
      <pc:sldChg chg="del">
        <pc:chgData name="Alice Chen" userId="7b3df222-37f2-4ef5-b6ff-21f127db4b9a" providerId="ADAL" clId="{D4AE9076-F167-48B6-95FB-2D9D8055F2FD}" dt="2019-08-30T19:05:05.413" v="1592" actId="2696"/>
        <pc:sldMkLst>
          <pc:docMk/>
          <pc:sldMk cId="846420651" sldId="331"/>
        </pc:sldMkLst>
      </pc:sldChg>
      <pc:sldChg chg="del">
        <pc:chgData name="Alice Chen" userId="7b3df222-37f2-4ef5-b6ff-21f127db4b9a" providerId="ADAL" clId="{D4AE9076-F167-48B6-95FB-2D9D8055F2FD}" dt="2019-08-31T00:49:50.784" v="2794" actId="2696"/>
        <pc:sldMkLst>
          <pc:docMk/>
          <pc:sldMk cId="2582229907" sldId="332"/>
        </pc:sldMkLst>
      </pc:sldChg>
      <pc:sldChg chg="modSp add del">
        <pc:chgData name="Alice Chen" userId="7b3df222-37f2-4ef5-b6ff-21f127db4b9a" providerId="ADAL" clId="{D4AE9076-F167-48B6-95FB-2D9D8055F2FD}" dt="2019-08-30T19:39:50.095" v="2125" actId="2696"/>
        <pc:sldMkLst>
          <pc:docMk/>
          <pc:sldMk cId="153234603" sldId="333"/>
        </pc:sldMkLst>
        <pc:spChg chg="mod">
          <ac:chgData name="Alice Chen" userId="7b3df222-37f2-4ef5-b6ff-21f127db4b9a" providerId="ADAL" clId="{D4AE9076-F167-48B6-95FB-2D9D8055F2FD}" dt="2019-08-29T21:30:50.526" v="733" actId="20577"/>
          <ac:spMkLst>
            <pc:docMk/>
            <pc:sldMk cId="153234603" sldId="333"/>
            <ac:spMk id="2" creationId="{8F533BA6-07E7-4986-A2A1-032BB3242AB6}"/>
          </ac:spMkLst>
        </pc:spChg>
        <pc:spChg chg="mod">
          <ac:chgData name="Alice Chen" userId="7b3df222-37f2-4ef5-b6ff-21f127db4b9a" providerId="ADAL" clId="{D4AE9076-F167-48B6-95FB-2D9D8055F2FD}" dt="2019-08-30T19:05:44.987" v="1594" actId="20577"/>
          <ac:spMkLst>
            <pc:docMk/>
            <pc:sldMk cId="153234603" sldId="333"/>
            <ac:spMk id="3" creationId="{4CFC1CA5-DD2B-4356-9FD2-6BFC060B5A15}"/>
          </ac:spMkLst>
        </pc:spChg>
      </pc:sldChg>
      <pc:sldChg chg="add del">
        <pc:chgData name="Alice Chen" userId="7b3df222-37f2-4ef5-b6ff-21f127db4b9a" providerId="ADAL" clId="{D4AE9076-F167-48B6-95FB-2D9D8055F2FD}" dt="2019-08-30T19:38:56.562" v="2117" actId="2696"/>
        <pc:sldMkLst>
          <pc:docMk/>
          <pc:sldMk cId="958282987" sldId="334"/>
        </pc:sldMkLst>
      </pc:sldChg>
      <pc:sldChg chg="modSp add">
        <pc:chgData name="Alice Chen" userId="7b3df222-37f2-4ef5-b6ff-21f127db4b9a" providerId="ADAL" clId="{D4AE9076-F167-48B6-95FB-2D9D8055F2FD}" dt="2019-08-31T00:29:07.762" v="2497" actId="20577"/>
        <pc:sldMkLst>
          <pc:docMk/>
          <pc:sldMk cId="50387288" sldId="335"/>
        </pc:sldMkLst>
        <pc:spChg chg="mod">
          <ac:chgData name="Alice Chen" userId="7b3df222-37f2-4ef5-b6ff-21f127db4b9a" providerId="ADAL" clId="{D4AE9076-F167-48B6-95FB-2D9D8055F2FD}" dt="2019-08-30T19:36:56.553" v="1894" actId="20577"/>
          <ac:spMkLst>
            <pc:docMk/>
            <pc:sldMk cId="50387288" sldId="335"/>
            <ac:spMk id="2" creationId="{1573DCF0-98E1-4CBD-90FF-97F7512D5669}"/>
          </ac:spMkLst>
        </pc:spChg>
        <pc:spChg chg="mod">
          <ac:chgData name="Alice Chen" userId="7b3df222-37f2-4ef5-b6ff-21f127db4b9a" providerId="ADAL" clId="{D4AE9076-F167-48B6-95FB-2D9D8055F2FD}" dt="2019-08-31T00:29:07.762" v="2497" actId="20577"/>
          <ac:spMkLst>
            <pc:docMk/>
            <pc:sldMk cId="50387288" sldId="335"/>
            <ac:spMk id="3" creationId="{71DD1EC2-F258-4DED-AAB0-D64DB711E090}"/>
          </ac:spMkLst>
        </pc:spChg>
      </pc:sldChg>
      <pc:sldChg chg="modSp add">
        <pc:chgData name="Alice Chen" userId="7b3df222-37f2-4ef5-b6ff-21f127db4b9a" providerId="ADAL" clId="{D4AE9076-F167-48B6-95FB-2D9D8055F2FD}" dt="2019-08-30T19:43:14.091" v="2323" actId="20577"/>
        <pc:sldMkLst>
          <pc:docMk/>
          <pc:sldMk cId="4171511060" sldId="336"/>
        </pc:sldMkLst>
        <pc:spChg chg="mod">
          <ac:chgData name="Alice Chen" userId="7b3df222-37f2-4ef5-b6ff-21f127db4b9a" providerId="ADAL" clId="{D4AE9076-F167-48B6-95FB-2D9D8055F2FD}" dt="2019-08-30T19:41:35.369" v="2163" actId="20577"/>
          <ac:spMkLst>
            <pc:docMk/>
            <pc:sldMk cId="4171511060" sldId="336"/>
            <ac:spMk id="2" creationId="{96ABD099-C5FF-489D-A3A7-5F676B9B865F}"/>
          </ac:spMkLst>
        </pc:spChg>
        <pc:spChg chg="mod">
          <ac:chgData name="Alice Chen" userId="7b3df222-37f2-4ef5-b6ff-21f127db4b9a" providerId="ADAL" clId="{D4AE9076-F167-48B6-95FB-2D9D8055F2FD}" dt="2019-08-30T19:43:14.091" v="2323" actId="20577"/>
          <ac:spMkLst>
            <pc:docMk/>
            <pc:sldMk cId="4171511060" sldId="336"/>
            <ac:spMk id="3" creationId="{541CE8C7-E044-4DEE-A730-25E57DF638D2}"/>
          </ac:spMkLst>
        </pc:spChg>
      </pc:sldChg>
      <pc:sldChg chg="modSp add">
        <pc:chgData name="Alice Chen" userId="7b3df222-37f2-4ef5-b6ff-21f127db4b9a" providerId="ADAL" clId="{D4AE9076-F167-48B6-95FB-2D9D8055F2FD}" dt="2019-08-31T00:28:05.395" v="2487" actId="6549"/>
        <pc:sldMkLst>
          <pc:docMk/>
          <pc:sldMk cId="4252235572" sldId="337"/>
        </pc:sldMkLst>
        <pc:spChg chg="mod">
          <ac:chgData name="Alice Chen" userId="7b3df222-37f2-4ef5-b6ff-21f127db4b9a" providerId="ADAL" clId="{D4AE9076-F167-48B6-95FB-2D9D8055F2FD}" dt="2019-08-30T23:36:13.071" v="2340"/>
          <ac:spMkLst>
            <pc:docMk/>
            <pc:sldMk cId="4252235572" sldId="337"/>
            <ac:spMk id="2" creationId="{515FDA4E-F6C5-4DD3-B177-71D1E808D368}"/>
          </ac:spMkLst>
        </pc:spChg>
        <pc:spChg chg="mod">
          <ac:chgData name="Alice Chen" userId="7b3df222-37f2-4ef5-b6ff-21f127db4b9a" providerId="ADAL" clId="{D4AE9076-F167-48B6-95FB-2D9D8055F2FD}" dt="2019-08-31T00:28:05.395" v="2487" actId="6549"/>
          <ac:spMkLst>
            <pc:docMk/>
            <pc:sldMk cId="4252235572" sldId="337"/>
            <ac:spMk id="3" creationId="{7E6F4BB4-724B-436D-92FB-8AB39807D474}"/>
          </ac:spMkLst>
        </pc:spChg>
      </pc:sldChg>
      <pc:sldChg chg="delSp modSp add">
        <pc:chgData name="Alice Chen" userId="7b3df222-37f2-4ef5-b6ff-21f127db4b9a" providerId="ADAL" clId="{D4AE9076-F167-48B6-95FB-2D9D8055F2FD}" dt="2019-08-31T01:05:56.117" v="3013" actId="20577"/>
        <pc:sldMkLst>
          <pc:docMk/>
          <pc:sldMk cId="2902163544" sldId="338"/>
        </pc:sldMkLst>
        <pc:spChg chg="mod">
          <ac:chgData name="Alice Chen" userId="7b3df222-37f2-4ef5-b6ff-21f127db4b9a" providerId="ADAL" clId="{D4AE9076-F167-48B6-95FB-2D9D8055F2FD}" dt="2019-08-31T00:38:22.593" v="2667" actId="20577"/>
          <ac:spMkLst>
            <pc:docMk/>
            <pc:sldMk cId="2902163544" sldId="338"/>
            <ac:spMk id="2" creationId="{1DCD7052-14D6-41D6-892B-C5E9E1DE3090}"/>
          </ac:spMkLst>
        </pc:spChg>
        <pc:spChg chg="mod">
          <ac:chgData name="Alice Chen" userId="7b3df222-37f2-4ef5-b6ff-21f127db4b9a" providerId="ADAL" clId="{D4AE9076-F167-48B6-95FB-2D9D8055F2FD}" dt="2019-08-31T01:05:56.117" v="3013" actId="20577"/>
          <ac:spMkLst>
            <pc:docMk/>
            <pc:sldMk cId="2902163544" sldId="338"/>
            <ac:spMk id="3" creationId="{660E59AC-BD9A-441A-BAD1-EE519944821A}"/>
          </ac:spMkLst>
        </pc:spChg>
        <pc:spChg chg="del">
          <ac:chgData name="Alice Chen" userId="7b3df222-37f2-4ef5-b6ff-21f127db4b9a" providerId="ADAL" clId="{D4AE9076-F167-48B6-95FB-2D9D8055F2FD}" dt="2019-08-31T00:53:20.380" v="2799" actId="478"/>
          <ac:spMkLst>
            <pc:docMk/>
            <pc:sldMk cId="2902163544" sldId="338"/>
            <ac:spMk id="7" creationId="{F1129C93-B4B5-4838-B8BC-7BD505184589}"/>
          </ac:spMkLst>
        </pc:spChg>
        <pc:spChg chg="del">
          <ac:chgData name="Alice Chen" userId="7b3df222-37f2-4ef5-b6ff-21f127db4b9a" providerId="ADAL" clId="{D4AE9076-F167-48B6-95FB-2D9D8055F2FD}" dt="2019-08-31T00:53:20.380" v="2799" actId="478"/>
          <ac:spMkLst>
            <pc:docMk/>
            <pc:sldMk cId="2902163544" sldId="338"/>
            <ac:spMk id="9" creationId="{11C71BD7-665E-4244-8EEE-1F88958BDA6F}"/>
          </ac:spMkLst>
        </pc:spChg>
        <pc:spChg chg="del">
          <ac:chgData name="Alice Chen" userId="7b3df222-37f2-4ef5-b6ff-21f127db4b9a" providerId="ADAL" clId="{D4AE9076-F167-48B6-95FB-2D9D8055F2FD}" dt="2019-08-31T00:53:20.380" v="2799" actId="478"/>
          <ac:spMkLst>
            <pc:docMk/>
            <pc:sldMk cId="2902163544" sldId="338"/>
            <ac:spMk id="10" creationId="{B3323392-89A5-4868-AD9A-F26FF1B5ADEC}"/>
          </ac:spMkLst>
        </pc:spChg>
        <pc:spChg chg="del">
          <ac:chgData name="Alice Chen" userId="7b3df222-37f2-4ef5-b6ff-21f127db4b9a" providerId="ADAL" clId="{D4AE9076-F167-48B6-95FB-2D9D8055F2FD}" dt="2019-08-31T00:53:20.380" v="2799" actId="478"/>
          <ac:spMkLst>
            <pc:docMk/>
            <pc:sldMk cId="2902163544" sldId="338"/>
            <ac:spMk id="11" creationId="{3EFE77EB-BB21-484D-BD27-6BB7318F54D5}"/>
          </ac:spMkLst>
        </pc:spChg>
        <pc:spChg chg="del">
          <ac:chgData name="Alice Chen" userId="7b3df222-37f2-4ef5-b6ff-21f127db4b9a" providerId="ADAL" clId="{D4AE9076-F167-48B6-95FB-2D9D8055F2FD}" dt="2019-08-31T00:53:20.380" v="2799" actId="478"/>
          <ac:spMkLst>
            <pc:docMk/>
            <pc:sldMk cId="2902163544" sldId="338"/>
            <ac:spMk id="13" creationId="{FD49693A-5A62-44F2-AC85-5538E4DEA7C6}"/>
          </ac:spMkLst>
        </pc:spChg>
        <pc:spChg chg="mod">
          <ac:chgData name="Alice Chen" userId="7b3df222-37f2-4ef5-b6ff-21f127db4b9a" providerId="ADAL" clId="{D4AE9076-F167-48B6-95FB-2D9D8055F2FD}" dt="2019-08-31T00:54:08.123" v="2817" actId="1076"/>
          <ac:spMkLst>
            <pc:docMk/>
            <pc:sldMk cId="2902163544" sldId="338"/>
            <ac:spMk id="16" creationId="{40B38FE7-0785-4DBD-A790-5E1E16EC43DD}"/>
          </ac:spMkLst>
        </pc:spChg>
        <pc:spChg chg="mod">
          <ac:chgData name="Alice Chen" userId="7b3df222-37f2-4ef5-b6ff-21f127db4b9a" providerId="ADAL" clId="{D4AE9076-F167-48B6-95FB-2D9D8055F2FD}" dt="2019-08-31T00:54:08.123" v="2817" actId="1076"/>
          <ac:spMkLst>
            <pc:docMk/>
            <pc:sldMk cId="2902163544" sldId="338"/>
            <ac:spMk id="18" creationId="{5BF2C53F-EB43-4D97-910E-E82512D59BA9}"/>
          </ac:spMkLst>
        </pc:spChg>
        <pc:spChg chg="mod">
          <ac:chgData name="Alice Chen" userId="7b3df222-37f2-4ef5-b6ff-21f127db4b9a" providerId="ADAL" clId="{D4AE9076-F167-48B6-95FB-2D9D8055F2FD}" dt="2019-08-31T00:54:08.123" v="2817" actId="1076"/>
          <ac:spMkLst>
            <pc:docMk/>
            <pc:sldMk cId="2902163544" sldId="338"/>
            <ac:spMk id="19" creationId="{806F8310-A59E-4FB3-BAEE-A4190E98CDDD}"/>
          </ac:spMkLst>
        </pc:spChg>
        <pc:spChg chg="mod">
          <ac:chgData name="Alice Chen" userId="7b3df222-37f2-4ef5-b6ff-21f127db4b9a" providerId="ADAL" clId="{D4AE9076-F167-48B6-95FB-2D9D8055F2FD}" dt="2019-08-31T00:54:08.123" v="2817" actId="1076"/>
          <ac:spMkLst>
            <pc:docMk/>
            <pc:sldMk cId="2902163544" sldId="338"/>
            <ac:spMk id="20" creationId="{088B38FF-F67C-49AE-84E0-30D139569706}"/>
          </ac:spMkLst>
        </pc:spChg>
        <pc:spChg chg="mod">
          <ac:chgData name="Alice Chen" userId="7b3df222-37f2-4ef5-b6ff-21f127db4b9a" providerId="ADAL" clId="{D4AE9076-F167-48B6-95FB-2D9D8055F2FD}" dt="2019-08-31T00:54:08.123" v="2817" actId="1076"/>
          <ac:spMkLst>
            <pc:docMk/>
            <pc:sldMk cId="2902163544" sldId="338"/>
            <ac:spMk id="22" creationId="{71042326-A2C6-464F-A06A-DB51169CB849}"/>
          </ac:spMkLst>
        </pc:spChg>
        <pc:spChg chg="mod">
          <ac:chgData name="Alice Chen" userId="7b3df222-37f2-4ef5-b6ff-21f127db4b9a" providerId="ADAL" clId="{D4AE9076-F167-48B6-95FB-2D9D8055F2FD}" dt="2019-08-31T00:54:08.123" v="2817" actId="1076"/>
          <ac:spMkLst>
            <pc:docMk/>
            <pc:sldMk cId="2902163544" sldId="338"/>
            <ac:spMk id="23" creationId="{00F3362A-3A74-4822-8584-5B478DA9B7AD}"/>
          </ac:spMkLst>
        </pc:spChg>
        <pc:spChg chg="del">
          <ac:chgData name="Alice Chen" userId="7b3df222-37f2-4ef5-b6ff-21f127db4b9a" providerId="ADAL" clId="{D4AE9076-F167-48B6-95FB-2D9D8055F2FD}" dt="2019-08-31T00:53:20.380" v="2799" actId="478"/>
          <ac:spMkLst>
            <pc:docMk/>
            <pc:sldMk cId="2902163544" sldId="338"/>
            <ac:spMk id="25" creationId="{56559BA0-5A63-49CC-A7A2-24344F42911B}"/>
          </ac:spMkLst>
        </pc:spChg>
        <pc:spChg chg="mod">
          <ac:chgData name="Alice Chen" userId="7b3df222-37f2-4ef5-b6ff-21f127db4b9a" providerId="ADAL" clId="{D4AE9076-F167-48B6-95FB-2D9D8055F2FD}" dt="2019-08-31T00:54:08.123" v="2817" actId="1076"/>
          <ac:spMkLst>
            <pc:docMk/>
            <pc:sldMk cId="2902163544" sldId="338"/>
            <ac:spMk id="26" creationId="{374C67FD-75E8-4D66-AB93-D00523938F93}"/>
          </ac:spMkLst>
        </pc:spChg>
        <pc:spChg chg="del">
          <ac:chgData name="Alice Chen" userId="7b3df222-37f2-4ef5-b6ff-21f127db4b9a" providerId="ADAL" clId="{D4AE9076-F167-48B6-95FB-2D9D8055F2FD}" dt="2019-08-31T00:53:20.380" v="2799" actId="478"/>
          <ac:spMkLst>
            <pc:docMk/>
            <pc:sldMk cId="2902163544" sldId="338"/>
            <ac:spMk id="27" creationId="{F5CA5C31-5790-498E-BC70-5CE0326DAB8B}"/>
          </ac:spMkLst>
        </pc:spChg>
        <pc:spChg chg="del">
          <ac:chgData name="Alice Chen" userId="7b3df222-37f2-4ef5-b6ff-21f127db4b9a" providerId="ADAL" clId="{D4AE9076-F167-48B6-95FB-2D9D8055F2FD}" dt="2019-08-31T00:53:20.380" v="2799" actId="478"/>
          <ac:spMkLst>
            <pc:docMk/>
            <pc:sldMk cId="2902163544" sldId="338"/>
            <ac:spMk id="28" creationId="{7EF87A40-E382-4A44-9E0A-D635B1104E64}"/>
          </ac:spMkLst>
        </pc:spChg>
        <pc:spChg chg="mod">
          <ac:chgData name="Alice Chen" userId="7b3df222-37f2-4ef5-b6ff-21f127db4b9a" providerId="ADAL" clId="{D4AE9076-F167-48B6-95FB-2D9D8055F2FD}" dt="2019-08-31T00:54:08.123" v="2817" actId="1076"/>
          <ac:spMkLst>
            <pc:docMk/>
            <pc:sldMk cId="2902163544" sldId="338"/>
            <ac:spMk id="29" creationId="{895FF796-0D55-4444-A3DB-F13396F3C105}"/>
          </ac:spMkLst>
        </pc:spChg>
        <pc:spChg chg="mod">
          <ac:chgData name="Alice Chen" userId="7b3df222-37f2-4ef5-b6ff-21f127db4b9a" providerId="ADAL" clId="{D4AE9076-F167-48B6-95FB-2D9D8055F2FD}" dt="2019-08-31T00:54:08.123" v="2817" actId="1076"/>
          <ac:spMkLst>
            <pc:docMk/>
            <pc:sldMk cId="2902163544" sldId="338"/>
            <ac:spMk id="30" creationId="{5D7AFAE3-5C21-49C1-BB1E-CF4ADFD32E3A}"/>
          </ac:spMkLst>
        </pc:spChg>
        <pc:spChg chg="del mod">
          <ac:chgData name="Alice Chen" userId="7b3df222-37f2-4ef5-b6ff-21f127db4b9a" providerId="ADAL" clId="{D4AE9076-F167-48B6-95FB-2D9D8055F2FD}" dt="2019-08-31T00:53:20.380" v="2799" actId="478"/>
          <ac:spMkLst>
            <pc:docMk/>
            <pc:sldMk cId="2902163544" sldId="338"/>
            <ac:spMk id="35" creationId="{F4758BC0-C497-4FE7-913E-D3FDBADFDC9E}"/>
          </ac:spMkLst>
        </pc:spChg>
        <pc:spChg chg="del">
          <ac:chgData name="Alice Chen" userId="7b3df222-37f2-4ef5-b6ff-21f127db4b9a" providerId="ADAL" clId="{D4AE9076-F167-48B6-95FB-2D9D8055F2FD}" dt="2019-08-31T00:53:20.380" v="2799" actId="478"/>
          <ac:spMkLst>
            <pc:docMk/>
            <pc:sldMk cId="2902163544" sldId="338"/>
            <ac:spMk id="36" creationId="{7BAF4F74-EF23-4482-A85D-400C4E343AE0}"/>
          </ac:spMkLst>
        </pc:spChg>
        <pc:spChg chg="mod">
          <ac:chgData name="Alice Chen" userId="7b3df222-37f2-4ef5-b6ff-21f127db4b9a" providerId="ADAL" clId="{D4AE9076-F167-48B6-95FB-2D9D8055F2FD}" dt="2019-08-31T00:54:08.123" v="2817" actId="1076"/>
          <ac:spMkLst>
            <pc:docMk/>
            <pc:sldMk cId="2902163544" sldId="338"/>
            <ac:spMk id="37" creationId="{A3A55EF6-AA92-4531-9045-E53A5751B4A8}"/>
          </ac:spMkLst>
        </pc:spChg>
        <pc:spChg chg="mod">
          <ac:chgData name="Alice Chen" userId="7b3df222-37f2-4ef5-b6ff-21f127db4b9a" providerId="ADAL" clId="{D4AE9076-F167-48B6-95FB-2D9D8055F2FD}" dt="2019-08-31T00:54:08.123" v="2817" actId="1076"/>
          <ac:spMkLst>
            <pc:docMk/>
            <pc:sldMk cId="2902163544" sldId="338"/>
            <ac:spMk id="38" creationId="{E3CA9894-496E-421C-A853-1C4E27870A88}"/>
          </ac:spMkLst>
        </pc:spChg>
        <pc:spChg chg="del">
          <ac:chgData name="Alice Chen" userId="7b3df222-37f2-4ef5-b6ff-21f127db4b9a" providerId="ADAL" clId="{D4AE9076-F167-48B6-95FB-2D9D8055F2FD}" dt="2019-08-31T00:53:20.380" v="2799" actId="478"/>
          <ac:spMkLst>
            <pc:docMk/>
            <pc:sldMk cId="2902163544" sldId="338"/>
            <ac:spMk id="39" creationId="{0E58E516-7A6C-4017-9965-F956A0C2C0EE}"/>
          </ac:spMkLst>
        </pc:spChg>
        <pc:spChg chg="del">
          <ac:chgData name="Alice Chen" userId="7b3df222-37f2-4ef5-b6ff-21f127db4b9a" providerId="ADAL" clId="{D4AE9076-F167-48B6-95FB-2D9D8055F2FD}" dt="2019-08-31T00:53:20.380" v="2799" actId="478"/>
          <ac:spMkLst>
            <pc:docMk/>
            <pc:sldMk cId="2902163544" sldId="338"/>
            <ac:spMk id="40" creationId="{AE69DBF5-0F6F-4B54-82F0-5C69A5D4FA52}"/>
          </ac:spMkLst>
        </pc:spChg>
        <pc:spChg chg="mod">
          <ac:chgData name="Alice Chen" userId="7b3df222-37f2-4ef5-b6ff-21f127db4b9a" providerId="ADAL" clId="{D4AE9076-F167-48B6-95FB-2D9D8055F2FD}" dt="2019-08-31T00:54:08.123" v="2817" actId="1076"/>
          <ac:spMkLst>
            <pc:docMk/>
            <pc:sldMk cId="2902163544" sldId="338"/>
            <ac:spMk id="41" creationId="{ADC15D42-8855-49D0-AC88-BFDD3C33FCC9}"/>
          </ac:spMkLst>
        </pc:spChg>
        <pc:spChg chg="mod">
          <ac:chgData name="Alice Chen" userId="7b3df222-37f2-4ef5-b6ff-21f127db4b9a" providerId="ADAL" clId="{D4AE9076-F167-48B6-95FB-2D9D8055F2FD}" dt="2019-08-31T00:54:08.123" v="2817" actId="1076"/>
          <ac:spMkLst>
            <pc:docMk/>
            <pc:sldMk cId="2902163544" sldId="338"/>
            <ac:spMk id="42" creationId="{30BB8172-2F3F-4213-BBE0-AD9D01E36C43}"/>
          </ac:spMkLst>
        </pc:spChg>
        <pc:spChg chg="del">
          <ac:chgData name="Alice Chen" userId="7b3df222-37f2-4ef5-b6ff-21f127db4b9a" providerId="ADAL" clId="{D4AE9076-F167-48B6-95FB-2D9D8055F2FD}" dt="2019-08-31T00:53:20.380" v="2799" actId="478"/>
          <ac:spMkLst>
            <pc:docMk/>
            <pc:sldMk cId="2902163544" sldId="338"/>
            <ac:spMk id="43" creationId="{F3291C20-B3A0-4588-BB4E-8A7EA27E0689}"/>
          </ac:spMkLst>
        </pc:spChg>
        <pc:spChg chg="del">
          <ac:chgData name="Alice Chen" userId="7b3df222-37f2-4ef5-b6ff-21f127db4b9a" providerId="ADAL" clId="{D4AE9076-F167-48B6-95FB-2D9D8055F2FD}" dt="2019-08-31T00:53:20.380" v="2799" actId="478"/>
          <ac:spMkLst>
            <pc:docMk/>
            <pc:sldMk cId="2902163544" sldId="338"/>
            <ac:spMk id="44" creationId="{E6E5D5C8-A7C8-4F77-A38E-794FD42D5C92}"/>
          </ac:spMkLst>
        </pc:spChg>
        <pc:spChg chg="del">
          <ac:chgData name="Alice Chen" userId="7b3df222-37f2-4ef5-b6ff-21f127db4b9a" providerId="ADAL" clId="{D4AE9076-F167-48B6-95FB-2D9D8055F2FD}" dt="2019-08-31T00:53:20.380" v="2799" actId="478"/>
          <ac:spMkLst>
            <pc:docMk/>
            <pc:sldMk cId="2902163544" sldId="338"/>
            <ac:spMk id="45" creationId="{AD31940B-5DB4-41D8-BCB4-E3802D7AC334}"/>
          </ac:spMkLst>
        </pc:spChg>
        <pc:spChg chg="mod">
          <ac:chgData name="Alice Chen" userId="7b3df222-37f2-4ef5-b6ff-21f127db4b9a" providerId="ADAL" clId="{D4AE9076-F167-48B6-95FB-2D9D8055F2FD}" dt="2019-08-31T00:54:08.123" v="2817" actId="1076"/>
          <ac:spMkLst>
            <pc:docMk/>
            <pc:sldMk cId="2902163544" sldId="338"/>
            <ac:spMk id="46" creationId="{9321F2C6-C137-4EE4-907C-80D443DA256F}"/>
          </ac:spMkLst>
        </pc:spChg>
        <pc:spChg chg="mod">
          <ac:chgData name="Alice Chen" userId="7b3df222-37f2-4ef5-b6ff-21f127db4b9a" providerId="ADAL" clId="{D4AE9076-F167-48B6-95FB-2D9D8055F2FD}" dt="2019-08-31T00:54:08.123" v="2817" actId="1076"/>
          <ac:spMkLst>
            <pc:docMk/>
            <pc:sldMk cId="2902163544" sldId="338"/>
            <ac:spMk id="47" creationId="{A1709742-FDB1-4506-A281-4AA48C181FDB}"/>
          </ac:spMkLst>
        </pc:spChg>
      </pc:sldChg>
      <pc:sldChg chg="delSp modSp add">
        <pc:chgData name="Alice Chen" userId="7b3df222-37f2-4ef5-b6ff-21f127db4b9a" providerId="ADAL" clId="{D4AE9076-F167-48B6-95FB-2D9D8055F2FD}" dt="2019-08-31T01:19:23.897" v="3467" actId="20577"/>
        <pc:sldMkLst>
          <pc:docMk/>
          <pc:sldMk cId="2420222645" sldId="339"/>
        </pc:sldMkLst>
        <pc:spChg chg="mod">
          <ac:chgData name="Alice Chen" userId="7b3df222-37f2-4ef5-b6ff-21f127db4b9a" providerId="ADAL" clId="{D4AE9076-F167-48B6-95FB-2D9D8055F2FD}" dt="2019-08-31T01:15:28.987" v="3091" actId="20577"/>
          <ac:spMkLst>
            <pc:docMk/>
            <pc:sldMk cId="2420222645" sldId="339"/>
            <ac:spMk id="2" creationId="{1DCD7052-14D6-41D6-892B-C5E9E1DE3090}"/>
          </ac:spMkLst>
        </pc:spChg>
        <pc:spChg chg="mod">
          <ac:chgData name="Alice Chen" userId="7b3df222-37f2-4ef5-b6ff-21f127db4b9a" providerId="ADAL" clId="{D4AE9076-F167-48B6-95FB-2D9D8055F2FD}" dt="2019-08-31T01:19:23.897" v="3467" actId="20577"/>
          <ac:spMkLst>
            <pc:docMk/>
            <pc:sldMk cId="2420222645" sldId="339"/>
            <ac:spMk id="3" creationId="{660E59AC-BD9A-441A-BAD1-EE519944821A}"/>
          </ac:spMkLst>
        </pc:spChg>
        <pc:graphicFrameChg chg="mod">
          <ac:chgData name="Alice Chen" userId="7b3df222-37f2-4ef5-b6ff-21f127db4b9a" providerId="ADAL" clId="{D4AE9076-F167-48B6-95FB-2D9D8055F2FD}" dt="2019-08-31T01:16:11.098" v="3102" actId="1076"/>
          <ac:graphicFrameMkLst>
            <pc:docMk/>
            <pc:sldMk cId="2420222645" sldId="339"/>
            <ac:graphicFrameMk id="8" creationId="{311C9532-CA8E-4EBA-B228-CE4C8DF41ABF}"/>
          </ac:graphicFrameMkLst>
        </pc:graphicFrameChg>
        <pc:picChg chg="del">
          <ac:chgData name="Alice Chen" userId="7b3df222-37f2-4ef5-b6ff-21f127db4b9a" providerId="ADAL" clId="{D4AE9076-F167-48B6-95FB-2D9D8055F2FD}" dt="2019-08-31T01:13:51.138" v="3077" actId="478"/>
          <ac:picMkLst>
            <pc:docMk/>
            <pc:sldMk cId="2420222645" sldId="339"/>
            <ac:picMk id="6" creationId="{49C5D7F4-2FD0-4959-BD02-6A944A6CF85F}"/>
          </ac:picMkLst>
        </pc:picChg>
      </pc:sldChg>
    </pc:docChg>
  </pc:docChgLst>
  <pc:docChgLst>
    <pc:chgData name="Steve Shellhammer" userId="0e71f22d-ee3e-49c0-82ff-dbc290af8082" providerId="ADAL" clId="{F3265D21-1C85-4629-905F-59451AED5C30}"/>
    <pc:docChg chg="undo custSel modSld modMainMaster">
      <pc:chgData name="Steve Shellhammer" userId="0e71f22d-ee3e-49c0-82ff-dbc290af8082" providerId="ADAL" clId="{F3265D21-1C85-4629-905F-59451AED5C30}" dt="2019-12-18T18:21:59.020" v="129" actId="20577"/>
      <pc:docMkLst>
        <pc:docMk/>
      </pc:docMkLst>
      <pc:sldChg chg="addSp delSp modSp">
        <pc:chgData name="Steve Shellhammer" userId="0e71f22d-ee3e-49c0-82ff-dbc290af8082" providerId="ADAL" clId="{F3265D21-1C85-4629-905F-59451AED5C30}" dt="2019-12-17T17:30:03.013" v="126"/>
        <pc:sldMkLst>
          <pc:docMk/>
          <pc:sldMk cId="0" sldId="256"/>
        </pc:sldMkLst>
        <pc:spChg chg="mod">
          <ac:chgData name="Steve Shellhammer" userId="0e71f22d-ee3e-49c0-82ff-dbc290af8082" providerId="ADAL" clId="{F3265D21-1C85-4629-905F-59451AED5C30}" dt="2019-12-17T16:39:23.455" v="7" actId="20577"/>
          <ac:spMkLst>
            <pc:docMk/>
            <pc:sldMk cId="0" sldId="256"/>
            <ac:spMk id="3074" creationId="{00000000-0000-0000-0000-000000000000}"/>
          </ac:spMkLst>
        </pc:spChg>
        <pc:graphicFrameChg chg="add del mod modGraphic">
          <ac:chgData name="Steve Shellhammer" userId="0e71f22d-ee3e-49c0-82ff-dbc290af8082" providerId="ADAL" clId="{F3265D21-1C85-4629-905F-59451AED5C30}" dt="2019-12-17T17:11:54.099" v="76" actId="478"/>
          <ac:graphicFrameMkLst>
            <pc:docMk/>
            <pc:sldMk cId="0" sldId="256"/>
            <ac:graphicFrameMk id="9" creationId="{235A4C5E-3B3E-4334-A371-B7E545F7412D}"/>
          </ac:graphicFrameMkLst>
        </pc:graphicFrameChg>
        <pc:graphicFrameChg chg="del mod modGraphic">
          <ac:chgData name="Steve Shellhammer" userId="0e71f22d-ee3e-49c0-82ff-dbc290af8082" providerId="ADAL" clId="{F3265D21-1C85-4629-905F-59451AED5C30}" dt="2019-12-17T16:43:06.675" v="34" actId="478"/>
          <ac:graphicFrameMkLst>
            <pc:docMk/>
            <pc:sldMk cId="0" sldId="256"/>
            <ac:graphicFrameMk id="10" creationId="{3F6212D1-8976-466D-B094-E401DB86E491}"/>
          </ac:graphicFrameMkLst>
        </pc:graphicFrameChg>
        <pc:graphicFrameChg chg="add mod modGraphic">
          <ac:chgData name="Steve Shellhammer" userId="0e71f22d-ee3e-49c0-82ff-dbc290af8082" providerId="ADAL" clId="{F3265D21-1C85-4629-905F-59451AED5C30}" dt="2019-12-17T17:30:03.013" v="126"/>
          <ac:graphicFrameMkLst>
            <pc:docMk/>
            <pc:sldMk cId="0" sldId="256"/>
            <ac:graphicFrameMk id="10" creationId="{56BFF8FC-15E6-4208-9DB8-296FB6B5AC3E}"/>
          </ac:graphicFrameMkLst>
        </pc:graphicFrameChg>
      </pc:sldChg>
      <pc:sldChg chg="modSp">
        <pc:chgData name="Steve Shellhammer" userId="0e71f22d-ee3e-49c0-82ff-dbc290af8082" providerId="ADAL" clId="{F3265D21-1C85-4629-905F-59451AED5C30}" dt="2019-12-18T17:22:35.546" v="127" actId="113"/>
        <pc:sldMkLst>
          <pc:docMk/>
          <pc:sldMk cId="625700153" sldId="385"/>
        </pc:sldMkLst>
        <pc:spChg chg="mod">
          <ac:chgData name="Steve Shellhammer" userId="0e71f22d-ee3e-49c0-82ff-dbc290af8082" providerId="ADAL" clId="{F3265D21-1C85-4629-905F-59451AED5C30}" dt="2019-12-18T17:22:35.546" v="127" actId="113"/>
          <ac:spMkLst>
            <pc:docMk/>
            <pc:sldMk cId="625700153" sldId="385"/>
            <ac:spMk id="3" creationId="{7B8D6EE1-D6DF-4E56-8C0F-19DAF707F67E}"/>
          </ac:spMkLst>
        </pc:spChg>
      </pc:sldChg>
      <pc:sldChg chg="modSp">
        <pc:chgData name="Steve Shellhammer" userId="0e71f22d-ee3e-49c0-82ff-dbc290af8082" providerId="ADAL" clId="{F3265D21-1C85-4629-905F-59451AED5C30}" dt="2019-12-18T18:21:59.020" v="129" actId="20577"/>
        <pc:sldMkLst>
          <pc:docMk/>
          <pc:sldMk cId="2625873199" sldId="402"/>
        </pc:sldMkLst>
        <pc:spChg chg="mod">
          <ac:chgData name="Steve Shellhammer" userId="0e71f22d-ee3e-49c0-82ff-dbc290af8082" providerId="ADAL" clId="{F3265D21-1C85-4629-905F-59451AED5C30}" dt="2019-12-18T18:21:59.020" v="129" actId="20577"/>
          <ac:spMkLst>
            <pc:docMk/>
            <pc:sldMk cId="2625873199" sldId="402"/>
            <ac:spMk id="2" creationId="{8171E211-B29B-4DD6-90D1-388E99D74B68}"/>
          </ac:spMkLst>
        </pc:spChg>
      </pc:sldChg>
      <pc:sldMasterChg chg="modSldLayout">
        <pc:chgData name="Steve Shellhammer" userId="0e71f22d-ee3e-49c0-82ff-dbc290af8082" providerId="ADAL" clId="{F3265D21-1C85-4629-905F-59451AED5C30}" dt="2019-12-17T16:39:37.177" v="11" actId="20577"/>
        <pc:sldMasterMkLst>
          <pc:docMk/>
          <pc:sldMasterMk cId="0" sldId="2147483648"/>
        </pc:sldMasterMkLst>
        <pc:sldLayoutChg chg="modSp">
          <pc:chgData name="Steve Shellhammer" userId="0e71f22d-ee3e-49c0-82ff-dbc290af8082" providerId="ADAL" clId="{F3265D21-1C85-4629-905F-59451AED5C30}" dt="2019-12-17T16:39:37.177" v="11" actId="20577"/>
          <pc:sldLayoutMkLst>
            <pc:docMk/>
            <pc:sldMasterMk cId="0" sldId="2147483648"/>
            <pc:sldLayoutMk cId="0" sldId="2147483650"/>
          </pc:sldLayoutMkLst>
          <pc:spChg chg="mod">
            <ac:chgData name="Steve Shellhammer" userId="0e71f22d-ee3e-49c0-82ff-dbc290af8082" providerId="ADAL" clId="{F3265D21-1C85-4629-905F-59451AED5C30}" dt="2019-12-17T16:39:37.177" v="1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3CC6C65C-AAA3-4161-A3CA-571DA90C1CA6}"/>
    <pc:docChg chg="custSel modSld">
      <pc:chgData name="Steve Shellhammer" userId="0e71f22d-ee3e-49c0-82ff-dbc290af8082" providerId="ADAL" clId="{3CC6C65C-AAA3-4161-A3CA-571DA90C1CA6}" dt="2019-09-05T17:06:35.512" v="226" actId="20577"/>
      <pc:docMkLst>
        <pc:docMk/>
      </pc:docMkLst>
      <pc:sldChg chg="modSp">
        <pc:chgData name="Steve Shellhammer" userId="0e71f22d-ee3e-49c0-82ff-dbc290af8082" providerId="ADAL" clId="{3CC6C65C-AAA3-4161-A3CA-571DA90C1CA6}" dt="2019-09-05T17:06:35.512" v="226" actId="20577"/>
        <pc:sldMkLst>
          <pc:docMk/>
          <pc:sldMk cId="4252235572" sldId="337"/>
        </pc:sldMkLst>
        <pc:spChg chg="mod">
          <ac:chgData name="Steve Shellhammer" userId="0e71f22d-ee3e-49c0-82ff-dbc290af8082" providerId="ADAL" clId="{3CC6C65C-AAA3-4161-A3CA-571DA90C1CA6}" dt="2019-09-05T17:06:35.512" v="226" actId="20577"/>
          <ac:spMkLst>
            <pc:docMk/>
            <pc:sldMk cId="4252235572" sldId="337"/>
            <ac:spMk id="3" creationId="{7E6F4BB4-724B-436D-92FB-8AB39807D474}"/>
          </ac:spMkLst>
        </pc:spChg>
      </pc:sldChg>
      <pc:sldChg chg="modSp">
        <pc:chgData name="Steve Shellhammer" userId="0e71f22d-ee3e-49c0-82ff-dbc290af8082" providerId="ADAL" clId="{3CC6C65C-AAA3-4161-A3CA-571DA90C1CA6}" dt="2019-09-05T17:04:47.569" v="200" actId="20577"/>
        <pc:sldMkLst>
          <pc:docMk/>
          <pc:sldMk cId="2108312622" sldId="340"/>
        </pc:sldMkLst>
        <pc:spChg chg="mod">
          <ac:chgData name="Steve Shellhammer" userId="0e71f22d-ee3e-49c0-82ff-dbc290af8082" providerId="ADAL" clId="{3CC6C65C-AAA3-4161-A3CA-571DA90C1CA6}" dt="2019-09-05T17:03:58.093" v="167" actId="14100"/>
          <ac:spMkLst>
            <pc:docMk/>
            <pc:sldMk cId="2108312622" sldId="340"/>
            <ac:spMk id="2" creationId="{D407967C-CE4D-45CB-BE70-3ACD4E87E220}"/>
          </ac:spMkLst>
        </pc:spChg>
        <pc:spChg chg="mod">
          <ac:chgData name="Steve Shellhammer" userId="0e71f22d-ee3e-49c0-82ff-dbc290af8082" providerId="ADAL" clId="{3CC6C65C-AAA3-4161-A3CA-571DA90C1CA6}" dt="2019-09-05T17:04:47.569" v="200" actId="20577"/>
          <ac:spMkLst>
            <pc:docMk/>
            <pc:sldMk cId="2108312622" sldId="340"/>
            <ac:spMk id="3" creationId="{9BB3415E-BCEA-43FA-97AC-8F0A180A473B}"/>
          </ac:spMkLst>
        </pc:spChg>
      </pc:sldChg>
      <pc:sldChg chg="modSp">
        <pc:chgData name="Steve Shellhammer" userId="0e71f22d-ee3e-49c0-82ff-dbc290af8082" providerId="ADAL" clId="{3CC6C65C-AAA3-4161-A3CA-571DA90C1CA6}" dt="2019-09-05T17:05:31.622" v="217" actId="14100"/>
        <pc:sldMkLst>
          <pc:docMk/>
          <pc:sldMk cId="2917056023" sldId="341"/>
        </pc:sldMkLst>
        <pc:spChg chg="mod">
          <ac:chgData name="Steve Shellhammer" userId="0e71f22d-ee3e-49c0-82ff-dbc290af8082" providerId="ADAL" clId="{3CC6C65C-AAA3-4161-A3CA-571DA90C1CA6}" dt="2019-09-05T17:05:31.622" v="217" actId="14100"/>
          <ac:spMkLst>
            <pc:docMk/>
            <pc:sldMk cId="2917056023" sldId="341"/>
            <ac:spMk id="3" creationId="{72889B7D-1EC8-43CF-95FD-43A5680B9003}"/>
          </ac:spMkLst>
        </pc:spChg>
      </pc:sldChg>
    </pc:docChg>
  </pc:docChgLst>
  <pc:docChgLst>
    <pc:chgData name="Steve Shellhammer" userId="0e71f22d-ee3e-49c0-82ff-dbc290af8082" providerId="ADAL" clId="{BE900326-ED7B-4D57-8A35-D888342C8574}"/>
    <pc:docChg chg="undo redo custSel addSld delSld modSld">
      <pc:chgData name="Steve Shellhammer" userId="0e71f22d-ee3e-49c0-82ff-dbc290af8082" providerId="ADAL" clId="{BE900326-ED7B-4D57-8A35-D888342C8574}" dt="2020-06-08T16:55:48.124" v="1932" actId="20577"/>
      <pc:docMkLst>
        <pc:docMk/>
      </pc:docMkLst>
      <pc:sldChg chg="modSp mod">
        <pc:chgData name="Steve Shellhammer" userId="0e71f22d-ee3e-49c0-82ff-dbc290af8082" providerId="ADAL" clId="{BE900326-ED7B-4D57-8A35-D888342C8574}" dt="2020-06-08T15:03:45.987" v="859" actId="14100"/>
        <pc:sldMkLst>
          <pc:docMk/>
          <pc:sldMk cId="1449388576" sldId="262"/>
        </pc:sldMkLst>
        <pc:spChg chg="mod">
          <ac:chgData name="Steve Shellhammer" userId="0e71f22d-ee3e-49c0-82ff-dbc290af8082" providerId="ADAL" clId="{BE900326-ED7B-4D57-8A35-D888342C8574}" dt="2020-06-08T15:03:45.987" v="859" actId="14100"/>
          <ac:spMkLst>
            <pc:docMk/>
            <pc:sldMk cId="1449388576" sldId="262"/>
            <ac:spMk id="3" creationId="{44C71C3E-03DD-448A-A1A6-D0B986546AB6}"/>
          </ac:spMkLst>
        </pc:spChg>
      </pc:sldChg>
      <pc:sldChg chg="modSp mod">
        <pc:chgData name="Steve Shellhammer" userId="0e71f22d-ee3e-49c0-82ff-dbc290af8082" providerId="ADAL" clId="{BE900326-ED7B-4D57-8A35-D888342C8574}" dt="2020-06-08T15:04:51.777" v="881" actId="20577"/>
        <pc:sldMkLst>
          <pc:docMk/>
          <pc:sldMk cId="1019299596" sldId="263"/>
        </pc:sldMkLst>
        <pc:spChg chg="mod">
          <ac:chgData name="Steve Shellhammer" userId="0e71f22d-ee3e-49c0-82ff-dbc290af8082" providerId="ADAL" clId="{BE900326-ED7B-4D57-8A35-D888342C8574}" dt="2020-06-08T15:04:51.777" v="881" actId="20577"/>
          <ac:spMkLst>
            <pc:docMk/>
            <pc:sldMk cId="1019299596" sldId="263"/>
            <ac:spMk id="3" creationId="{B30BAE84-F710-4ACE-93FB-240206B3A1AA}"/>
          </ac:spMkLst>
        </pc:spChg>
      </pc:sldChg>
      <pc:sldChg chg="del">
        <pc:chgData name="Steve Shellhammer" userId="0e71f22d-ee3e-49c0-82ff-dbc290af8082" providerId="ADAL" clId="{BE900326-ED7B-4D57-8A35-D888342C8574}" dt="2020-06-06T16:49:08.388" v="182" actId="47"/>
        <pc:sldMkLst>
          <pc:docMk/>
          <pc:sldMk cId="1009678817" sldId="265"/>
        </pc:sldMkLst>
      </pc:sldChg>
      <pc:sldChg chg="modSp mod">
        <pc:chgData name="Steve Shellhammer" userId="0e71f22d-ee3e-49c0-82ff-dbc290af8082" providerId="ADAL" clId="{BE900326-ED7B-4D57-8A35-D888342C8574}" dt="2020-06-08T15:08:12.573" v="885" actId="20577"/>
        <pc:sldMkLst>
          <pc:docMk/>
          <pc:sldMk cId="102180708" sldId="266"/>
        </pc:sldMkLst>
        <pc:spChg chg="mod">
          <ac:chgData name="Steve Shellhammer" userId="0e71f22d-ee3e-49c0-82ff-dbc290af8082" providerId="ADAL" clId="{BE900326-ED7B-4D57-8A35-D888342C8574}" dt="2020-06-06T16:56:47.077" v="405" actId="14100"/>
          <ac:spMkLst>
            <pc:docMk/>
            <pc:sldMk cId="102180708" sldId="266"/>
            <ac:spMk id="2" creationId="{8BD71DFB-9098-485A-B6D8-3DBC8A6E6965}"/>
          </ac:spMkLst>
        </pc:spChg>
        <pc:spChg chg="mod">
          <ac:chgData name="Steve Shellhammer" userId="0e71f22d-ee3e-49c0-82ff-dbc290af8082" providerId="ADAL" clId="{BE900326-ED7B-4D57-8A35-D888342C8574}" dt="2020-06-08T15:08:12.573" v="885" actId="20577"/>
          <ac:spMkLst>
            <pc:docMk/>
            <pc:sldMk cId="102180708" sldId="266"/>
            <ac:spMk id="3" creationId="{7A16D90B-DBCA-4BBD-9613-613C5EE87861}"/>
          </ac:spMkLst>
        </pc:spChg>
      </pc:sldChg>
      <pc:sldChg chg="modSp mod">
        <pc:chgData name="Steve Shellhammer" userId="0e71f22d-ee3e-49c0-82ff-dbc290af8082" providerId="ADAL" clId="{BE900326-ED7B-4D57-8A35-D888342C8574}" dt="2020-06-08T15:08:59.527" v="910" actId="20577"/>
        <pc:sldMkLst>
          <pc:docMk/>
          <pc:sldMk cId="1469944636" sldId="267"/>
        </pc:sldMkLst>
        <pc:spChg chg="mod">
          <ac:chgData name="Steve Shellhammer" userId="0e71f22d-ee3e-49c0-82ff-dbc290af8082" providerId="ADAL" clId="{BE900326-ED7B-4D57-8A35-D888342C8574}" dt="2020-06-06T16:57:54.155" v="548" actId="113"/>
          <ac:spMkLst>
            <pc:docMk/>
            <pc:sldMk cId="1469944636" sldId="267"/>
            <ac:spMk id="2" creationId="{B6D4FF3A-4893-444A-AA37-66A7C5D005BF}"/>
          </ac:spMkLst>
        </pc:spChg>
        <pc:spChg chg="mod">
          <ac:chgData name="Steve Shellhammer" userId="0e71f22d-ee3e-49c0-82ff-dbc290af8082" providerId="ADAL" clId="{BE900326-ED7B-4D57-8A35-D888342C8574}" dt="2020-06-08T15:08:59.527" v="910" actId="20577"/>
          <ac:spMkLst>
            <pc:docMk/>
            <pc:sldMk cId="1469944636" sldId="267"/>
            <ac:spMk id="3" creationId="{E0B74FB3-4BAB-4ACC-A3ED-9F359C4FF377}"/>
          </ac:spMkLst>
        </pc:spChg>
      </pc:sldChg>
      <pc:sldChg chg="del">
        <pc:chgData name="Steve Shellhammer" userId="0e71f22d-ee3e-49c0-82ff-dbc290af8082" providerId="ADAL" clId="{BE900326-ED7B-4D57-8A35-D888342C8574}" dt="2020-06-06T16:58:16.384" v="549" actId="47"/>
        <pc:sldMkLst>
          <pc:docMk/>
          <pc:sldMk cId="1730668445" sldId="268"/>
        </pc:sldMkLst>
      </pc:sldChg>
      <pc:sldChg chg="del">
        <pc:chgData name="Steve Shellhammer" userId="0e71f22d-ee3e-49c0-82ff-dbc290af8082" providerId="ADAL" clId="{BE900326-ED7B-4D57-8A35-D888342C8574}" dt="2020-06-06T16:58:16.384" v="549" actId="47"/>
        <pc:sldMkLst>
          <pc:docMk/>
          <pc:sldMk cId="752146264" sldId="269"/>
        </pc:sldMkLst>
      </pc:sldChg>
      <pc:sldChg chg="del">
        <pc:chgData name="Steve Shellhammer" userId="0e71f22d-ee3e-49c0-82ff-dbc290af8082" providerId="ADAL" clId="{BE900326-ED7B-4D57-8A35-D888342C8574}" dt="2020-06-06T16:59:02.943" v="551" actId="47"/>
        <pc:sldMkLst>
          <pc:docMk/>
          <pc:sldMk cId="3457481342" sldId="271"/>
        </pc:sldMkLst>
      </pc:sldChg>
      <pc:sldChg chg="modSp mod">
        <pc:chgData name="Steve Shellhammer" userId="0e71f22d-ee3e-49c0-82ff-dbc290af8082" providerId="ADAL" clId="{BE900326-ED7B-4D57-8A35-D888342C8574}" dt="2020-06-06T16:47:50.722" v="181" actId="6549"/>
        <pc:sldMkLst>
          <pc:docMk/>
          <pc:sldMk cId="262680742" sldId="272"/>
        </pc:sldMkLst>
        <pc:spChg chg="mod">
          <ac:chgData name="Steve Shellhammer" userId="0e71f22d-ee3e-49c0-82ff-dbc290af8082" providerId="ADAL" clId="{BE900326-ED7B-4D57-8A35-D888342C8574}" dt="2020-06-06T16:47:50.722" v="181" actId="6549"/>
          <ac:spMkLst>
            <pc:docMk/>
            <pc:sldMk cId="262680742" sldId="272"/>
            <ac:spMk id="3" creationId="{1C1CAEDA-475D-4B98-A3D4-8D1A9EBC50DE}"/>
          </ac:spMkLst>
        </pc:spChg>
      </pc:sldChg>
      <pc:sldChg chg="modSp mod">
        <pc:chgData name="Steve Shellhammer" userId="0e71f22d-ee3e-49c0-82ff-dbc290af8082" providerId="ADAL" clId="{BE900326-ED7B-4D57-8A35-D888342C8574}" dt="2020-06-08T15:02:56.525" v="847" actId="20577"/>
        <pc:sldMkLst>
          <pc:docMk/>
          <pc:sldMk cId="877426633" sldId="273"/>
        </pc:sldMkLst>
        <pc:spChg chg="mod">
          <ac:chgData name="Steve Shellhammer" userId="0e71f22d-ee3e-49c0-82ff-dbc290af8082" providerId="ADAL" clId="{BE900326-ED7B-4D57-8A35-D888342C8574}" dt="2020-06-06T16:44:24.287" v="55" actId="14100"/>
          <ac:spMkLst>
            <pc:docMk/>
            <pc:sldMk cId="877426633" sldId="273"/>
            <ac:spMk id="2" creationId="{E3F30E50-98FB-4EA2-8377-6E42DF290A3E}"/>
          </ac:spMkLst>
        </pc:spChg>
        <pc:spChg chg="mod">
          <ac:chgData name="Steve Shellhammer" userId="0e71f22d-ee3e-49c0-82ff-dbc290af8082" providerId="ADAL" clId="{BE900326-ED7B-4D57-8A35-D888342C8574}" dt="2020-06-08T15:02:56.525" v="847" actId="20577"/>
          <ac:spMkLst>
            <pc:docMk/>
            <pc:sldMk cId="877426633" sldId="273"/>
            <ac:spMk id="3" creationId="{E88B6E9A-DBF7-43DA-9FBA-928D30343D23}"/>
          </ac:spMkLst>
        </pc:spChg>
      </pc:sldChg>
      <pc:sldChg chg="modSp add mod">
        <pc:chgData name="Steve Shellhammer" userId="0e71f22d-ee3e-49c0-82ff-dbc290af8082" providerId="ADAL" clId="{BE900326-ED7B-4D57-8A35-D888342C8574}" dt="2020-06-08T16:44:16.300" v="1752" actId="1038"/>
        <pc:sldMkLst>
          <pc:docMk/>
          <pc:sldMk cId="1145479617" sldId="282"/>
        </pc:sldMkLst>
        <pc:spChg chg="mod">
          <ac:chgData name="Steve Shellhammer" userId="0e71f22d-ee3e-49c0-82ff-dbc290af8082" providerId="ADAL" clId="{BE900326-ED7B-4D57-8A35-D888342C8574}" dt="2020-06-08T15:32:57.916" v="1211" actId="20577"/>
          <ac:spMkLst>
            <pc:docMk/>
            <pc:sldMk cId="1145479617" sldId="282"/>
            <ac:spMk id="3" creationId="{4B986538-A418-4624-A769-EA664ACA6064}"/>
          </ac:spMkLst>
        </pc:spChg>
        <pc:picChg chg="mod">
          <ac:chgData name="Steve Shellhammer" userId="0e71f22d-ee3e-49c0-82ff-dbc290af8082" providerId="ADAL" clId="{BE900326-ED7B-4D57-8A35-D888342C8574}" dt="2020-06-08T16:44:16.300" v="1752" actId="1038"/>
          <ac:picMkLst>
            <pc:docMk/>
            <pc:sldMk cId="1145479617" sldId="282"/>
            <ac:picMk id="7" creationId="{116236C2-8B4E-40F4-85DB-B2D600F86A94}"/>
          </ac:picMkLst>
        </pc:picChg>
      </pc:sldChg>
      <pc:sldChg chg="add">
        <pc:chgData name="Steve Shellhammer" userId="0e71f22d-ee3e-49c0-82ff-dbc290af8082" providerId="ADAL" clId="{BE900326-ED7B-4D57-8A35-D888342C8574}" dt="2020-06-06T16:58:35.375" v="550"/>
        <pc:sldMkLst>
          <pc:docMk/>
          <pc:sldMk cId="360852114" sldId="284"/>
        </pc:sldMkLst>
      </pc:sldChg>
      <pc:sldChg chg="add del">
        <pc:chgData name="Steve Shellhammer" userId="0e71f22d-ee3e-49c0-82ff-dbc290af8082" providerId="ADAL" clId="{BE900326-ED7B-4D57-8A35-D888342C8574}" dt="2020-06-08T15:19:07.811" v="912" actId="47"/>
        <pc:sldMkLst>
          <pc:docMk/>
          <pc:sldMk cId="44308211" sldId="285"/>
        </pc:sldMkLst>
      </pc:sldChg>
      <pc:sldChg chg="modSp add mod">
        <pc:chgData name="Steve Shellhammer" userId="0e71f22d-ee3e-49c0-82ff-dbc290af8082" providerId="ADAL" clId="{BE900326-ED7B-4D57-8A35-D888342C8574}" dt="2020-06-08T15:35:04.642" v="1217" actId="20577"/>
        <pc:sldMkLst>
          <pc:docMk/>
          <pc:sldMk cId="2413532779" sldId="286"/>
        </pc:sldMkLst>
        <pc:spChg chg="mod">
          <ac:chgData name="Steve Shellhammer" userId="0e71f22d-ee3e-49c0-82ff-dbc290af8082" providerId="ADAL" clId="{BE900326-ED7B-4D57-8A35-D888342C8574}" dt="2020-06-08T15:34:45.317" v="1215" actId="6549"/>
          <ac:spMkLst>
            <pc:docMk/>
            <pc:sldMk cId="2413532779" sldId="286"/>
            <ac:spMk id="2" creationId="{060DD231-5A7D-4AC8-99E5-A9263060C8C3}"/>
          </ac:spMkLst>
        </pc:spChg>
        <pc:spChg chg="mod">
          <ac:chgData name="Steve Shellhammer" userId="0e71f22d-ee3e-49c0-82ff-dbc290af8082" providerId="ADAL" clId="{BE900326-ED7B-4D57-8A35-D888342C8574}" dt="2020-06-08T15:35:04.642" v="1217" actId="20577"/>
          <ac:spMkLst>
            <pc:docMk/>
            <pc:sldMk cId="2413532779" sldId="286"/>
            <ac:spMk id="3" creationId="{93EF050B-AF6F-436B-AC1D-0A0B9B7A2748}"/>
          </ac:spMkLst>
        </pc:spChg>
      </pc:sldChg>
      <pc:sldChg chg="modSp add mod">
        <pc:chgData name="Steve Shellhammer" userId="0e71f22d-ee3e-49c0-82ff-dbc290af8082" providerId="ADAL" clId="{BE900326-ED7B-4D57-8A35-D888342C8574}" dt="2020-06-08T15:35:33.479" v="1218" actId="1035"/>
        <pc:sldMkLst>
          <pc:docMk/>
          <pc:sldMk cId="331097806" sldId="288"/>
        </pc:sldMkLst>
        <pc:spChg chg="mod">
          <ac:chgData name="Steve Shellhammer" userId="0e71f22d-ee3e-49c0-82ff-dbc290af8082" providerId="ADAL" clId="{BE900326-ED7B-4D57-8A35-D888342C8574}" dt="2020-06-08T15:35:33.479" v="1218" actId="1035"/>
          <ac:spMkLst>
            <pc:docMk/>
            <pc:sldMk cId="331097806" sldId="288"/>
            <ac:spMk id="8" creationId="{E27E9D18-C536-44DB-93DB-063D6E045A1B}"/>
          </ac:spMkLst>
        </pc:spChg>
      </pc:sldChg>
      <pc:sldChg chg="modSp mod">
        <pc:chgData name="Steve Shellhammer" userId="0e71f22d-ee3e-49c0-82ff-dbc290af8082" providerId="ADAL" clId="{BE900326-ED7B-4D57-8A35-D888342C8574}" dt="2020-06-08T15:19:47.757" v="919" actId="20577"/>
        <pc:sldMkLst>
          <pc:docMk/>
          <pc:sldMk cId="3903999504" sldId="493"/>
        </pc:sldMkLst>
        <pc:spChg chg="mod">
          <ac:chgData name="Steve Shellhammer" userId="0e71f22d-ee3e-49c0-82ff-dbc290af8082" providerId="ADAL" clId="{BE900326-ED7B-4D57-8A35-D888342C8574}" dt="2020-06-08T15:19:47.757" v="919" actId="20577"/>
          <ac:spMkLst>
            <pc:docMk/>
            <pc:sldMk cId="3903999504" sldId="493"/>
            <ac:spMk id="3" creationId="{5CFC981D-0BCB-4FBE-BC3F-2B291B47CBC8}"/>
          </ac:spMkLst>
        </pc:spChg>
      </pc:sldChg>
      <pc:sldChg chg="modSp mod">
        <pc:chgData name="Steve Shellhammer" userId="0e71f22d-ee3e-49c0-82ff-dbc290af8082" providerId="ADAL" clId="{BE900326-ED7B-4D57-8A35-D888342C8574}" dt="2020-06-08T15:36:44.763" v="1241" actId="1076"/>
        <pc:sldMkLst>
          <pc:docMk/>
          <pc:sldMk cId="113095122" sldId="496"/>
        </pc:sldMkLst>
        <pc:picChg chg="mod">
          <ac:chgData name="Steve Shellhammer" userId="0e71f22d-ee3e-49c0-82ff-dbc290af8082" providerId="ADAL" clId="{BE900326-ED7B-4D57-8A35-D888342C8574}" dt="2020-06-08T15:36:44.763" v="1241" actId="1076"/>
          <ac:picMkLst>
            <pc:docMk/>
            <pc:sldMk cId="113095122" sldId="496"/>
            <ac:picMk id="7" creationId="{274DC421-938B-425A-9F8C-3C79A69BB9CE}"/>
          </ac:picMkLst>
        </pc:picChg>
      </pc:sldChg>
      <pc:sldChg chg="modSp mod">
        <pc:chgData name="Steve Shellhammer" userId="0e71f22d-ee3e-49c0-82ff-dbc290af8082" providerId="ADAL" clId="{BE900326-ED7B-4D57-8A35-D888342C8574}" dt="2020-06-08T15:25:37.281" v="1061" actId="20577"/>
        <pc:sldMkLst>
          <pc:docMk/>
          <pc:sldMk cId="3161715282" sldId="506"/>
        </pc:sldMkLst>
        <pc:spChg chg="mod">
          <ac:chgData name="Steve Shellhammer" userId="0e71f22d-ee3e-49c0-82ff-dbc290af8082" providerId="ADAL" clId="{BE900326-ED7B-4D57-8A35-D888342C8574}" dt="2020-06-08T15:25:37.281" v="1061" actId="20577"/>
          <ac:spMkLst>
            <pc:docMk/>
            <pc:sldMk cId="3161715282" sldId="506"/>
            <ac:spMk id="3" creationId="{7D344B5D-A18D-41D4-8E7D-D83D911D2B90}"/>
          </ac:spMkLst>
        </pc:spChg>
      </pc:sldChg>
      <pc:sldChg chg="modSp mod">
        <pc:chgData name="Steve Shellhammer" userId="0e71f22d-ee3e-49c0-82ff-dbc290af8082" providerId="ADAL" clId="{BE900326-ED7B-4D57-8A35-D888342C8574}" dt="2020-06-08T15:36:31.770" v="1240" actId="403"/>
        <pc:sldMkLst>
          <pc:docMk/>
          <pc:sldMk cId="1423056760" sldId="507"/>
        </pc:sldMkLst>
        <pc:spChg chg="mod">
          <ac:chgData name="Steve Shellhammer" userId="0e71f22d-ee3e-49c0-82ff-dbc290af8082" providerId="ADAL" clId="{BE900326-ED7B-4D57-8A35-D888342C8574}" dt="2020-06-08T15:36:31.770" v="1240" actId="403"/>
          <ac:spMkLst>
            <pc:docMk/>
            <pc:sldMk cId="1423056760" sldId="507"/>
            <ac:spMk id="2" creationId="{EE5E9C2E-030C-446B-B92C-2DEEAB8F0980}"/>
          </ac:spMkLst>
        </pc:spChg>
      </pc:sldChg>
      <pc:sldChg chg="addSp delSp modSp mod">
        <pc:chgData name="Steve Shellhammer" userId="0e71f22d-ee3e-49c0-82ff-dbc290af8082" providerId="ADAL" clId="{BE900326-ED7B-4D57-8A35-D888342C8574}" dt="2020-06-08T15:24:35.225" v="1055" actId="1076"/>
        <pc:sldMkLst>
          <pc:docMk/>
          <pc:sldMk cId="964894013" sldId="508"/>
        </pc:sldMkLst>
        <pc:picChg chg="add mod">
          <ac:chgData name="Steve Shellhammer" userId="0e71f22d-ee3e-49c0-82ff-dbc290af8082" providerId="ADAL" clId="{BE900326-ED7B-4D57-8A35-D888342C8574}" dt="2020-06-08T15:24:35.225" v="1055" actId="1076"/>
          <ac:picMkLst>
            <pc:docMk/>
            <pc:sldMk cId="964894013" sldId="508"/>
            <ac:picMk id="3" creationId="{88F95E6E-DABE-4036-B38B-DE59546F2735}"/>
          </ac:picMkLst>
        </pc:picChg>
        <pc:picChg chg="del">
          <ac:chgData name="Steve Shellhammer" userId="0e71f22d-ee3e-49c0-82ff-dbc290af8082" providerId="ADAL" clId="{BE900326-ED7B-4D57-8A35-D888342C8574}" dt="2020-06-08T15:24:17.769" v="1050" actId="478"/>
          <ac:picMkLst>
            <pc:docMk/>
            <pc:sldMk cId="964894013" sldId="508"/>
            <ac:picMk id="9" creationId="{028E4AF3-E6EC-4EB5-8F12-ABE6A1246EDE}"/>
          </ac:picMkLst>
        </pc:picChg>
      </pc:sldChg>
      <pc:sldChg chg="addSp delSp modSp mod">
        <pc:chgData name="Steve Shellhammer" userId="0e71f22d-ee3e-49c0-82ff-dbc290af8082" providerId="ADAL" clId="{BE900326-ED7B-4D57-8A35-D888342C8574}" dt="2020-06-08T15:25:04.365" v="1058" actId="1076"/>
        <pc:sldMkLst>
          <pc:docMk/>
          <pc:sldMk cId="75858101" sldId="510"/>
        </pc:sldMkLst>
        <pc:picChg chg="add mod">
          <ac:chgData name="Steve Shellhammer" userId="0e71f22d-ee3e-49c0-82ff-dbc290af8082" providerId="ADAL" clId="{BE900326-ED7B-4D57-8A35-D888342C8574}" dt="2020-06-08T15:25:04.365" v="1058" actId="1076"/>
          <ac:picMkLst>
            <pc:docMk/>
            <pc:sldMk cId="75858101" sldId="510"/>
            <ac:picMk id="3" creationId="{356E3693-0B5A-4D25-BEBF-434F56C1EAE3}"/>
          </ac:picMkLst>
        </pc:picChg>
        <pc:picChg chg="del">
          <ac:chgData name="Steve Shellhammer" userId="0e71f22d-ee3e-49c0-82ff-dbc290af8082" providerId="ADAL" clId="{BE900326-ED7B-4D57-8A35-D888342C8574}" dt="2020-06-08T15:24:48.361" v="1056" actId="478"/>
          <ac:picMkLst>
            <pc:docMk/>
            <pc:sldMk cId="75858101" sldId="510"/>
            <ac:picMk id="7" creationId="{CFC259D1-EFA9-453A-BE00-FA564B8B00E1}"/>
          </ac:picMkLst>
        </pc:picChg>
      </pc:sldChg>
      <pc:sldChg chg="modSp mod">
        <pc:chgData name="Steve Shellhammer" userId="0e71f22d-ee3e-49c0-82ff-dbc290af8082" providerId="ADAL" clId="{BE900326-ED7B-4D57-8A35-D888342C8574}" dt="2020-06-08T15:32:01.474" v="1208" actId="1035"/>
        <pc:sldMkLst>
          <pc:docMk/>
          <pc:sldMk cId="1939901196" sldId="512"/>
        </pc:sldMkLst>
        <pc:spChg chg="mod">
          <ac:chgData name="Steve Shellhammer" userId="0e71f22d-ee3e-49c0-82ff-dbc290af8082" providerId="ADAL" clId="{BE900326-ED7B-4D57-8A35-D888342C8574}" dt="2020-06-08T15:31:57.096" v="1207" actId="1035"/>
          <ac:spMkLst>
            <pc:docMk/>
            <pc:sldMk cId="1939901196" sldId="512"/>
            <ac:spMk id="2" creationId="{F07475AF-B4E2-46F3-8150-CB7A73262130}"/>
          </ac:spMkLst>
        </pc:spChg>
        <pc:spChg chg="mod">
          <ac:chgData name="Steve Shellhammer" userId="0e71f22d-ee3e-49c0-82ff-dbc290af8082" providerId="ADAL" clId="{BE900326-ED7B-4D57-8A35-D888342C8574}" dt="2020-06-08T15:32:01.474" v="1208" actId="1035"/>
          <ac:spMkLst>
            <pc:docMk/>
            <pc:sldMk cId="1939901196" sldId="512"/>
            <ac:spMk id="3" creationId="{F9EF330A-0BA8-490D-91F8-2815A01B8D92}"/>
          </ac:spMkLst>
        </pc:spChg>
      </pc:sldChg>
      <pc:sldChg chg="modSp mod">
        <pc:chgData name="Steve Shellhammer" userId="0e71f22d-ee3e-49c0-82ff-dbc290af8082" providerId="ADAL" clId="{BE900326-ED7B-4D57-8A35-D888342C8574}" dt="2020-06-08T15:21:50.073" v="991" actId="20577"/>
        <pc:sldMkLst>
          <pc:docMk/>
          <pc:sldMk cId="4290547283" sldId="515"/>
        </pc:sldMkLst>
        <pc:spChg chg="mod">
          <ac:chgData name="Steve Shellhammer" userId="0e71f22d-ee3e-49c0-82ff-dbc290af8082" providerId="ADAL" clId="{BE900326-ED7B-4D57-8A35-D888342C8574}" dt="2020-06-08T15:21:50.073" v="991" actId="20577"/>
          <ac:spMkLst>
            <pc:docMk/>
            <pc:sldMk cId="4290547283" sldId="515"/>
            <ac:spMk id="3" creationId="{4EE2B7AB-4E36-4EE8-A8C2-225BC48C9497}"/>
          </ac:spMkLst>
        </pc:spChg>
      </pc:sldChg>
      <pc:sldChg chg="modSp mod">
        <pc:chgData name="Steve Shellhammer" userId="0e71f22d-ee3e-49c0-82ff-dbc290af8082" providerId="ADAL" clId="{BE900326-ED7B-4D57-8A35-D888342C8574}" dt="2020-06-08T15:28:57.490" v="1134" actId="20577"/>
        <pc:sldMkLst>
          <pc:docMk/>
          <pc:sldMk cId="1837630000" sldId="517"/>
        </pc:sldMkLst>
        <pc:spChg chg="mod">
          <ac:chgData name="Steve Shellhammer" userId="0e71f22d-ee3e-49c0-82ff-dbc290af8082" providerId="ADAL" clId="{BE900326-ED7B-4D57-8A35-D888342C8574}" dt="2020-06-08T15:28:41.679" v="1118" actId="1035"/>
          <ac:spMkLst>
            <pc:docMk/>
            <pc:sldMk cId="1837630000" sldId="517"/>
            <ac:spMk id="2" creationId="{40B8E808-D3FD-4B40-BF89-07E7FA7DA6BC}"/>
          </ac:spMkLst>
        </pc:spChg>
        <pc:graphicFrameChg chg="mod modGraphic">
          <ac:chgData name="Steve Shellhammer" userId="0e71f22d-ee3e-49c0-82ff-dbc290af8082" providerId="ADAL" clId="{BE900326-ED7B-4D57-8A35-D888342C8574}" dt="2020-06-08T15:28:57.490" v="1134" actId="20577"/>
          <ac:graphicFrameMkLst>
            <pc:docMk/>
            <pc:sldMk cId="1837630000" sldId="517"/>
            <ac:graphicFrameMk id="7" creationId="{2177A1FE-7CA0-42FF-A3B8-000847A5CFE5}"/>
          </ac:graphicFrameMkLst>
        </pc:graphicFrameChg>
      </pc:sldChg>
      <pc:sldChg chg="modSp mod">
        <pc:chgData name="Steve Shellhammer" userId="0e71f22d-ee3e-49c0-82ff-dbc290af8082" providerId="ADAL" clId="{BE900326-ED7B-4D57-8A35-D888342C8574}" dt="2020-06-08T15:22:37.722" v="1049" actId="20577"/>
        <pc:sldMkLst>
          <pc:docMk/>
          <pc:sldMk cId="896973447" sldId="518"/>
        </pc:sldMkLst>
        <pc:spChg chg="mod">
          <ac:chgData name="Steve Shellhammer" userId="0e71f22d-ee3e-49c0-82ff-dbc290af8082" providerId="ADAL" clId="{BE900326-ED7B-4D57-8A35-D888342C8574}" dt="2020-06-08T15:22:37.722" v="1049" actId="20577"/>
          <ac:spMkLst>
            <pc:docMk/>
            <pc:sldMk cId="896973447" sldId="518"/>
            <ac:spMk id="3" creationId="{77ADC184-0D58-4924-B1F8-C38110A02E16}"/>
          </ac:spMkLst>
        </pc:spChg>
      </pc:sldChg>
      <pc:sldChg chg="modSp add mod">
        <pc:chgData name="Steve Shellhammer" userId="0e71f22d-ee3e-49c0-82ff-dbc290af8082" providerId="ADAL" clId="{BE900326-ED7B-4D57-8A35-D888342C8574}" dt="2020-06-06T17:02:54.290" v="718" actId="20577"/>
        <pc:sldMkLst>
          <pc:docMk/>
          <pc:sldMk cId="3469513675" sldId="519"/>
        </pc:sldMkLst>
        <pc:spChg chg="mod">
          <ac:chgData name="Steve Shellhammer" userId="0e71f22d-ee3e-49c0-82ff-dbc290af8082" providerId="ADAL" clId="{BE900326-ED7B-4D57-8A35-D888342C8574}" dt="2020-06-06T17:02:54.290" v="718" actId="20577"/>
          <ac:spMkLst>
            <pc:docMk/>
            <pc:sldMk cId="3469513675" sldId="519"/>
            <ac:spMk id="2" creationId="{E33C08D8-E134-49CA-9C0B-5194FFB0B532}"/>
          </ac:spMkLst>
        </pc:spChg>
      </pc:sldChg>
      <pc:sldChg chg="modSp add mod">
        <pc:chgData name="Steve Shellhammer" userId="0e71f22d-ee3e-49c0-82ff-dbc290af8082" providerId="ADAL" clId="{BE900326-ED7B-4D57-8A35-D888342C8574}" dt="2020-06-08T15:32:21.539" v="1210" actId="20577"/>
        <pc:sldMkLst>
          <pc:docMk/>
          <pc:sldMk cId="2511450727" sldId="520"/>
        </pc:sldMkLst>
        <pc:spChg chg="mod">
          <ac:chgData name="Steve Shellhammer" userId="0e71f22d-ee3e-49c0-82ff-dbc290af8082" providerId="ADAL" clId="{BE900326-ED7B-4D57-8A35-D888342C8574}" dt="2020-06-08T15:32:21.539" v="1210" actId="20577"/>
          <ac:spMkLst>
            <pc:docMk/>
            <pc:sldMk cId="2511450727" sldId="520"/>
            <ac:spMk id="3" creationId="{49CD26F9-A26A-4BD4-8AC1-BABF0E8A048B}"/>
          </ac:spMkLst>
        </pc:spChg>
      </pc:sldChg>
      <pc:sldChg chg="add">
        <pc:chgData name="Steve Shellhammer" userId="0e71f22d-ee3e-49c0-82ff-dbc290af8082" providerId="ADAL" clId="{BE900326-ED7B-4D57-8A35-D888342C8574}" dt="2020-06-06T17:00:24.130" v="560"/>
        <pc:sldMkLst>
          <pc:docMk/>
          <pc:sldMk cId="1842148359" sldId="521"/>
        </pc:sldMkLst>
      </pc:sldChg>
      <pc:sldChg chg="add">
        <pc:chgData name="Steve Shellhammer" userId="0e71f22d-ee3e-49c0-82ff-dbc290af8082" providerId="ADAL" clId="{BE900326-ED7B-4D57-8A35-D888342C8574}" dt="2020-06-06T17:00:24.130" v="560"/>
        <pc:sldMkLst>
          <pc:docMk/>
          <pc:sldMk cId="2742891289" sldId="522"/>
        </pc:sldMkLst>
      </pc:sldChg>
      <pc:sldChg chg="modSp new mod">
        <pc:chgData name="Steve Shellhammer" userId="0e71f22d-ee3e-49c0-82ff-dbc290af8082" providerId="ADAL" clId="{BE900326-ED7B-4D57-8A35-D888342C8574}" dt="2020-06-08T15:35:56.407" v="1239" actId="20577"/>
        <pc:sldMkLst>
          <pc:docMk/>
          <pc:sldMk cId="2278853095" sldId="523"/>
        </pc:sldMkLst>
        <pc:spChg chg="mod">
          <ac:chgData name="Steve Shellhammer" userId="0e71f22d-ee3e-49c0-82ff-dbc290af8082" providerId="ADAL" clId="{BE900326-ED7B-4D57-8A35-D888342C8574}" dt="2020-06-06T17:02:06.780" v="665" actId="313"/>
          <ac:spMkLst>
            <pc:docMk/>
            <pc:sldMk cId="2278853095" sldId="523"/>
            <ac:spMk id="2" creationId="{0E8781CA-094F-48F3-8802-83E58EBAC4EB}"/>
          </ac:spMkLst>
        </pc:spChg>
        <pc:spChg chg="mod">
          <ac:chgData name="Steve Shellhammer" userId="0e71f22d-ee3e-49c0-82ff-dbc290af8082" providerId="ADAL" clId="{BE900326-ED7B-4D57-8A35-D888342C8574}" dt="2020-06-08T15:35:56.407" v="1239" actId="20577"/>
          <ac:spMkLst>
            <pc:docMk/>
            <pc:sldMk cId="2278853095" sldId="523"/>
            <ac:spMk id="3" creationId="{57A68415-0082-4473-98AD-CD5C6FDD41BB}"/>
          </ac:spMkLst>
        </pc:spChg>
      </pc:sldChg>
      <pc:sldChg chg="modSp add mod">
        <pc:chgData name="Steve Shellhammer" userId="0e71f22d-ee3e-49c0-82ff-dbc290af8082" providerId="ADAL" clId="{BE900326-ED7B-4D57-8A35-D888342C8574}" dt="2020-06-08T16:54:03.544" v="1893" actId="1076"/>
        <pc:sldMkLst>
          <pc:docMk/>
          <pc:sldMk cId="1357621925" sldId="524"/>
        </pc:sldMkLst>
        <pc:spChg chg="mod">
          <ac:chgData name="Steve Shellhammer" userId="0e71f22d-ee3e-49c0-82ff-dbc290af8082" providerId="ADAL" clId="{BE900326-ED7B-4D57-8A35-D888342C8574}" dt="2020-06-08T16:51:59.295" v="1831" actId="1076"/>
          <ac:spMkLst>
            <pc:docMk/>
            <pc:sldMk cId="1357621925" sldId="524"/>
            <ac:spMk id="3" creationId="{5BCD1E18-206A-4680-8727-DA3B19939EFB}"/>
          </ac:spMkLst>
        </pc:spChg>
        <pc:spChg chg="mod">
          <ac:chgData name="Steve Shellhammer" userId="0e71f22d-ee3e-49c0-82ff-dbc290af8082" providerId="ADAL" clId="{BE900326-ED7B-4D57-8A35-D888342C8574}" dt="2020-06-08T16:54:03.544" v="1893" actId="1076"/>
          <ac:spMkLst>
            <pc:docMk/>
            <pc:sldMk cId="1357621925" sldId="524"/>
            <ac:spMk id="62" creationId="{4EC21841-F1C6-488C-9A1B-075FEE99A857}"/>
          </ac:spMkLst>
        </pc:spChg>
        <pc:grpChg chg="mod">
          <ac:chgData name="Steve Shellhammer" userId="0e71f22d-ee3e-49c0-82ff-dbc290af8082" providerId="ADAL" clId="{BE900326-ED7B-4D57-8A35-D888342C8574}" dt="2020-06-08T16:52:04.545" v="1832" actId="1076"/>
          <ac:grpSpMkLst>
            <pc:docMk/>
            <pc:sldMk cId="1357621925" sldId="524"/>
            <ac:grpSpMk id="43" creationId="{EF41EFB5-2A69-42E6-A95E-A8BCD3AAD56C}"/>
          </ac:grpSpMkLst>
        </pc:grpChg>
      </pc:sldChg>
      <pc:sldChg chg="modSp new mod">
        <pc:chgData name="Steve Shellhammer" userId="0e71f22d-ee3e-49c0-82ff-dbc290af8082" providerId="ADAL" clId="{BE900326-ED7B-4D57-8A35-D888342C8574}" dt="2020-06-08T16:55:48.124" v="1932" actId="20577"/>
        <pc:sldMkLst>
          <pc:docMk/>
          <pc:sldMk cId="3104722299" sldId="525"/>
        </pc:sldMkLst>
        <pc:spChg chg="mod">
          <ac:chgData name="Steve Shellhammer" userId="0e71f22d-ee3e-49c0-82ff-dbc290af8082" providerId="ADAL" clId="{BE900326-ED7B-4D57-8A35-D888342C8574}" dt="2020-06-08T16:52:18.597" v="1840" actId="20577"/>
          <ac:spMkLst>
            <pc:docMk/>
            <pc:sldMk cId="3104722299" sldId="525"/>
            <ac:spMk id="2" creationId="{10230062-2359-412C-8BE3-FDDCDC629AB6}"/>
          </ac:spMkLst>
        </pc:spChg>
        <pc:spChg chg="mod">
          <ac:chgData name="Steve Shellhammer" userId="0e71f22d-ee3e-49c0-82ff-dbc290af8082" providerId="ADAL" clId="{BE900326-ED7B-4D57-8A35-D888342C8574}" dt="2020-06-08T16:55:48.124" v="1932" actId="20577"/>
          <ac:spMkLst>
            <pc:docMk/>
            <pc:sldMk cId="3104722299" sldId="525"/>
            <ac:spMk id="3" creationId="{158C9067-F536-417E-8861-87D5296D5C26}"/>
          </ac:spMkLst>
        </pc:spChg>
      </pc:sldChg>
    </pc:docChg>
  </pc:docChgLst>
  <pc:docChgLst>
    <pc:chgData name="Steve Shellhammer" userId="0e71f22d-ee3e-49c0-82ff-dbc290af8082" providerId="ADAL" clId="{467E4851-AA3F-4DD8-96E4-0E441E9E5452}"/>
    <pc:docChg chg="custSel addSld modSld">
      <pc:chgData name="Steve Shellhammer" userId="0e71f22d-ee3e-49c0-82ff-dbc290af8082" providerId="ADAL" clId="{467E4851-AA3F-4DD8-96E4-0E441E9E5452}" dt="2020-03-13T23:32:17.910" v="462" actId="20577"/>
      <pc:docMkLst>
        <pc:docMk/>
      </pc:docMkLst>
      <pc:sldChg chg="modSp">
        <pc:chgData name="Steve Shellhammer" userId="0e71f22d-ee3e-49c0-82ff-dbc290af8082" providerId="ADAL" clId="{467E4851-AA3F-4DD8-96E4-0E441E9E5452}" dt="2020-03-13T23:22:13.657" v="6" actId="20577"/>
        <pc:sldMkLst>
          <pc:docMk/>
          <pc:sldMk cId="0" sldId="256"/>
        </pc:sldMkLst>
        <pc:spChg chg="mod">
          <ac:chgData name="Steve Shellhammer" userId="0e71f22d-ee3e-49c0-82ff-dbc290af8082" providerId="ADAL" clId="{467E4851-AA3F-4DD8-96E4-0E441E9E5452}" dt="2020-03-13T23:22:13.657" v="6" actId="20577"/>
          <ac:spMkLst>
            <pc:docMk/>
            <pc:sldMk cId="0" sldId="256"/>
            <ac:spMk id="3073" creationId="{00000000-0000-0000-0000-000000000000}"/>
          </ac:spMkLst>
        </pc:spChg>
      </pc:sldChg>
      <pc:sldChg chg="delSp modSp">
        <pc:chgData name="Steve Shellhammer" userId="0e71f22d-ee3e-49c0-82ff-dbc290af8082" providerId="ADAL" clId="{467E4851-AA3F-4DD8-96E4-0E441E9E5452}" dt="2020-03-13T23:27:55.824" v="27" actId="14100"/>
        <pc:sldMkLst>
          <pc:docMk/>
          <pc:sldMk cId="3243422395" sldId="381"/>
        </pc:sldMkLst>
        <pc:spChg chg="mod">
          <ac:chgData name="Steve Shellhammer" userId="0e71f22d-ee3e-49c0-82ff-dbc290af8082" providerId="ADAL" clId="{467E4851-AA3F-4DD8-96E4-0E441E9E5452}" dt="2020-03-13T23:27:55.824" v="27" actId="14100"/>
          <ac:spMkLst>
            <pc:docMk/>
            <pc:sldMk cId="3243422395" sldId="381"/>
            <ac:spMk id="3" creationId="{95F00F21-C9D4-41E9-8AE4-5CB8F3844943}"/>
          </ac:spMkLst>
        </pc:spChg>
        <pc:spChg chg="del">
          <ac:chgData name="Steve Shellhammer" userId="0e71f22d-ee3e-49c0-82ff-dbc290af8082" providerId="ADAL" clId="{467E4851-AA3F-4DD8-96E4-0E441E9E5452}" dt="2020-03-13T23:22:55.278" v="7" actId="478"/>
          <ac:spMkLst>
            <pc:docMk/>
            <pc:sldMk cId="3243422395" sldId="381"/>
            <ac:spMk id="7" creationId="{36DE5101-CA24-4D84-BDB3-8E4B46706F5F}"/>
          </ac:spMkLst>
        </pc:spChg>
      </pc:sldChg>
      <pc:sldChg chg="modSp add">
        <pc:chgData name="Steve Shellhammer" userId="0e71f22d-ee3e-49c0-82ff-dbc290af8082" providerId="ADAL" clId="{467E4851-AA3F-4DD8-96E4-0E441E9E5452}" dt="2020-03-13T23:28:24.857" v="35" actId="20577"/>
        <pc:sldMkLst>
          <pc:docMk/>
          <pc:sldMk cId="355394027" sldId="405"/>
        </pc:sldMkLst>
        <pc:spChg chg="mod">
          <ac:chgData name="Steve Shellhammer" userId="0e71f22d-ee3e-49c0-82ff-dbc290af8082" providerId="ADAL" clId="{467E4851-AA3F-4DD8-96E4-0E441E9E5452}" dt="2020-03-13T23:28:24.857" v="35" actId="20577"/>
          <ac:spMkLst>
            <pc:docMk/>
            <pc:sldMk cId="355394027" sldId="405"/>
            <ac:spMk id="2" creationId="{AB7F4E33-F312-4FB7-8289-8702B9BCAC7F}"/>
          </ac:spMkLst>
        </pc:spChg>
      </pc:sldChg>
      <pc:sldChg chg="modSp add">
        <pc:chgData name="Steve Shellhammer" userId="0e71f22d-ee3e-49c0-82ff-dbc290af8082" providerId="ADAL" clId="{467E4851-AA3F-4DD8-96E4-0E441E9E5452}" dt="2020-03-13T23:32:17.910" v="462" actId="20577"/>
        <pc:sldMkLst>
          <pc:docMk/>
          <pc:sldMk cId="249070322" sldId="406"/>
        </pc:sldMkLst>
        <pc:spChg chg="mod">
          <ac:chgData name="Steve Shellhammer" userId="0e71f22d-ee3e-49c0-82ff-dbc290af8082" providerId="ADAL" clId="{467E4851-AA3F-4DD8-96E4-0E441E9E5452}" dt="2020-03-13T23:31:18.273" v="386" actId="20577"/>
          <ac:spMkLst>
            <pc:docMk/>
            <pc:sldMk cId="249070322" sldId="406"/>
            <ac:spMk id="2" creationId="{3C0036DD-2AB6-43AF-800F-05AEB9EAC261}"/>
          </ac:spMkLst>
        </pc:spChg>
        <pc:spChg chg="mod">
          <ac:chgData name="Steve Shellhammer" userId="0e71f22d-ee3e-49c0-82ff-dbc290af8082" providerId="ADAL" clId="{467E4851-AA3F-4DD8-96E4-0E441E9E5452}" dt="2020-03-13T23:32:17.910" v="462" actId="20577"/>
          <ac:spMkLst>
            <pc:docMk/>
            <pc:sldMk cId="249070322" sldId="406"/>
            <ac:spMk id="3" creationId="{9A6A71E9-257A-4B1B-953B-22AFDB361028}"/>
          </ac:spMkLst>
        </pc:spChg>
      </pc:sldChg>
    </pc:docChg>
  </pc:docChgLst>
  <pc:docChgLst>
    <pc:chgData name="Steve Shellhammer" userId="0e71f22d-ee3e-49c0-82ff-dbc290af8082" providerId="ADAL" clId="{68916540-F364-4D13-B0EF-4ABD0C5D94D4}"/>
    <pc:docChg chg="custSel addSld modSld">
      <pc:chgData name="Steve Shellhammer" userId="0e71f22d-ee3e-49c0-82ff-dbc290af8082" providerId="ADAL" clId="{68916540-F364-4D13-B0EF-4ABD0C5D94D4}" dt="2019-10-24T20:11:24.247" v="738" actId="20577"/>
      <pc:docMkLst>
        <pc:docMk/>
      </pc:docMkLst>
      <pc:sldChg chg="modSp">
        <pc:chgData name="Steve Shellhammer" userId="0e71f22d-ee3e-49c0-82ff-dbc290af8082" providerId="ADAL" clId="{68916540-F364-4D13-B0EF-4ABD0C5D94D4}" dt="2019-10-24T18:41:39.084" v="467" actId="20577"/>
        <pc:sldMkLst>
          <pc:docMk/>
          <pc:sldMk cId="3807055845" sldId="368"/>
        </pc:sldMkLst>
        <pc:graphicFrameChg chg="modGraphic">
          <ac:chgData name="Steve Shellhammer" userId="0e71f22d-ee3e-49c0-82ff-dbc290af8082" providerId="ADAL" clId="{68916540-F364-4D13-B0EF-4ABD0C5D94D4}" dt="2019-10-24T18:41:39.084" v="467" actId="20577"/>
          <ac:graphicFrameMkLst>
            <pc:docMk/>
            <pc:sldMk cId="3807055845" sldId="368"/>
            <ac:graphicFrameMk id="7" creationId="{31667C22-272C-4B8E-ACF1-7093DBE70B8C}"/>
          </ac:graphicFrameMkLst>
        </pc:graphicFrameChg>
      </pc:sldChg>
      <pc:sldChg chg="modSp">
        <pc:chgData name="Steve Shellhammer" userId="0e71f22d-ee3e-49c0-82ff-dbc290af8082" providerId="ADAL" clId="{68916540-F364-4D13-B0EF-4ABD0C5D94D4}" dt="2019-10-24T17:59:30.726" v="367" actId="20577"/>
        <pc:sldMkLst>
          <pc:docMk/>
          <pc:sldMk cId="3432406453" sldId="369"/>
        </pc:sldMkLst>
        <pc:spChg chg="mod">
          <ac:chgData name="Steve Shellhammer" userId="0e71f22d-ee3e-49c0-82ff-dbc290af8082" providerId="ADAL" clId="{68916540-F364-4D13-B0EF-4ABD0C5D94D4}" dt="2019-10-24T17:59:30.726" v="367" actId="20577"/>
          <ac:spMkLst>
            <pc:docMk/>
            <pc:sldMk cId="3432406453" sldId="369"/>
            <ac:spMk id="3" creationId="{4EDF995F-90B7-45E3-85B0-495B59B8DA5B}"/>
          </ac:spMkLst>
        </pc:spChg>
      </pc:sldChg>
      <pc:sldChg chg="addSp delSp modSp">
        <pc:chgData name="Steve Shellhammer" userId="0e71f22d-ee3e-49c0-82ff-dbc290af8082" providerId="ADAL" clId="{68916540-F364-4D13-B0EF-4ABD0C5D94D4}" dt="2019-10-24T18:09:01.405" v="412" actId="1076"/>
        <pc:sldMkLst>
          <pc:docMk/>
          <pc:sldMk cId="3540099135" sldId="370"/>
        </pc:sldMkLst>
        <pc:spChg chg="mod">
          <ac:chgData name="Steve Shellhammer" userId="0e71f22d-ee3e-49c0-82ff-dbc290af8082" providerId="ADAL" clId="{68916540-F364-4D13-B0EF-4ABD0C5D94D4}" dt="2019-10-24T17:55:42.078" v="129" actId="1035"/>
          <ac:spMkLst>
            <pc:docMk/>
            <pc:sldMk cId="3540099135" sldId="370"/>
            <ac:spMk id="2" creationId="{5259E4A1-079A-490A-8C4A-D7937CD7B016}"/>
          </ac:spMkLst>
        </pc:spChg>
        <pc:spChg chg="mod">
          <ac:chgData name="Steve Shellhammer" userId="0e71f22d-ee3e-49c0-82ff-dbc290af8082" providerId="ADAL" clId="{68916540-F364-4D13-B0EF-4ABD0C5D94D4}" dt="2019-10-24T18:09:01.405" v="412" actId="1076"/>
          <ac:spMkLst>
            <pc:docMk/>
            <pc:sldMk cId="3540099135" sldId="370"/>
            <ac:spMk id="3" creationId="{1CD96CAB-BA39-4996-8E5F-559089F1884B}"/>
          </ac:spMkLst>
        </pc:spChg>
        <pc:spChg chg="mod">
          <ac:chgData name="Steve Shellhammer" userId="0e71f22d-ee3e-49c0-82ff-dbc290af8082" providerId="ADAL" clId="{68916540-F364-4D13-B0EF-4ABD0C5D94D4}" dt="2019-10-24T17:55:46.052" v="130" actId="1076"/>
          <ac:spMkLst>
            <pc:docMk/>
            <pc:sldMk cId="3540099135" sldId="370"/>
            <ac:spMk id="8" creationId="{20C87115-DD0D-4D7D-AE23-D8CE8FECB783}"/>
          </ac:spMkLst>
        </pc:spChg>
        <pc:picChg chg="del mod">
          <ac:chgData name="Steve Shellhammer" userId="0e71f22d-ee3e-49c0-82ff-dbc290af8082" providerId="ADAL" clId="{68916540-F364-4D13-B0EF-4ABD0C5D94D4}" dt="2019-10-24T18:07:52.367" v="389" actId="478"/>
          <ac:picMkLst>
            <pc:docMk/>
            <pc:sldMk cId="3540099135" sldId="370"/>
            <ac:picMk id="7" creationId="{971DF4AD-C286-4BF1-AE13-61BB5AC76428}"/>
          </ac:picMkLst>
        </pc:picChg>
        <pc:picChg chg="add mod">
          <ac:chgData name="Steve Shellhammer" userId="0e71f22d-ee3e-49c0-82ff-dbc290af8082" providerId="ADAL" clId="{68916540-F364-4D13-B0EF-4ABD0C5D94D4}" dt="2019-10-24T18:08:53.624" v="411" actId="1036"/>
          <ac:picMkLst>
            <pc:docMk/>
            <pc:sldMk cId="3540099135" sldId="370"/>
            <ac:picMk id="9" creationId="{C869D3C2-0D77-42ED-93CC-97BA2E1E7CDF}"/>
          </ac:picMkLst>
        </pc:picChg>
      </pc:sldChg>
      <pc:sldChg chg="addSp delSp modSp">
        <pc:chgData name="Steve Shellhammer" userId="0e71f22d-ee3e-49c0-82ff-dbc290af8082" providerId="ADAL" clId="{68916540-F364-4D13-B0EF-4ABD0C5D94D4}" dt="2019-10-24T18:03:49.997" v="373" actId="1076"/>
        <pc:sldMkLst>
          <pc:docMk/>
          <pc:sldMk cId="3141500460" sldId="374"/>
        </pc:sldMkLst>
        <pc:picChg chg="add mod">
          <ac:chgData name="Steve Shellhammer" userId="0e71f22d-ee3e-49c0-82ff-dbc290af8082" providerId="ADAL" clId="{68916540-F364-4D13-B0EF-4ABD0C5D94D4}" dt="2019-10-24T18:03:49.997" v="373" actId="1076"/>
          <ac:picMkLst>
            <pc:docMk/>
            <pc:sldMk cId="3141500460" sldId="374"/>
            <ac:picMk id="7" creationId="{9E860FF7-FBB7-42D9-8AB7-D7C7126FA758}"/>
          </ac:picMkLst>
        </pc:picChg>
        <pc:picChg chg="del">
          <ac:chgData name="Steve Shellhammer" userId="0e71f22d-ee3e-49c0-82ff-dbc290af8082" providerId="ADAL" clId="{68916540-F364-4D13-B0EF-4ABD0C5D94D4}" dt="2019-10-24T18:03:25.073" v="368" actId="478"/>
          <ac:picMkLst>
            <pc:docMk/>
            <pc:sldMk cId="3141500460" sldId="374"/>
            <ac:picMk id="10" creationId="{23250859-8198-4487-BA89-8660CF63A940}"/>
          </ac:picMkLst>
        </pc:picChg>
      </pc:sldChg>
      <pc:sldChg chg="addSp delSp modSp">
        <pc:chgData name="Steve Shellhammer" userId="0e71f22d-ee3e-49c0-82ff-dbc290af8082" providerId="ADAL" clId="{68916540-F364-4D13-B0EF-4ABD0C5D94D4}" dt="2019-10-24T18:06:28.397" v="388" actId="1076"/>
        <pc:sldMkLst>
          <pc:docMk/>
          <pc:sldMk cId="2663083151" sldId="375"/>
        </pc:sldMkLst>
        <pc:spChg chg="mod">
          <ac:chgData name="Steve Shellhammer" userId="0e71f22d-ee3e-49c0-82ff-dbc290af8082" providerId="ADAL" clId="{68916540-F364-4D13-B0EF-4ABD0C5D94D4}" dt="2019-10-24T18:05:35.517" v="379" actId="14100"/>
          <ac:spMkLst>
            <pc:docMk/>
            <pc:sldMk cId="2663083151" sldId="375"/>
            <ac:spMk id="2" creationId="{D6EE97F6-3DA2-49E9-89FB-AAE072ECE5D4}"/>
          </ac:spMkLst>
        </pc:spChg>
        <pc:picChg chg="add del mod">
          <ac:chgData name="Steve Shellhammer" userId="0e71f22d-ee3e-49c0-82ff-dbc290af8082" providerId="ADAL" clId="{68916540-F364-4D13-B0EF-4ABD0C5D94D4}" dt="2019-10-24T18:05:49.517" v="384" actId="478"/>
          <ac:picMkLst>
            <pc:docMk/>
            <pc:sldMk cId="2663083151" sldId="375"/>
            <ac:picMk id="7" creationId="{C6971858-D88A-4A89-BE14-A03C087A30D4}"/>
          </ac:picMkLst>
        </pc:picChg>
        <pc:picChg chg="del">
          <ac:chgData name="Steve Shellhammer" userId="0e71f22d-ee3e-49c0-82ff-dbc290af8082" providerId="ADAL" clId="{68916540-F364-4D13-B0EF-4ABD0C5D94D4}" dt="2019-10-24T18:05:13.305" v="374" actId="478"/>
          <ac:picMkLst>
            <pc:docMk/>
            <pc:sldMk cId="2663083151" sldId="375"/>
            <ac:picMk id="8" creationId="{166A833A-4D9E-4D22-A8C3-54D0E0D167E3}"/>
          </ac:picMkLst>
        </pc:picChg>
        <pc:picChg chg="add mod">
          <ac:chgData name="Steve Shellhammer" userId="0e71f22d-ee3e-49c0-82ff-dbc290af8082" providerId="ADAL" clId="{68916540-F364-4D13-B0EF-4ABD0C5D94D4}" dt="2019-10-24T18:06:28.397" v="388" actId="1076"/>
          <ac:picMkLst>
            <pc:docMk/>
            <pc:sldMk cId="2663083151" sldId="375"/>
            <ac:picMk id="9" creationId="{43802ECA-8299-4E35-8369-13A3DB3BF1E7}"/>
          </ac:picMkLst>
        </pc:picChg>
      </pc:sldChg>
      <pc:sldChg chg="delSp modSp add">
        <pc:chgData name="Steve Shellhammer" userId="0e71f22d-ee3e-49c0-82ff-dbc290af8082" providerId="ADAL" clId="{68916540-F364-4D13-B0EF-4ABD0C5D94D4}" dt="2019-10-24T20:08:26.752" v="480" actId="403"/>
        <pc:sldMkLst>
          <pc:docMk/>
          <pc:sldMk cId="232011994" sldId="377"/>
        </pc:sldMkLst>
        <pc:spChg chg="mod">
          <ac:chgData name="Steve Shellhammer" userId="0e71f22d-ee3e-49c0-82ff-dbc290af8082" providerId="ADAL" clId="{68916540-F364-4D13-B0EF-4ABD0C5D94D4}" dt="2019-10-24T20:08:26.752" v="480" actId="403"/>
          <ac:spMkLst>
            <pc:docMk/>
            <pc:sldMk cId="232011994" sldId="377"/>
            <ac:spMk id="2" creationId="{A86E4BDB-D8D5-4BCE-8C1E-15DC4E63B920}"/>
          </ac:spMkLst>
        </pc:spChg>
        <pc:spChg chg="del">
          <ac:chgData name="Steve Shellhammer" userId="0e71f22d-ee3e-49c0-82ff-dbc290af8082" providerId="ADAL" clId="{68916540-F364-4D13-B0EF-4ABD0C5D94D4}" dt="2019-10-24T20:08:14.372" v="475" actId="478"/>
          <ac:spMkLst>
            <pc:docMk/>
            <pc:sldMk cId="232011994" sldId="377"/>
            <ac:spMk id="3" creationId="{9A80DD96-8150-4371-B621-97DBFAF6106C}"/>
          </ac:spMkLst>
        </pc:spChg>
      </pc:sldChg>
      <pc:sldChg chg="addSp modSp add">
        <pc:chgData name="Steve Shellhammer" userId="0e71f22d-ee3e-49c0-82ff-dbc290af8082" providerId="ADAL" clId="{68916540-F364-4D13-B0EF-4ABD0C5D94D4}" dt="2019-10-24T20:11:24.247" v="738" actId="20577"/>
        <pc:sldMkLst>
          <pc:docMk/>
          <pc:sldMk cId="82798294" sldId="378"/>
        </pc:sldMkLst>
        <pc:spChg chg="mod">
          <ac:chgData name="Steve Shellhammer" userId="0e71f22d-ee3e-49c0-82ff-dbc290af8082" providerId="ADAL" clId="{68916540-F364-4D13-B0EF-4ABD0C5D94D4}" dt="2019-10-24T20:11:24.247" v="738" actId="20577"/>
          <ac:spMkLst>
            <pc:docMk/>
            <pc:sldMk cId="82798294" sldId="378"/>
            <ac:spMk id="2" creationId="{C69EB617-AEAB-44D0-AA65-C3FDC8C660BE}"/>
          </ac:spMkLst>
        </pc:spChg>
        <pc:spChg chg="mod">
          <ac:chgData name="Steve Shellhammer" userId="0e71f22d-ee3e-49c0-82ff-dbc290af8082" providerId="ADAL" clId="{68916540-F364-4D13-B0EF-4ABD0C5D94D4}" dt="2019-10-24T20:10:57.886" v="732" actId="1076"/>
          <ac:spMkLst>
            <pc:docMk/>
            <pc:sldMk cId="82798294" sldId="378"/>
            <ac:spMk id="3" creationId="{E798FB6D-7822-45A1-93AE-7A3C30CFBCC4}"/>
          </ac:spMkLst>
        </pc:spChg>
        <pc:picChg chg="add mod">
          <ac:chgData name="Steve Shellhammer" userId="0e71f22d-ee3e-49c0-82ff-dbc290af8082" providerId="ADAL" clId="{68916540-F364-4D13-B0EF-4ABD0C5D94D4}" dt="2019-10-24T20:09:45.012" v="620" actId="1076"/>
          <ac:picMkLst>
            <pc:docMk/>
            <pc:sldMk cId="82798294" sldId="378"/>
            <ac:picMk id="7" creationId="{78A52FEB-3D63-44DD-B719-4B745C04D4E0}"/>
          </ac:picMkLst>
        </pc:picChg>
      </pc:sldChg>
    </pc:docChg>
  </pc:docChgLst>
  <pc:docChgLst>
    <pc:chgData name="Steve Shellhammer" userId="0e71f22d-ee3e-49c0-82ff-dbc290af8082" providerId="ADAL" clId="{B56C966D-A20F-46B8-AF72-E65642584207}"/>
    <pc:docChg chg="undo custSel addSld delSld modSld modMainMaster">
      <pc:chgData name="Steve Shellhammer" userId="0e71f22d-ee3e-49c0-82ff-dbc290af8082" providerId="ADAL" clId="{B56C966D-A20F-46B8-AF72-E65642584207}" dt="2020-12-15T18:58:42.307" v="576" actId="20577"/>
      <pc:docMkLst>
        <pc:docMk/>
      </pc:docMkLst>
      <pc:sldChg chg="modSp mod">
        <pc:chgData name="Steve Shellhammer" userId="0e71f22d-ee3e-49c0-82ff-dbc290af8082" providerId="ADAL" clId="{B56C966D-A20F-46B8-AF72-E65642584207}" dt="2020-12-15T18:58:42.307" v="576" actId="20577"/>
        <pc:sldMkLst>
          <pc:docMk/>
          <pc:sldMk cId="0" sldId="256"/>
        </pc:sldMkLst>
        <pc:spChg chg="mod">
          <ac:chgData name="Steve Shellhammer" userId="0e71f22d-ee3e-49c0-82ff-dbc290af8082" providerId="ADAL" clId="{B56C966D-A20F-46B8-AF72-E65642584207}" dt="2020-12-15T18:58:42.307" v="576" actId="20577"/>
          <ac:spMkLst>
            <pc:docMk/>
            <pc:sldMk cId="0" sldId="256"/>
            <ac:spMk id="3074" creationId="{00000000-0000-0000-0000-000000000000}"/>
          </ac:spMkLst>
        </pc:spChg>
      </pc:sldChg>
      <pc:sldChg chg="modSp mod">
        <pc:chgData name="Steve Shellhammer" userId="0e71f22d-ee3e-49c0-82ff-dbc290af8082" providerId="ADAL" clId="{B56C966D-A20F-46B8-AF72-E65642584207}" dt="2020-12-10T23:30:09.018" v="304" actId="20577"/>
        <pc:sldMkLst>
          <pc:docMk/>
          <pc:sldMk cId="102180708" sldId="266"/>
        </pc:sldMkLst>
        <pc:spChg chg="mod">
          <ac:chgData name="Steve Shellhammer" userId="0e71f22d-ee3e-49c0-82ff-dbc290af8082" providerId="ADAL" clId="{B56C966D-A20F-46B8-AF72-E65642584207}" dt="2020-12-10T23:30:09.018" v="304" actId="20577"/>
          <ac:spMkLst>
            <pc:docMk/>
            <pc:sldMk cId="102180708" sldId="266"/>
            <ac:spMk id="3" creationId="{7A16D90B-DBCA-4BBD-9613-613C5EE87861}"/>
          </ac:spMkLst>
        </pc:spChg>
      </pc:sldChg>
      <pc:sldChg chg="modSp mod">
        <pc:chgData name="Steve Shellhammer" userId="0e71f22d-ee3e-49c0-82ff-dbc290af8082" providerId="ADAL" clId="{B56C966D-A20F-46B8-AF72-E65642584207}" dt="2020-12-10T23:48:03.441" v="485" actId="403"/>
        <pc:sldMkLst>
          <pc:docMk/>
          <pc:sldMk cId="877426633" sldId="273"/>
        </pc:sldMkLst>
        <pc:spChg chg="mod">
          <ac:chgData name="Steve Shellhammer" userId="0e71f22d-ee3e-49c0-82ff-dbc290af8082" providerId="ADAL" clId="{B56C966D-A20F-46B8-AF72-E65642584207}" dt="2020-12-10T23:48:03.441" v="485" actId="403"/>
          <ac:spMkLst>
            <pc:docMk/>
            <pc:sldMk cId="877426633" sldId="273"/>
            <ac:spMk id="2" creationId="{E3F30E50-98FB-4EA2-8377-6E42DF290A3E}"/>
          </ac:spMkLst>
        </pc:spChg>
        <pc:spChg chg="mod">
          <ac:chgData name="Steve Shellhammer" userId="0e71f22d-ee3e-49c0-82ff-dbc290af8082" providerId="ADAL" clId="{B56C966D-A20F-46B8-AF72-E65642584207}" dt="2020-12-10T23:47:50.885" v="483" actId="20577"/>
          <ac:spMkLst>
            <pc:docMk/>
            <pc:sldMk cId="877426633" sldId="273"/>
            <ac:spMk id="3" creationId="{E88B6E9A-DBF7-43DA-9FBA-928D30343D23}"/>
          </ac:spMkLst>
        </pc:spChg>
      </pc:sldChg>
      <pc:sldChg chg="modSp mod">
        <pc:chgData name="Steve Shellhammer" userId="0e71f22d-ee3e-49c0-82ff-dbc290af8082" providerId="ADAL" clId="{B56C966D-A20F-46B8-AF72-E65642584207}" dt="2020-12-10T23:56:26.787" v="574" actId="1038"/>
        <pc:sldMkLst>
          <pc:docMk/>
          <pc:sldMk cId="3656363003" sldId="274"/>
        </pc:sldMkLst>
        <pc:spChg chg="mod">
          <ac:chgData name="Steve Shellhammer" userId="0e71f22d-ee3e-49c0-82ff-dbc290af8082" providerId="ADAL" clId="{B56C966D-A20F-46B8-AF72-E65642584207}" dt="2020-12-10T23:56:26.787" v="574" actId="1038"/>
          <ac:spMkLst>
            <pc:docMk/>
            <pc:sldMk cId="3656363003" sldId="274"/>
            <ac:spMk id="2" creationId="{E33C08D8-E134-49CA-9C0B-5194FFB0B532}"/>
          </ac:spMkLst>
        </pc:spChg>
      </pc:sldChg>
      <pc:sldChg chg="modSp mod">
        <pc:chgData name="Steve Shellhammer" userId="0e71f22d-ee3e-49c0-82ff-dbc290af8082" providerId="ADAL" clId="{B56C966D-A20F-46B8-AF72-E65642584207}" dt="2020-12-10T23:32:45.025" v="373" actId="20577"/>
        <pc:sldMkLst>
          <pc:docMk/>
          <pc:sldMk cId="2413532779" sldId="286"/>
        </pc:sldMkLst>
        <pc:spChg chg="mod">
          <ac:chgData name="Steve Shellhammer" userId="0e71f22d-ee3e-49c0-82ff-dbc290af8082" providerId="ADAL" clId="{B56C966D-A20F-46B8-AF72-E65642584207}" dt="2020-12-10T23:32:40.570" v="368" actId="20577"/>
          <ac:spMkLst>
            <pc:docMk/>
            <pc:sldMk cId="2413532779" sldId="286"/>
            <ac:spMk id="2" creationId="{060DD231-5A7D-4AC8-99E5-A9263060C8C3}"/>
          </ac:spMkLst>
        </pc:spChg>
        <pc:spChg chg="mod">
          <ac:chgData name="Steve Shellhammer" userId="0e71f22d-ee3e-49c0-82ff-dbc290af8082" providerId="ADAL" clId="{B56C966D-A20F-46B8-AF72-E65642584207}" dt="2020-12-10T23:32:45.025" v="373" actId="20577"/>
          <ac:spMkLst>
            <pc:docMk/>
            <pc:sldMk cId="2413532779" sldId="286"/>
            <ac:spMk id="3" creationId="{93EF050B-AF6F-436B-AC1D-0A0B9B7A2748}"/>
          </ac:spMkLst>
        </pc:spChg>
      </pc:sldChg>
      <pc:sldChg chg="modSp mod">
        <pc:chgData name="Steve Shellhammer" userId="0e71f22d-ee3e-49c0-82ff-dbc290af8082" providerId="ADAL" clId="{B56C966D-A20F-46B8-AF72-E65642584207}" dt="2020-12-10T23:48:14.853" v="490" actId="20577"/>
        <pc:sldMkLst>
          <pc:docMk/>
          <pc:sldMk cId="3072516808" sldId="289"/>
        </pc:sldMkLst>
        <pc:spChg chg="mod">
          <ac:chgData name="Steve Shellhammer" userId="0e71f22d-ee3e-49c0-82ff-dbc290af8082" providerId="ADAL" clId="{B56C966D-A20F-46B8-AF72-E65642584207}" dt="2020-12-10T23:48:14.853" v="490" actId="20577"/>
          <ac:spMkLst>
            <pc:docMk/>
            <pc:sldMk cId="3072516808" sldId="289"/>
            <ac:spMk id="2" creationId="{FE224A26-6617-413D-98D3-AA50511C0D73}"/>
          </ac:spMkLst>
        </pc:spChg>
      </pc:sldChg>
      <pc:sldChg chg="del">
        <pc:chgData name="Steve Shellhammer" userId="0e71f22d-ee3e-49c0-82ff-dbc290af8082" providerId="ADAL" clId="{B56C966D-A20F-46B8-AF72-E65642584207}" dt="2020-12-10T23:34:17.018" v="374" actId="47"/>
        <pc:sldMkLst>
          <pc:docMk/>
          <pc:sldMk cId="1710273744" sldId="291"/>
        </pc:sldMkLst>
      </pc:sldChg>
      <pc:sldChg chg="addSp delSp modSp mod">
        <pc:chgData name="Steve Shellhammer" userId="0e71f22d-ee3e-49c0-82ff-dbc290af8082" providerId="ADAL" clId="{B56C966D-A20F-46B8-AF72-E65642584207}" dt="2020-12-10T23:52:12.205" v="566" actId="1037"/>
        <pc:sldMkLst>
          <pc:docMk/>
          <pc:sldMk cId="4119310913" sldId="292"/>
        </pc:sldMkLst>
        <pc:spChg chg="mod">
          <ac:chgData name="Steve Shellhammer" userId="0e71f22d-ee3e-49c0-82ff-dbc290af8082" providerId="ADAL" clId="{B56C966D-A20F-46B8-AF72-E65642584207}" dt="2020-12-10T23:34:55.431" v="381" actId="1076"/>
          <ac:spMkLst>
            <pc:docMk/>
            <pc:sldMk cId="4119310913" sldId="292"/>
            <ac:spMk id="2" creationId="{162750ED-E33C-4A70-827A-BC3A085B1178}"/>
          </ac:spMkLst>
        </pc:spChg>
        <pc:picChg chg="del">
          <ac:chgData name="Steve Shellhammer" userId="0e71f22d-ee3e-49c0-82ff-dbc290af8082" providerId="ADAL" clId="{B56C966D-A20F-46B8-AF72-E65642584207}" dt="2020-12-10T23:34:24.032" v="375" actId="478"/>
          <ac:picMkLst>
            <pc:docMk/>
            <pc:sldMk cId="4119310913" sldId="292"/>
            <ac:picMk id="7" creationId="{DD07A67D-EA71-4293-B0D1-C868F3311DBA}"/>
          </ac:picMkLst>
        </pc:picChg>
        <pc:picChg chg="add del">
          <ac:chgData name="Steve Shellhammer" userId="0e71f22d-ee3e-49c0-82ff-dbc290af8082" providerId="ADAL" clId="{B56C966D-A20F-46B8-AF72-E65642584207}" dt="2020-12-10T23:52:01.964" v="557" actId="478"/>
          <ac:picMkLst>
            <pc:docMk/>
            <pc:sldMk cId="4119310913" sldId="292"/>
            <ac:picMk id="8" creationId="{18EA27F3-D7D9-46AD-9252-011C4AE3191B}"/>
          </ac:picMkLst>
        </pc:picChg>
        <pc:picChg chg="add mod">
          <ac:chgData name="Steve Shellhammer" userId="0e71f22d-ee3e-49c0-82ff-dbc290af8082" providerId="ADAL" clId="{B56C966D-A20F-46B8-AF72-E65642584207}" dt="2020-12-10T23:52:12.205" v="566" actId="1037"/>
          <ac:picMkLst>
            <pc:docMk/>
            <pc:sldMk cId="4119310913" sldId="292"/>
            <ac:picMk id="10" creationId="{D0853F59-CEBA-4BC5-8353-65F149988016}"/>
          </ac:picMkLst>
        </pc:picChg>
      </pc:sldChg>
      <pc:sldChg chg="addSp delSp modSp mod">
        <pc:chgData name="Steve Shellhammer" userId="0e71f22d-ee3e-49c0-82ff-dbc290af8082" providerId="ADAL" clId="{B56C966D-A20F-46B8-AF72-E65642584207}" dt="2020-12-10T23:46:37.579" v="386" actId="1076"/>
        <pc:sldMkLst>
          <pc:docMk/>
          <pc:sldMk cId="3020696628" sldId="510"/>
        </pc:sldMkLst>
        <pc:picChg chg="del">
          <ac:chgData name="Steve Shellhammer" userId="0e71f22d-ee3e-49c0-82ff-dbc290af8082" providerId="ADAL" clId="{B56C966D-A20F-46B8-AF72-E65642584207}" dt="2020-12-10T23:45:38.537" v="383" actId="478"/>
          <ac:picMkLst>
            <pc:docMk/>
            <pc:sldMk cId="3020696628" sldId="510"/>
            <ac:picMk id="7" creationId="{65676F0D-0E2B-424C-9EFD-7C20BBEA0178}"/>
          </ac:picMkLst>
        </pc:picChg>
        <pc:picChg chg="add mod">
          <ac:chgData name="Steve Shellhammer" userId="0e71f22d-ee3e-49c0-82ff-dbc290af8082" providerId="ADAL" clId="{B56C966D-A20F-46B8-AF72-E65642584207}" dt="2020-12-10T23:46:37.579" v="386" actId="1076"/>
          <ac:picMkLst>
            <pc:docMk/>
            <pc:sldMk cId="3020696628" sldId="510"/>
            <ac:picMk id="8" creationId="{D21401D6-B525-4B36-8764-2FCF26E3B70B}"/>
          </ac:picMkLst>
        </pc:picChg>
      </pc:sldChg>
      <pc:sldChg chg="modSp mod">
        <pc:chgData name="Steve Shellhammer" userId="0e71f22d-ee3e-49c0-82ff-dbc290af8082" providerId="ADAL" clId="{B56C966D-A20F-46B8-AF72-E65642584207}" dt="2020-12-10T23:30:38.658" v="314" actId="20577"/>
        <pc:sldMkLst>
          <pc:docMk/>
          <pc:sldMk cId="2511450727" sldId="520"/>
        </pc:sldMkLst>
        <pc:spChg chg="mod">
          <ac:chgData name="Steve Shellhammer" userId="0e71f22d-ee3e-49c0-82ff-dbc290af8082" providerId="ADAL" clId="{B56C966D-A20F-46B8-AF72-E65642584207}" dt="2020-12-10T23:30:38.658" v="314" actId="20577"/>
          <ac:spMkLst>
            <pc:docMk/>
            <pc:sldMk cId="2511450727" sldId="520"/>
            <ac:spMk id="3" creationId="{49CD26F9-A26A-4BD4-8AC1-BABF0E8A048B}"/>
          </ac:spMkLst>
        </pc:spChg>
      </pc:sldChg>
      <pc:sldChg chg="modSp">
        <pc:chgData name="Steve Shellhammer" userId="0e71f22d-ee3e-49c0-82ff-dbc290af8082" providerId="ADAL" clId="{B56C966D-A20F-46B8-AF72-E65642584207}" dt="2020-12-10T23:31:22.119" v="335" actId="20577"/>
        <pc:sldMkLst>
          <pc:docMk/>
          <pc:sldMk cId="2742891289" sldId="522"/>
        </pc:sldMkLst>
        <pc:graphicFrameChg chg="mod">
          <ac:chgData name="Steve Shellhammer" userId="0e71f22d-ee3e-49c0-82ff-dbc290af8082" providerId="ADAL" clId="{B56C966D-A20F-46B8-AF72-E65642584207}" dt="2020-12-10T23:31:22.119" v="335" actId="20577"/>
          <ac:graphicFrameMkLst>
            <pc:docMk/>
            <pc:sldMk cId="2742891289" sldId="522"/>
            <ac:graphicFrameMk id="7" creationId="{52583D91-9A2F-4A69-A1A6-84FFDE1CEB57}"/>
          </ac:graphicFrameMkLst>
        </pc:graphicFrameChg>
      </pc:sldChg>
      <pc:sldChg chg="delSp modSp mod">
        <pc:chgData name="Steve Shellhammer" userId="0e71f22d-ee3e-49c0-82ff-dbc290af8082" providerId="ADAL" clId="{B56C966D-A20F-46B8-AF72-E65642584207}" dt="2020-12-10T23:32:28.452" v="363" actId="1076"/>
        <pc:sldMkLst>
          <pc:docMk/>
          <pc:sldMk cId="1856520512" sldId="525"/>
        </pc:sldMkLst>
        <pc:graphicFrameChg chg="mod modGraphic">
          <ac:chgData name="Steve Shellhammer" userId="0e71f22d-ee3e-49c0-82ff-dbc290af8082" providerId="ADAL" clId="{B56C966D-A20F-46B8-AF72-E65642584207}" dt="2020-12-10T23:32:28.452" v="363" actId="1076"/>
          <ac:graphicFrameMkLst>
            <pc:docMk/>
            <pc:sldMk cId="1856520512" sldId="525"/>
            <ac:graphicFrameMk id="7" creationId="{C5010C69-17C5-4EA6-B152-1A42D54EC3FF}"/>
          </ac:graphicFrameMkLst>
        </pc:graphicFrameChg>
        <pc:graphicFrameChg chg="del">
          <ac:chgData name="Steve Shellhammer" userId="0e71f22d-ee3e-49c0-82ff-dbc290af8082" providerId="ADAL" clId="{B56C966D-A20F-46B8-AF72-E65642584207}" dt="2020-12-10T23:32:21.777" v="361" actId="478"/>
          <ac:graphicFrameMkLst>
            <pc:docMk/>
            <pc:sldMk cId="1856520512" sldId="525"/>
            <ac:graphicFrameMk id="8" creationId="{00E5B3BB-3477-4841-94F0-480C5A742544}"/>
          </ac:graphicFrameMkLst>
        </pc:graphicFrameChg>
      </pc:sldChg>
      <pc:sldChg chg="modSp mod">
        <pc:chgData name="Steve Shellhammer" userId="0e71f22d-ee3e-49c0-82ff-dbc290af8082" providerId="ADAL" clId="{B56C966D-A20F-46B8-AF72-E65642584207}" dt="2020-12-10T23:54:56.503" v="569" actId="1035"/>
        <pc:sldMkLst>
          <pc:docMk/>
          <pc:sldMk cId="2691140188" sldId="526"/>
        </pc:sldMkLst>
        <pc:spChg chg="mod">
          <ac:chgData name="Steve Shellhammer" userId="0e71f22d-ee3e-49c0-82ff-dbc290af8082" providerId="ADAL" clId="{B56C966D-A20F-46B8-AF72-E65642584207}" dt="2020-12-10T23:54:56.503" v="569" actId="1035"/>
          <ac:spMkLst>
            <pc:docMk/>
            <pc:sldMk cId="2691140188" sldId="526"/>
            <ac:spMk id="3" creationId="{629D0EEC-71DC-4527-BAF9-739039828760}"/>
          </ac:spMkLst>
        </pc:spChg>
      </pc:sldChg>
      <pc:sldChg chg="modSp new mod">
        <pc:chgData name="Steve Shellhammer" userId="0e71f22d-ee3e-49c0-82ff-dbc290af8082" providerId="ADAL" clId="{B56C966D-A20F-46B8-AF72-E65642584207}" dt="2020-12-10T23:49:54.326" v="556" actId="20577"/>
        <pc:sldMkLst>
          <pc:docMk/>
          <pc:sldMk cId="299605682" sldId="527"/>
        </pc:sldMkLst>
        <pc:spChg chg="mod">
          <ac:chgData name="Steve Shellhammer" userId="0e71f22d-ee3e-49c0-82ff-dbc290af8082" providerId="ADAL" clId="{B56C966D-A20F-46B8-AF72-E65642584207}" dt="2020-12-10T23:24:18.698" v="12" actId="20577"/>
          <ac:spMkLst>
            <pc:docMk/>
            <pc:sldMk cId="299605682" sldId="527"/>
            <ac:spMk id="2" creationId="{7D8AAB61-D9CE-44F1-B8B0-D859BBB8DF68}"/>
          </ac:spMkLst>
        </pc:spChg>
        <pc:spChg chg="mod">
          <ac:chgData name="Steve Shellhammer" userId="0e71f22d-ee3e-49c0-82ff-dbc290af8082" providerId="ADAL" clId="{B56C966D-A20F-46B8-AF72-E65642584207}" dt="2020-12-10T23:49:54.326" v="556" actId="20577"/>
          <ac:spMkLst>
            <pc:docMk/>
            <pc:sldMk cId="299605682" sldId="527"/>
            <ac:spMk id="3" creationId="{006ABE71-03BE-4A61-998F-87199EA75EC8}"/>
          </ac:spMkLst>
        </pc:spChg>
      </pc:sldChg>
      <pc:sldMasterChg chg="modSldLayout">
        <pc:chgData name="Steve Shellhammer" userId="0e71f22d-ee3e-49c0-82ff-dbc290af8082" providerId="ADAL" clId="{B56C966D-A20F-46B8-AF72-E65642584207}" dt="2020-12-10T23:23:41.388" v="1" actId="20577"/>
        <pc:sldMasterMkLst>
          <pc:docMk/>
          <pc:sldMasterMk cId="0" sldId="2147483648"/>
        </pc:sldMasterMkLst>
        <pc:sldLayoutChg chg="modSp mod">
          <pc:chgData name="Steve Shellhammer" userId="0e71f22d-ee3e-49c0-82ff-dbc290af8082" providerId="ADAL" clId="{B56C966D-A20F-46B8-AF72-E65642584207}" dt="2020-12-10T23:23:41.388" v="1" actId="20577"/>
          <pc:sldLayoutMkLst>
            <pc:docMk/>
            <pc:sldMasterMk cId="0" sldId="2147483648"/>
            <pc:sldLayoutMk cId="0" sldId="2147483650"/>
          </pc:sldLayoutMkLst>
          <pc:spChg chg="mod">
            <ac:chgData name="Steve Shellhammer" userId="0e71f22d-ee3e-49c0-82ff-dbc290af8082" providerId="ADAL" clId="{B56C966D-A20F-46B8-AF72-E65642584207}" dt="2020-12-10T23:23:41.388"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0F280DD7-9606-4AD6-B252-4E6DD0A09811}"/>
    <pc:docChg chg="modSld">
      <pc:chgData name="Steve Shellhammer" userId="0e71f22d-ee3e-49c0-82ff-dbc290af8082" providerId="ADAL" clId="{0F280DD7-9606-4AD6-B252-4E6DD0A09811}" dt="2019-10-21T21:17:49.742" v="8" actId="20577"/>
      <pc:docMkLst>
        <pc:docMk/>
      </pc:docMkLst>
      <pc:sldChg chg="modSp">
        <pc:chgData name="Steve Shellhammer" userId="0e71f22d-ee3e-49c0-82ff-dbc290af8082" providerId="ADAL" clId="{0F280DD7-9606-4AD6-B252-4E6DD0A09811}" dt="2019-10-21T21:17:49.742" v="8" actId="20577"/>
        <pc:sldMkLst>
          <pc:docMk/>
          <pc:sldMk cId="0" sldId="256"/>
        </pc:sldMkLst>
        <pc:spChg chg="mod">
          <ac:chgData name="Steve Shellhammer" userId="0e71f22d-ee3e-49c0-82ff-dbc290af8082" providerId="ADAL" clId="{0F280DD7-9606-4AD6-B252-4E6DD0A09811}" dt="2019-10-21T21:17:49.742" v="8" actId="20577"/>
          <ac:spMkLst>
            <pc:docMk/>
            <pc:sldMk cId="0" sldId="256"/>
            <ac:spMk id="3073" creationId="{00000000-0000-0000-0000-000000000000}"/>
          </ac:spMkLst>
        </pc:spChg>
      </pc:sldChg>
    </pc:docChg>
  </pc:docChgLst>
  <pc:docChgLst>
    <pc:chgData name="Steve Shellhammer" userId="0e71f22d-ee3e-49c0-82ff-dbc290af8082" providerId="ADAL" clId="{E419F084-8C49-4576-9F17-ED90023A4743}"/>
    <pc:docChg chg="undo custSel addSld delSld modSld">
      <pc:chgData name="Steve Shellhammer" userId="0e71f22d-ee3e-49c0-82ff-dbc290af8082" providerId="ADAL" clId="{E419F084-8C49-4576-9F17-ED90023A4743}" dt="2020-04-08T19:37:45.422" v="5480" actId="313"/>
      <pc:docMkLst>
        <pc:docMk/>
      </pc:docMkLst>
      <pc:sldChg chg="modSp">
        <pc:chgData name="Steve Shellhammer" userId="0e71f22d-ee3e-49c0-82ff-dbc290af8082" providerId="ADAL" clId="{E419F084-8C49-4576-9F17-ED90023A4743}" dt="2020-04-08T19:37:19.305" v="5478" actId="6549"/>
        <pc:sldMkLst>
          <pc:docMk/>
          <pc:sldMk cId="0" sldId="256"/>
        </pc:sldMkLst>
        <pc:spChg chg="mod">
          <ac:chgData name="Steve Shellhammer" userId="0e71f22d-ee3e-49c0-82ff-dbc290af8082" providerId="ADAL" clId="{E419F084-8C49-4576-9F17-ED90023A4743}" dt="2020-04-08T19:37:19.305" v="5478" actId="6549"/>
          <ac:spMkLst>
            <pc:docMk/>
            <pc:sldMk cId="0" sldId="256"/>
            <ac:spMk id="3073" creationId="{00000000-0000-0000-0000-000000000000}"/>
          </ac:spMkLst>
        </pc:spChg>
        <pc:spChg chg="mod">
          <ac:chgData name="Steve Shellhammer" userId="0e71f22d-ee3e-49c0-82ff-dbc290af8082" providerId="ADAL" clId="{E419F084-8C49-4576-9F17-ED90023A4743}" dt="2020-04-08T19:36:57.460" v="5473" actId="1036"/>
          <ac:spMkLst>
            <pc:docMk/>
            <pc:sldMk cId="0" sldId="256"/>
            <ac:spMk id="3074" creationId="{00000000-0000-0000-0000-000000000000}"/>
          </ac:spMkLst>
        </pc:spChg>
        <pc:spChg chg="mod">
          <ac:chgData name="Steve Shellhammer" userId="0e71f22d-ee3e-49c0-82ff-dbc290af8082" providerId="ADAL" clId="{E419F084-8C49-4576-9F17-ED90023A4743}" dt="2020-04-07T22:59:45.276" v="2200" actId="1035"/>
          <ac:spMkLst>
            <pc:docMk/>
            <pc:sldMk cId="0" sldId="256"/>
            <ac:spMk id="3076" creationId="{00000000-0000-0000-0000-000000000000}"/>
          </ac:spMkLst>
        </pc:spChg>
        <pc:graphicFrameChg chg="mod">
          <ac:chgData name="Steve Shellhammer" userId="0e71f22d-ee3e-49c0-82ff-dbc290af8082" providerId="ADAL" clId="{E419F084-8C49-4576-9F17-ED90023A4743}" dt="2020-04-07T22:59:40.676" v="2197" actId="1036"/>
          <ac:graphicFrameMkLst>
            <pc:docMk/>
            <pc:sldMk cId="0" sldId="256"/>
            <ac:graphicFrameMk id="10" creationId="{56BFF8FC-15E6-4208-9DB8-296FB6B5AC3E}"/>
          </ac:graphicFrameMkLst>
        </pc:graphicFrameChg>
      </pc:sldChg>
      <pc:sldChg chg="del">
        <pc:chgData name="Steve Shellhammer" userId="0e71f22d-ee3e-49c0-82ff-dbc290af8082" providerId="ADAL" clId="{E419F084-8C49-4576-9F17-ED90023A4743}" dt="2020-04-08T19:36:13.387" v="5431" actId="47"/>
        <pc:sldMkLst>
          <pc:docMk/>
          <pc:sldMk cId="249070322" sldId="406"/>
        </pc:sldMkLst>
      </pc:sldChg>
      <pc:sldChg chg="del">
        <pc:chgData name="Steve Shellhammer" userId="0e71f22d-ee3e-49c0-82ff-dbc290af8082" providerId="ADAL" clId="{E419F084-8C49-4576-9F17-ED90023A4743}" dt="2020-04-08T19:36:13.387" v="5431" actId="47"/>
        <pc:sldMkLst>
          <pc:docMk/>
          <pc:sldMk cId="1035274922" sldId="427"/>
        </pc:sldMkLst>
      </pc:sldChg>
      <pc:sldChg chg="del">
        <pc:chgData name="Steve Shellhammer" userId="0e71f22d-ee3e-49c0-82ff-dbc290af8082" providerId="ADAL" clId="{E419F084-8C49-4576-9F17-ED90023A4743}" dt="2020-04-08T19:36:13.387" v="5431" actId="47"/>
        <pc:sldMkLst>
          <pc:docMk/>
          <pc:sldMk cId="3538506041" sldId="428"/>
        </pc:sldMkLst>
      </pc:sldChg>
      <pc:sldChg chg="del">
        <pc:chgData name="Steve Shellhammer" userId="0e71f22d-ee3e-49c0-82ff-dbc290af8082" providerId="ADAL" clId="{E419F084-8C49-4576-9F17-ED90023A4743}" dt="2020-04-08T19:36:13.387" v="5431" actId="47"/>
        <pc:sldMkLst>
          <pc:docMk/>
          <pc:sldMk cId="3861508888" sldId="430"/>
        </pc:sldMkLst>
      </pc:sldChg>
      <pc:sldChg chg="del">
        <pc:chgData name="Steve Shellhammer" userId="0e71f22d-ee3e-49c0-82ff-dbc290af8082" providerId="ADAL" clId="{E419F084-8C49-4576-9F17-ED90023A4743}" dt="2020-04-08T19:36:13.387" v="5431" actId="47"/>
        <pc:sldMkLst>
          <pc:docMk/>
          <pc:sldMk cId="2306099757" sldId="431"/>
        </pc:sldMkLst>
      </pc:sldChg>
      <pc:sldChg chg="del">
        <pc:chgData name="Steve Shellhammer" userId="0e71f22d-ee3e-49c0-82ff-dbc290af8082" providerId="ADAL" clId="{E419F084-8C49-4576-9F17-ED90023A4743}" dt="2020-04-08T19:36:13.387" v="5431" actId="47"/>
        <pc:sldMkLst>
          <pc:docMk/>
          <pc:sldMk cId="3726641047" sldId="432"/>
        </pc:sldMkLst>
      </pc:sldChg>
      <pc:sldChg chg="del">
        <pc:chgData name="Steve Shellhammer" userId="0e71f22d-ee3e-49c0-82ff-dbc290af8082" providerId="ADAL" clId="{E419F084-8C49-4576-9F17-ED90023A4743}" dt="2020-04-08T19:36:13.387" v="5431" actId="47"/>
        <pc:sldMkLst>
          <pc:docMk/>
          <pc:sldMk cId="1095822582" sldId="433"/>
        </pc:sldMkLst>
      </pc:sldChg>
      <pc:sldChg chg="del">
        <pc:chgData name="Steve Shellhammer" userId="0e71f22d-ee3e-49c0-82ff-dbc290af8082" providerId="ADAL" clId="{E419F084-8C49-4576-9F17-ED90023A4743}" dt="2020-04-08T19:36:13.387" v="5431" actId="47"/>
        <pc:sldMkLst>
          <pc:docMk/>
          <pc:sldMk cId="96479820" sldId="436"/>
        </pc:sldMkLst>
      </pc:sldChg>
      <pc:sldChg chg="del">
        <pc:chgData name="Steve Shellhammer" userId="0e71f22d-ee3e-49c0-82ff-dbc290af8082" providerId="ADAL" clId="{E419F084-8C49-4576-9F17-ED90023A4743}" dt="2020-04-08T19:36:13.387" v="5431" actId="47"/>
        <pc:sldMkLst>
          <pc:docMk/>
          <pc:sldMk cId="3445591132" sldId="437"/>
        </pc:sldMkLst>
      </pc:sldChg>
      <pc:sldChg chg="del">
        <pc:chgData name="Steve Shellhammer" userId="0e71f22d-ee3e-49c0-82ff-dbc290af8082" providerId="ADAL" clId="{E419F084-8C49-4576-9F17-ED90023A4743}" dt="2020-04-08T19:36:13.387" v="5431" actId="47"/>
        <pc:sldMkLst>
          <pc:docMk/>
          <pc:sldMk cId="2172175262" sldId="438"/>
        </pc:sldMkLst>
      </pc:sldChg>
      <pc:sldChg chg="del">
        <pc:chgData name="Steve Shellhammer" userId="0e71f22d-ee3e-49c0-82ff-dbc290af8082" providerId="ADAL" clId="{E419F084-8C49-4576-9F17-ED90023A4743}" dt="2020-04-08T19:36:13.387" v="5431" actId="47"/>
        <pc:sldMkLst>
          <pc:docMk/>
          <pc:sldMk cId="2001233385" sldId="439"/>
        </pc:sldMkLst>
      </pc:sldChg>
      <pc:sldChg chg="del">
        <pc:chgData name="Steve Shellhammer" userId="0e71f22d-ee3e-49c0-82ff-dbc290af8082" providerId="ADAL" clId="{E419F084-8C49-4576-9F17-ED90023A4743}" dt="2020-04-08T19:36:13.387" v="5431" actId="47"/>
        <pc:sldMkLst>
          <pc:docMk/>
          <pc:sldMk cId="3564842446" sldId="440"/>
        </pc:sldMkLst>
      </pc:sldChg>
      <pc:sldChg chg="del">
        <pc:chgData name="Steve Shellhammer" userId="0e71f22d-ee3e-49c0-82ff-dbc290af8082" providerId="ADAL" clId="{E419F084-8C49-4576-9F17-ED90023A4743}" dt="2020-04-08T19:36:13.387" v="5431" actId="47"/>
        <pc:sldMkLst>
          <pc:docMk/>
          <pc:sldMk cId="3640535783" sldId="441"/>
        </pc:sldMkLst>
      </pc:sldChg>
      <pc:sldChg chg="del">
        <pc:chgData name="Steve Shellhammer" userId="0e71f22d-ee3e-49c0-82ff-dbc290af8082" providerId="ADAL" clId="{E419F084-8C49-4576-9F17-ED90023A4743}" dt="2020-04-08T19:36:13.387" v="5431" actId="47"/>
        <pc:sldMkLst>
          <pc:docMk/>
          <pc:sldMk cId="1456025250" sldId="442"/>
        </pc:sldMkLst>
      </pc:sldChg>
      <pc:sldChg chg="del">
        <pc:chgData name="Steve Shellhammer" userId="0e71f22d-ee3e-49c0-82ff-dbc290af8082" providerId="ADAL" clId="{E419F084-8C49-4576-9F17-ED90023A4743}" dt="2020-04-08T19:36:13.387" v="5431" actId="47"/>
        <pc:sldMkLst>
          <pc:docMk/>
          <pc:sldMk cId="1741197777" sldId="444"/>
        </pc:sldMkLst>
      </pc:sldChg>
      <pc:sldChg chg="del">
        <pc:chgData name="Steve Shellhammer" userId="0e71f22d-ee3e-49c0-82ff-dbc290af8082" providerId="ADAL" clId="{E419F084-8C49-4576-9F17-ED90023A4743}" dt="2020-04-08T19:36:13.387" v="5431" actId="47"/>
        <pc:sldMkLst>
          <pc:docMk/>
          <pc:sldMk cId="2742308815" sldId="445"/>
        </pc:sldMkLst>
      </pc:sldChg>
      <pc:sldChg chg="del">
        <pc:chgData name="Steve Shellhammer" userId="0e71f22d-ee3e-49c0-82ff-dbc290af8082" providerId="ADAL" clId="{E419F084-8C49-4576-9F17-ED90023A4743}" dt="2020-04-08T19:36:13.387" v="5431" actId="47"/>
        <pc:sldMkLst>
          <pc:docMk/>
          <pc:sldMk cId="2490820004" sldId="446"/>
        </pc:sldMkLst>
      </pc:sldChg>
      <pc:sldChg chg="del">
        <pc:chgData name="Steve Shellhammer" userId="0e71f22d-ee3e-49c0-82ff-dbc290af8082" providerId="ADAL" clId="{E419F084-8C49-4576-9F17-ED90023A4743}" dt="2020-04-08T19:36:13.387" v="5431" actId="47"/>
        <pc:sldMkLst>
          <pc:docMk/>
          <pc:sldMk cId="1724984556" sldId="447"/>
        </pc:sldMkLst>
      </pc:sldChg>
      <pc:sldChg chg="del">
        <pc:chgData name="Steve Shellhammer" userId="0e71f22d-ee3e-49c0-82ff-dbc290af8082" providerId="ADAL" clId="{E419F084-8C49-4576-9F17-ED90023A4743}" dt="2020-04-08T19:36:13.387" v="5431" actId="47"/>
        <pc:sldMkLst>
          <pc:docMk/>
          <pc:sldMk cId="230476842" sldId="448"/>
        </pc:sldMkLst>
      </pc:sldChg>
      <pc:sldChg chg="del">
        <pc:chgData name="Steve Shellhammer" userId="0e71f22d-ee3e-49c0-82ff-dbc290af8082" providerId="ADAL" clId="{E419F084-8C49-4576-9F17-ED90023A4743}" dt="2020-04-08T19:36:13.387" v="5431" actId="47"/>
        <pc:sldMkLst>
          <pc:docMk/>
          <pc:sldMk cId="432954375" sldId="449"/>
        </pc:sldMkLst>
      </pc:sldChg>
      <pc:sldChg chg="delSp modSp add del">
        <pc:chgData name="Steve Shellhammer" userId="0e71f22d-ee3e-49c0-82ff-dbc290af8082" providerId="ADAL" clId="{E419F084-8C49-4576-9F17-ED90023A4743}" dt="2020-04-08T19:36:13.387" v="5431" actId="47"/>
        <pc:sldMkLst>
          <pc:docMk/>
          <pc:sldMk cId="2769154649" sldId="450"/>
        </pc:sldMkLst>
        <pc:spChg chg="mod">
          <ac:chgData name="Steve Shellhammer" userId="0e71f22d-ee3e-49c0-82ff-dbc290af8082" providerId="ADAL" clId="{E419F084-8C49-4576-9F17-ED90023A4743}" dt="2020-04-07T20:14:41.298" v="73" actId="403"/>
          <ac:spMkLst>
            <pc:docMk/>
            <pc:sldMk cId="2769154649" sldId="450"/>
            <ac:spMk id="2" creationId="{A4061926-D3D6-440A-8535-A74C4BDC1E60}"/>
          </ac:spMkLst>
        </pc:spChg>
        <pc:spChg chg="del">
          <ac:chgData name="Steve Shellhammer" userId="0e71f22d-ee3e-49c0-82ff-dbc290af8082" providerId="ADAL" clId="{E419F084-8C49-4576-9F17-ED90023A4743}" dt="2020-04-07T20:14:32.399" v="70" actId="478"/>
          <ac:spMkLst>
            <pc:docMk/>
            <pc:sldMk cId="2769154649" sldId="450"/>
            <ac:spMk id="3" creationId="{1DF1B8F2-3D80-47BF-B831-9F006531AC87}"/>
          </ac:spMkLst>
        </pc:spChg>
      </pc:sldChg>
      <pc:sldChg chg="modSp add">
        <pc:chgData name="Steve Shellhammer" userId="0e71f22d-ee3e-49c0-82ff-dbc290af8082" providerId="ADAL" clId="{E419F084-8C49-4576-9F17-ED90023A4743}" dt="2020-04-07T22:45:49.277" v="1444" actId="403"/>
        <pc:sldMkLst>
          <pc:docMk/>
          <pc:sldMk cId="1551752920" sldId="451"/>
        </pc:sldMkLst>
        <pc:spChg chg="mod">
          <ac:chgData name="Steve Shellhammer" userId="0e71f22d-ee3e-49c0-82ff-dbc290af8082" providerId="ADAL" clId="{E419F084-8C49-4576-9F17-ED90023A4743}" dt="2020-04-07T22:45:49.277" v="1444" actId="403"/>
          <ac:spMkLst>
            <pc:docMk/>
            <pc:sldMk cId="1551752920" sldId="451"/>
            <ac:spMk id="2" creationId="{714A0047-3109-413E-ABA9-378A3A64E0F4}"/>
          </ac:spMkLst>
        </pc:spChg>
        <pc:spChg chg="mod">
          <ac:chgData name="Steve Shellhammer" userId="0e71f22d-ee3e-49c0-82ff-dbc290af8082" providerId="ADAL" clId="{E419F084-8C49-4576-9F17-ED90023A4743}" dt="2020-04-07T20:27:11.388" v="951" actId="313"/>
          <ac:spMkLst>
            <pc:docMk/>
            <pc:sldMk cId="1551752920" sldId="451"/>
            <ac:spMk id="3" creationId="{6C3639BB-5B45-4173-9141-BB192A280198}"/>
          </ac:spMkLst>
        </pc:spChg>
      </pc:sldChg>
      <pc:sldChg chg="modSp add">
        <pc:chgData name="Steve Shellhammer" userId="0e71f22d-ee3e-49c0-82ff-dbc290af8082" providerId="ADAL" clId="{E419F084-8C49-4576-9F17-ED90023A4743}" dt="2020-04-08T00:05:11.106" v="2522" actId="14100"/>
        <pc:sldMkLst>
          <pc:docMk/>
          <pc:sldMk cId="2186687501" sldId="452"/>
        </pc:sldMkLst>
        <pc:spChg chg="mod">
          <ac:chgData name="Steve Shellhammer" userId="0e71f22d-ee3e-49c0-82ff-dbc290af8082" providerId="ADAL" clId="{E419F084-8C49-4576-9F17-ED90023A4743}" dt="2020-04-08T00:05:11.106" v="2522" actId="14100"/>
          <ac:spMkLst>
            <pc:docMk/>
            <pc:sldMk cId="2186687501" sldId="452"/>
            <ac:spMk id="2" creationId="{2C020233-FE15-4BD2-9B7F-7589D99A575D}"/>
          </ac:spMkLst>
        </pc:spChg>
        <pc:spChg chg="mod">
          <ac:chgData name="Steve Shellhammer" userId="0e71f22d-ee3e-49c0-82ff-dbc290af8082" providerId="ADAL" clId="{E419F084-8C49-4576-9F17-ED90023A4743}" dt="2020-04-08T00:05:08.770" v="2521" actId="14100"/>
          <ac:spMkLst>
            <pc:docMk/>
            <pc:sldMk cId="2186687501" sldId="452"/>
            <ac:spMk id="3" creationId="{95F00F21-C9D4-41E9-8AE4-5CB8F3844943}"/>
          </ac:spMkLst>
        </pc:spChg>
      </pc:sldChg>
      <pc:sldChg chg="modSp add">
        <pc:chgData name="Steve Shellhammer" userId="0e71f22d-ee3e-49c0-82ff-dbc290af8082" providerId="ADAL" clId="{E419F084-8C49-4576-9F17-ED90023A4743}" dt="2020-04-07T20:32:21.212" v="989" actId="14100"/>
        <pc:sldMkLst>
          <pc:docMk/>
          <pc:sldMk cId="1060126585" sldId="453"/>
        </pc:sldMkLst>
        <pc:spChg chg="mod">
          <ac:chgData name="Steve Shellhammer" userId="0e71f22d-ee3e-49c0-82ff-dbc290af8082" providerId="ADAL" clId="{E419F084-8C49-4576-9F17-ED90023A4743}" dt="2020-04-07T20:23:28.250" v="707" actId="14100"/>
          <ac:spMkLst>
            <pc:docMk/>
            <pc:sldMk cId="1060126585" sldId="453"/>
            <ac:spMk id="2" creationId="{2994B7DC-C431-42F8-B6FA-E633B403F55C}"/>
          </ac:spMkLst>
        </pc:spChg>
        <pc:spChg chg="mod">
          <ac:chgData name="Steve Shellhammer" userId="0e71f22d-ee3e-49c0-82ff-dbc290af8082" providerId="ADAL" clId="{E419F084-8C49-4576-9F17-ED90023A4743}" dt="2020-04-07T20:32:21.212" v="989" actId="14100"/>
          <ac:spMkLst>
            <pc:docMk/>
            <pc:sldMk cId="1060126585" sldId="453"/>
            <ac:spMk id="3" creationId="{1461A6B5-F0B1-452B-924B-3BBBA75B8396}"/>
          </ac:spMkLst>
        </pc:spChg>
      </pc:sldChg>
      <pc:sldChg chg="modSp add">
        <pc:chgData name="Steve Shellhammer" userId="0e71f22d-ee3e-49c0-82ff-dbc290af8082" providerId="ADAL" clId="{E419F084-8C49-4576-9F17-ED90023A4743}" dt="2020-04-07T22:46:25.790" v="1445" actId="14100"/>
        <pc:sldMkLst>
          <pc:docMk/>
          <pc:sldMk cId="3634965462" sldId="454"/>
        </pc:sldMkLst>
        <pc:spChg chg="mod">
          <ac:chgData name="Steve Shellhammer" userId="0e71f22d-ee3e-49c0-82ff-dbc290af8082" providerId="ADAL" clId="{E419F084-8C49-4576-9F17-ED90023A4743}" dt="2020-04-07T22:46:25.790" v="1445" actId="14100"/>
          <ac:spMkLst>
            <pc:docMk/>
            <pc:sldMk cId="3634965462" sldId="454"/>
            <ac:spMk id="2" creationId="{864187B9-F51F-4A8D-A941-807F8C90421F}"/>
          </ac:spMkLst>
        </pc:spChg>
        <pc:spChg chg="mod">
          <ac:chgData name="Steve Shellhammer" userId="0e71f22d-ee3e-49c0-82ff-dbc290af8082" providerId="ADAL" clId="{E419F084-8C49-4576-9F17-ED90023A4743}" dt="2020-04-07T22:43:59.206" v="1442" actId="33524"/>
          <ac:spMkLst>
            <pc:docMk/>
            <pc:sldMk cId="3634965462" sldId="454"/>
            <ac:spMk id="3" creationId="{CDADC1B7-AD84-4E0B-91D4-26174C86942F}"/>
          </ac:spMkLst>
        </pc:spChg>
      </pc:sldChg>
      <pc:sldChg chg="modSp add">
        <pc:chgData name="Steve Shellhammer" userId="0e71f22d-ee3e-49c0-82ff-dbc290af8082" providerId="ADAL" clId="{E419F084-8C49-4576-9F17-ED90023A4743}" dt="2020-04-07T22:53:55.021" v="2188" actId="14100"/>
        <pc:sldMkLst>
          <pc:docMk/>
          <pc:sldMk cId="1342232032" sldId="455"/>
        </pc:sldMkLst>
        <pc:spChg chg="mod">
          <ac:chgData name="Steve Shellhammer" userId="0e71f22d-ee3e-49c0-82ff-dbc290af8082" providerId="ADAL" clId="{E419F084-8C49-4576-9F17-ED90023A4743}" dt="2020-04-07T22:51:15.691" v="2098" actId="14100"/>
          <ac:spMkLst>
            <pc:docMk/>
            <pc:sldMk cId="1342232032" sldId="455"/>
            <ac:spMk id="2" creationId="{29498708-0412-44F3-81C6-0007731165BF}"/>
          </ac:spMkLst>
        </pc:spChg>
        <pc:spChg chg="mod">
          <ac:chgData name="Steve Shellhammer" userId="0e71f22d-ee3e-49c0-82ff-dbc290af8082" providerId="ADAL" clId="{E419F084-8C49-4576-9F17-ED90023A4743}" dt="2020-04-07T22:53:55.021" v="2188" actId="14100"/>
          <ac:spMkLst>
            <pc:docMk/>
            <pc:sldMk cId="1342232032" sldId="455"/>
            <ac:spMk id="3" creationId="{315C0F93-D807-49F7-8FA1-B1D2A9F3F5BF}"/>
          </ac:spMkLst>
        </pc:spChg>
      </pc:sldChg>
      <pc:sldChg chg="addSp modSp add">
        <pc:chgData name="Steve Shellhammer" userId="0e71f22d-ee3e-49c0-82ff-dbc290af8082" providerId="ADAL" clId="{E419F084-8C49-4576-9F17-ED90023A4743}" dt="2020-04-07T23:01:36.685" v="2230" actId="1076"/>
        <pc:sldMkLst>
          <pc:docMk/>
          <pc:sldMk cId="3773081017" sldId="456"/>
        </pc:sldMkLst>
        <pc:spChg chg="mod">
          <ac:chgData name="Steve Shellhammer" userId="0e71f22d-ee3e-49c0-82ff-dbc290af8082" providerId="ADAL" clId="{E419F084-8C49-4576-9F17-ED90023A4743}" dt="2020-04-07T23:01:23.240" v="2228" actId="404"/>
          <ac:spMkLst>
            <pc:docMk/>
            <pc:sldMk cId="3773081017" sldId="456"/>
            <ac:spMk id="2" creationId="{184BEE67-E532-4F53-B8D8-83CA3182A5A8}"/>
          </ac:spMkLst>
        </pc:spChg>
        <pc:spChg chg="mod">
          <ac:chgData name="Steve Shellhammer" userId="0e71f22d-ee3e-49c0-82ff-dbc290af8082" providerId="ADAL" clId="{E419F084-8C49-4576-9F17-ED90023A4743}" dt="2020-04-07T23:00:21.830" v="2218" actId="14100"/>
          <ac:spMkLst>
            <pc:docMk/>
            <pc:sldMk cId="3773081017" sldId="456"/>
            <ac:spMk id="3" creationId="{6124AC16-9C5D-43F0-9CF3-99CEA0D134E2}"/>
          </ac:spMkLst>
        </pc:spChg>
        <pc:picChg chg="add mod">
          <ac:chgData name="Steve Shellhammer" userId="0e71f22d-ee3e-49c0-82ff-dbc290af8082" providerId="ADAL" clId="{E419F084-8C49-4576-9F17-ED90023A4743}" dt="2020-04-07T23:01:36.685" v="2230" actId="1076"/>
          <ac:picMkLst>
            <pc:docMk/>
            <pc:sldMk cId="3773081017" sldId="456"/>
            <ac:picMk id="7" creationId="{088A684C-6865-4452-9806-1E3EEB90E21C}"/>
          </ac:picMkLst>
        </pc:picChg>
      </pc:sldChg>
      <pc:sldChg chg="addSp modSp add">
        <pc:chgData name="Steve Shellhammer" userId="0e71f22d-ee3e-49c0-82ff-dbc290af8082" providerId="ADAL" clId="{E419F084-8C49-4576-9F17-ED90023A4743}" dt="2020-04-08T00:03:02.146" v="2430" actId="14100"/>
        <pc:sldMkLst>
          <pc:docMk/>
          <pc:sldMk cId="2134421236" sldId="457"/>
        </pc:sldMkLst>
        <pc:spChg chg="mod">
          <ac:chgData name="Steve Shellhammer" userId="0e71f22d-ee3e-49c0-82ff-dbc290af8082" providerId="ADAL" clId="{E419F084-8C49-4576-9F17-ED90023A4743}" dt="2020-04-08T00:02:13.338" v="2407" actId="14100"/>
          <ac:spMkLst>
            <pc:docMk/>
            <pc:sldMk cId="2134421236" sldId="457"/>
            <ac:spMk id="2" creationId="{59F5B023-69D0-4785-9AE1-217CC4961B01}"/>
          </ac:spMkLst>
        </pc:spChg>
        <pc:spChg chg="mod">
          <ac:chgData name="Steve Shellhammer" userId="0e71f22d-ee3e-49c0-82ff-dbc290af8082" providerId="ADAL" clId="{E419F084-8C49-4576-9F17-ED90023A4743}" dt="2020-04-08T00:03:02.146" v="2430" actId="14100"/>
          <ac:spMkLst>
            <pc:docMk/>
            <pc:sldMk cId="2134421236" sldId="457"/>
            <ac:spMk id="3" creationId="{EAE426BA-25DA-488A-B7C3-F6CE8661DDE8}"/>
          </ac:spMkLst>
        </pc:spChg>
        <pc:picChg chg="add mod">
          <ac:chgData name="Steve Shellhammer" userId="0e71f22d-ee3e-49c0-82ff-dbc290af8082" providerId="ADAL" clId="{E419F084-8C49-4576-9F17-ED90023A4743}" dt="2020-04-08T00:02:46.098" v="2427" actId="1076"/>
          <ac:picMkLst>
            <pc:docMk/>
            <pc:sldMk cId="2134421236" sldId="457"/>
            <ac:picMk id="7" creationId="{06264ACD-41D3-4A9B-A3D2-11E21A09F1DF}"/>
          </ac:picMkLst>
        </pc:picChg>
      </pc:sldChg>
      <pc:sldChg chg="addSp delSp modSp add">
        <pc:chgData name="Steve Shellhammer" userId="0e71f22d-ee3e-49c0-82ff-dbc290af8082" providerId="ADAL" clId="{E419F084-8C49-4576-9F17-ED90023A4743}" dt="2020-04-08T00:29:29.237" v="2531" actId="1076"/>
        <pc:sldMkLst>
          <pc:docMk/>
          <pc:sldMk cId="3967816598" sldId="458"/>
        </pc:sldMkLst>
        <pc:spChg chg="mod">
          <ac:chgData name="Steve Shellhammer" userId="0e71f22d-ee3e-49c0-82ff-dbc290af8082" providerId="ADAL" clId="{E419F084-8C49-4576-9F17-ED90023A4743}" dt="2020-04-08T00:05:20.090" v="2523" actId="14100"/>
          <ac:spMkLst>
            <pc:docMk/>
            <pc:sldMk cId="3967816598" sldId="458"/>
            <ac:spMk id="2" creationId="{59F5B023-69D0-4785-9AE1-217CC4961B01}"/>
          </ac:spMkLst>
        </pc:spChg>
        <pc:spChg chg="mod">
          <ac:chgData name="Steve Shellhammer" userId="0e71f22d-ee3e-49c0-82ff-dbc290af8082" providerId="ADAL" clId="{E419F084-8C49-4576-9F17-ED90023A4743}" dt="2020-04-08T00:05:30.891" v="2527" actId="20577"/>
          <ac:spMkLst>
            <pc:docMk/>
            <pc:sldMk cId="3967816598" sldId="458"/>
            <ac:spMk id="3" creationId="{EAE426BA-25DA-488A-B7C3-F6CE8661DDE8}"/>
          </ac:spMkLst>
        </pc:spChg>
        <pc:picChg chg="del">
          <ac:chgData name="Steve Shellhammer" userId="0e71f22d-ee3e-49c0-82ff-dbc290af8082" providerId="ADAL" clId="{E419F084-8C49-4576-9F17-ED90023A4743}" dt="2020-04-08T00:04:13" v="2520" actId="478"/>
          <ac:picMkLst>
            <pc:docMk/>
            <pc:sldMk cId="3967816598" sldId="458"/>
            <ac:picMk id="7" creationId="{06264ACD-41D3-4A9B-A3D2-11E21A09F1DF}"/>
          </ac:picMkLst>
        </pc:picChg>
        <pc:picChg chg="add mod">
          <ac:chgData name="Steve Shellhammer" userId="0e71f22d-ee3e-49c0-82ff-dbc290af8082" providerId="ADAL" clId="{E419F084-8C49-4576-9F17-ED90023A4743}" dt="2020-04-08T00:29:29.237" v="2531" actId="1076"/>
          <ac:picMkLst>
            <pc:docMk/>
            <pc:sldMk cId="3967816598" sldId="458"/>
            <ac:picMk id="8" creationId="{7D320845-8F64-4291-812C-5A6739215138}"/>
          </ac:picMkLst>
        </pc:picChg>
      </pc:sldChg>
      <pc:sldChg chg="addSp delSp modSp add">
        <pc:chgData name="Steve Shellhammer" userId="0e71f22d-ee3e-49c0-82ff-dbc290af8082" providerId="ADAL" clId="{E419F084-8C49-4576-9F17-ED90023A4743}" dt="2020-04-08T18:48:08.482" v="3310" actId="1076"/>
        <pc:sldMkLst>
          <pc:docMk/>
          <pc:sldMk cId="482122729" sldId="459"/>
        </pc:sldMkLst>
        <pc:spChg chg="mod">
          <ac:chgData name="Steve Shellhammer" userId="0e71f22d-ee3e-49c0-82ff-dbc290af8082" providerId="ADAL" clId="{E419F084-8C49-4576-9F17-ED90023A4743}" dt="2020-04-08T18:47:27.557" v="3306" actId="20577"/>
          <ac:spMkLst>
            <pc:docMk/>
            <pc:sldMk cId="482122729" sldId="459"/>
            <ac:spMk id="2" creationId="{FE716328-4BA7-4857-AE8F-AC7BE4417083}"/>
          </ac:spMkLst>
        </pc:spChg>
        <pc:spChg chg="mod">
          <ac:chgData name="Steve Shellhammer" userId="0e71f22d-ee3e-49c0-82ff-dbc290af8082" providerId="ADAL" clId="{E419F084-8C49-4576-9F17-ED90023A4743}" dt="2020-04-08T18:47:38.427" v="3307" actId="14100"/>
          <ac:spMkLst>
            <pc:docMk/>
            <pc:sldMk cId="482122729" sldId="459"/>
            <ac:spMk id="3" creationId="{61402061-A0C5-4678-9CE6-C5F300363B16}"/>
          </ac:spMkLst>
        </pc:spChg>
        <pc:picChg chg="add del mod">
          <ac:chgData name="Steve Shellhammer" userId="0e71f22d-ee3e-49c0-82ff-dbc290af8082" providerId="ADAL" clId="{E419F084-8C49-4576-9F17-ED90023A4743}" dt="2020-04-08T18:43:21.391" v="3138" actId="478"/>
          <ac:picMkLst>
            <pc:docMk/>
            <pc:sldMk cId="482122729" sldId="459"/>
            <ac:picMk id="7" creationId="{932EBB24-85EE-4077-BB03-A6E8A6AAA951}"/>
          </ac:picMkLst>
        </pc:picChg>
        <pc:picChg chg="add mod">
          <ac:chgData name="Steve Shellhammer" userId="0e71f22d-ee3e-49c0-82ff-dbc290af8082" providerId="ADAL" clId="{E419F084-8C49-4576-9F17-ED90023A4743}" dt="2020-04-08T18:48:08.482" v="3310" actId="1076"/>
          <ac:picMkLst>
            <pc:docMk/>
            <pc:sldMk cId="482122729" sldId="459"/>
            <ac:picMk id="8" creationId="{FD6F0E8B-2A50-42FE-8E8F-D69AA1591029}"/>
          </ac:picMkLst>
        </pc:picChg>
      </pc:sldChg>
      <pc:sldChg chg="modSp add">
        <pc:chgData name="Steve Shellhammer" userId="0e71f22d-ee3e-49c0-82ff-dbc290af8082" providerId="ADAL" clId="{E419F084-8C49-4576-9F17-ED90023A4743}" dt="2020-04-08T19:37:45.422" v="5480" actId="313"/>
        <pc:sldMkLst>
          <pc:docMk/>
          <pc:sldMk cId="2354457121" sldId="460"/>
        </pc:sldMkLst>
        <pc:spChg chg="mod">
          <ac:chgData name="Steve Shellhammer" userId="0e71f22d-ee3e-49c0-82ff-dbc290af8082" providerId="ADAL" clId="{E419F084-8C49-4576-9F17-ED90023A4743}" dt="2020-04-08T19:13:44.493" v="4062" actId="20577"/>
          <ac:spMkLst>
            <pc:docMk/>
            <pc:sldMk cId="2354457121" sldId="460"/>
            <ac:spMk id="2" creationId="{49E9D6EC-69B2-4C7B-A8BA-625D765EB9C8}"/>
          </ac:spMkLst>
        </pc:spChg>
        <pc:spChg chg="mod">
          <ac:chgData name="Steve Shellhammer" userId="0e71f22d-ee3e-49c0-82ff-dbc290af8082" providerId="ADAL" clId="{E419F084-8C49-4576-9F17-ED90023A4743}" dt="2020-04-08T19:37:45.422" v="5480" actId="313"/>
          <ac:spMkLst>
            <pc:docMk/>
            <pc:sldMk cId="2354457121" sldId="460"/>
            <ac:spMk id="3" creationId="{F14A4E24-63CC-4D27-B32E-141CF3535976}"/>
          </ac:spMkLst>
        </pc:spChg>
      </pc:sldChg>
      <pc:sldChg chg="addSp modSp add">
        <pc:chgData name="Steve Shellhammer" userId="0e71f22d-ee3e-49c0-82ff-dbc290af8082" providerId="ADAL" clId="{E419F084-8C49-4576-9F17-ED90023A4743}" dt="2020-04-08T19:16:25.768" v="4303" actId="1076"/>
        <pc:sldMkLst>
          <pc:docMk/>
          <pc:sldMk cId="3239399535" sldId="461"/>
        </pc:sldMkLst>
        <pc:spChg chg="mod">
          <ac:chgData name="Steve Shellhammer" userId="0e71f22d-ee3e-49c0-82ff-dbc290af8082" providerId="ADAL" clId="{E419F084-8C49-4576-9F17-ED90023A4743}" dt="2020-04-08T19:14:22.652" v="4076" actId="404"/>
          <ac:spMkLst>
            <pc:docMk/>
            <pc:sldMk cId="3239399535" sldId="461"/>
            <ac:spMk id="2" creationId="{BC45F448-FC58-4FA0-934A-E38DD7EE4A2C}"/>
          </ac:spMkLst>
        </pc:spChg>
        <pc:spChg chg="mod">
          <ac:chgData name="Steve Shellhammer" userId="0e71f22d-ee3e-49c0-82ff-dbc290af8082" providerId="ADAL" clId="{E419F084-8C49-4576-9F17-ED90023A4743}" dt="2020-04-08T19:16:16.454" v="4301" actId="1076"/>
          <ac:spMkLst>
            <pc:docMk/>
            <pc:sldMk cId="3239399535" sldId="461"/>
            <ac:spMk id="3" creationId="{46546288-E06C-4036-97EC-DA4AD12E5607}"/>
          </ac:spMkLst>
        </pc:spChg>
        <pc:picChg chg="add mod">
          <ac:chgData name="Steve Shellhammer" userId="0e71f22d-ee3e-49c0-82ff-dbc290af8082" providerId="ADAL" clId="{E419F084-8C49-4576-9F17-ED90023A4743}" dt="2020-04-08T19:16:25.768" v="4303" actId="1076"/>
          <ac:picMkLst>
            <pc:docMk/>
            <pc:sldMk cId="3239399535" sldId="461"/>
            <ac:picMk id="7" creationId="{A44CC3A7-9B0B-4225-AFF1-7425A69D9457}"/>
          </ac:picMkLst>
        </pc:picChg>
      </pc:sldChg>
      <pc:sldChg chg="addSp modSp add">
        <pc:chgData name="Steve Shellhammer" userId="0e71f22d-ee3e-49c0-82ff-dbc290af8082" providerId="ADAL" clId="{E419F084-8C49-4576-9F17-ED90023A4743}" dt="2020-04-08T19:25:14.601" v="4593" actId="20577"/>
        <pc:sldMkLst>
          <pc:docMk/>
          <pc:sldMk cId="441954562" sldId="462"/>
        </pc:sldMkLst>
        <pc:spChg chg="mod">
          <ac:chgData name="Steve Shellhammer" userId="0e71f22d-ee3e-49c0-82ff-dbc290af8082" providerId="ADAL" clId="{E419F084-8C49-4576-9F17-ED90023A4743}" dt="2020-04-08T19:25:14.601" v="4593" actId="20577"/>
          <ac:spMkLst>
            <pc:docMk/>
            <pc:sldMk cId="441954562" sldId="462"/>
            <ac:spMk id="2" creationId="{65481380-CDE9-47EA-B034-2F96AE351B19}"/>
          </ac:spMkLst>
        </pc:spChg>
        <pc:spChg chg="mod">
          <ac:chgData name="Steve Shellhammer" userId="0e71f22d-ee3e-49c0-82ff-dbc290af8082" providerId="ADAL" clId="{E419F084-8C49-4576-9F17-ED90023A4743}" dt="2020-04-08T19:23:34.141" v="4568" actId="255"/>
          <ac:spMkLst>
            <pc:docMk/>
            <pc:sldMk cId="441954562" sldId="462"/>
            <ac:spMk id="3" creationId="{444F31E6-B8F7-4566-BFB6-BEABC4FFD434}"/>
          </ac:spMkLst>
        </pc:spChg>
        <pc:picChg chg="add mod">
          <ac:chgData name="Steve Shellhammer" userId="0e71f22d-ee3e-49c0-82ff-dbc290af8082" providerId="ADAL" clId="{E419F084-8C49-4576-9F17-ED90023A4743}" dt="2020-04-08T19:21:31.462" v="4328" actId="1076"/>
          <ac:picMkLst>
            <pc:docMk/>
            <pc:sldMk cId="441954562" sldId="462"/>
            <ac:picMk id="7" creationId="{DA5DF08D-599D-4406-BEE2-E1A79348DE72}"/>
          </ac:picMkLst>
        </pc:picChg>
      </pc:sldChg>
      <pc:sldChg chg="addSp modSp add">
        <pc:chgData name="Steve Shellhammer" userId="0e71f22d-ee3e-49c0-82ff-dbc290af8082" providerId="ADAL" clId="{E419F084-8C49-4576-9F17-ED90023A4743}" dt="2020-04-08T19:30:46.338" v="4741" actId="1076"/>
        <pc:sldMkLst>
          <pc:docMk/>
          <pc:sldMk cId="1397932930" sldId="463"/>
        </pc:sldMkLst>
        <pc:spChg chg="mod">
          <ac:chgData name="Steve Shellhammer" userId="0e71f22d-ee3e-49c0-82ff-dbc290af8082" providerId="ADAL" clId="{E419F084-8C49-4576-9F17-ED90023A4743}" dt="2020-04-08T19:29:15.384" v="4604" actId="14100"/>
          <ac:spMkLst>
            <pc:docMk/>
            <pc:sldMk cId="1397932930" sldId="463"/>
            <ac:spMk id="2" creationId="{14E956A4-4008-487C-BB44-C2606BC76049}"/>
          </ac:spMkLst>
        </pc:spChg>
        <pc:spChg chg="mod">
          <ac:chgData name="Steve Shellhammer" userId="0e71f22d-ee3e-49c0-82ff-dbc290af8082" providerId="ADAL" clId="{E419F084-8C49-4576-9F17-ED90023A4743}" dt="2020-04-08T19:30:16.400" v="4730" actId="14100"/>
          <ac:spMkLst>
            <pc:docMk/>
            <pc:sldMk cId="1397932930" sldId="463"/>
            <ac:spMk id="3" creationId="{ACD7C472-FC45-46CE-A825-654E54B28965}"/>
          </ac:spMkLst>
        </pc:spChg>
        <pc:picChg chg="add mod">
          <ac:chgData name="Steve Shellhammer" userId="0e71f22d-ee3e-49c0-82ff-dbc290af8082" providerId="ADAL" clId="{E419F084-8C49-4576-9F17-ED90023A4743}" dt="2020-04-08T19:30:46.338" v="4741" actId="1076"/>
          <ac:picMkLst>
            <pc:docMk/>
            <pc:sldMk cId="1397932930" sldId="463"/>
            <ac:picMk id="7" creationId="{8360DFE2-FB8A-4EA2-8EDE-A9ACFA13169F}"/>
          </ac:picMkLst>
        </pc:picChg>
      </pc:sldChg>
      <pc:sldChg chg="modSp add">
        <pc:chgData name="Steve Shellhammer" userId="0e71f22d-ee3e-49c0-82ff-dbc290af8082" providerId="ADAL" clId="{E419F084-8C49-4576-9F17-ED90023A4743}" dt="2020-04-08T19:35:56.406" v="5430" actId="20577"/>
        <pc:sldMkLst>
          <pc:docMk/>
          <pc:sldMk cId="2762547207" sldId="464"/>
        </pc:sldMkLst>
        <pc:spChg chg="mod">
          <ac:chgData name="Steve Shellhammer" userId="0e71f22d-ee3e-49c0-82ff-dbc290af8082" providerId="ADAL" clId="{E419F084-8C49-4576-9F17-ED90023A4743}" dt="2020-04-08T19:35:23.929" v="5391" actId="14100"/>
          <ac:spMkLst>
            <pc:docMk/>
            <pc:sldMk cId="2762547207" sldId="464"/>
            <ac:spMk id="2" creationId="{C8185D4C-5942-4A00-8195-002784751E34}"/>
          </ac:spMkLst>
        </pc:spChg>
        <pc:spChg chg="mod">
          <ac:chgData name="Steve Shellhammer" userId="0e71f22d-ee3e-49c0-82ff-dbc290af8082" providerId="ADAL" clId="{E419F084-8C49-4576-9F17-ED90023A4743}" dt="2020-04-08T19:35:56.406" v="5430" actId="20577"/>
          <ac:spMkLst>
            <pc:docMk/>
            <pc:sldMk cId="2762547207" sldId="464"/>
            <ac:spMk id="3" creationId="{C985B610-4577-4697-BE6F-42492DBC0782}"/>
          </ac:spMkLst>
        </pc:spChg>
      </pc:sldChg>
      <pc:sldChg chg="modSp add">
        <pc:chgData name="Steve Shellhammer" userId="0e71f22d-ee3e-49c0-82ff-dbc290af8082" providerId="ADAL" clId="{E419F084-8C49-4576-9F17-ED90023A4743}" dt="2020-04-08T19:36:31.971" v="5471" actId="20577"/>
        <pc:sldMkLst>
          <pc:docMk/>
          <pc:sldMk cId="4260653206" sldId="465"/>
        </pc:sldMkLst>
        <pc:spChg chg="mod">
          <ac:chgData name="Steve Shellhammer" userId="0e71f22d-ee3e-49c0-82ff-dbc290af8082" providerId="ADAL" clId="{E419F084-8C49-4576-9F17-ED90023A4743}" dt="2020-04-08T19:36:20.732" v="5438" actId="20577"/>
          <ac:spMkLst>
            <pc:docMk/>
            <pc:sldMk cId="4260653206" sldId="465"/>
            <ac:spMk id="2" creationId="{132BA580-7826-4070-861D-2649CC8D67C1}"/>
          </ac:spMkLst>
        </pc:spChg>
        <pc:spChg chg="mod">
          <ac:chgData name="Steve Shellhammer" userId="0e71f22d-ee3e-49c0-82ff-dbc290af8082" providerId="ADAL" clId="{E419F084-8C49-4576-9F17-ED90023A4743}" dt="2020-04-08T19:36:31.971" v="5471" actId="20577"/>
          <ac:spMkLst>
            <pc:docMk/>
            <pc:sldMk cId="4260653206" sldId="465"/>
            <ac:spMk id="3" creationId="{2F900E4B-1047-4CD8-A009-9B9AF73DC23E}"/>
          </ac:spMkLst>
        </pc:spChg>
      </pc:sldChg>
    </pc:docChg>
  </pc:docChgLst>
  <pc:docChgLst>
    <pc:chgData name="Steve Shellhammer" userId="0e71f22d-ee3e-49c0-82ff-dbc290af8082" providerId="ADAL" clId="{CA9AEC26-E455-41CA-9DC8-61E2C7144E62}"/>
    <pc:docChg chg="custSel addSld delSld modSld">
      <pc:chgData name="Steve Shellhammer" userId="0e71f22d-ee3e-49c0-82ff-dbc290af8082" providerId="ADAL" clId="{CA9AEC26-E455-41CA-9DC8-61E2C7144E62}" dt="2020-05-28T23:58:33.762" v="2233" actId="1076"/>
      <pc:docMkLst>
        <pc:docMk/>
      </pc:docMkLst>
      <pc:sldChg chg="modSp mod">
        <pc:chgData name="Steve Shellhammer" userId="0e71f22d-ee3e-49c0-82ff-dbc290af8082" providerId="ADAL" clId="{CA9AEC26-E455-41CA-9DC8-61E2C7144E62}" dt="2020-05-28T23:35:55.601" v="24" actId="20577"/>
        <pc:sldMkLst>
          <pc:docMk/>
          <pc:sldMk cId="0" sldId="256"/>
        </pc:sldMkLst>
        <pc:spChg chg="mod">
          <ac:chgData name="Steve Shellhammer" userId="0e71f22d-ee3e-49c0-82ff-dbc290af8082" providerId="ADAL" clId="{CA9AEC26-E455-41CA-9DC8-61E2C7144E62}" dt="2020-05-28T23:35:55.601" v="24" actId="20577"/>
          <ac:spMkLst>
            <pc:docMk/>
            <pc:sldMk cId="0" sldId="256"/>
            <ac:spMk id="3073" creationId="{00000000-0000-0000-0000-000000000000}"/>
          </ac:spMkLst>
        </pc:spChg>
      </pc:sldChg>
      <pc:sldChg chg="modSp new mod">
        <pc:chgData name="Steve Shellhammer" userId="0e71f22d-ee3e-49c0-82ff-dbc290af8082" providerId="ADAL" clId="{CA9AEC26-E455-41CA-9DC8-61E2C7144E62}" dt="2020-05-28T23:55:07.659" v="2115" actId="14100"/>
        <pc:sldMkLst>
          <pc:docMk/>
          <pc:sldMk cId="3680286028" sldId="257"/>
        </pc:sldMkLst>
        <pc:spChg chg="mod">
          <ac:chgData name="Steve Shellhammer" userId="0e71f22d-ee3e-49c0-82ff-dbc290af8082" providerId="ADAL" clId="{CA9AEC26-E455-41CA-9DC8-61E2C7144E62}" dt="2020-05-28T23:41:05.303" v="769" actId="14100"/>
          <ac:spMkLst>
            <pc:docMk/>
            <pc:sldMk cId="3680286028" sldId="257"/>
            <ac:spMk id="2" creationId="{3B855F1C-2E61-4FB5-9F0B-623EFB9EBE1D}"/>
          </ac:spMkLst>
        </pc:spChg>
        <pc:spChg chg="mod">
          <ac:chgData name="Steve Shellhammer" userId="0e71f22d-ee3e-49c0-82ff-dbc290af8082" providerId="ADAL" clId="{CA9AEC26-E455-41CA-9DC8-61E2C7144E62}" dt="2020-05-28T23:55:07.659" v="2115" actId="14100"/>
          <ac:spMkLst>
            <pc:docMk/>
            <pc:sldMk cId="3680286028" sldId="257"/>
            <ac:spMk id="3" creationId="{9D2D1578-6FBA-4DDB-9C3F-FB5913113A06}"/>
          </ac:spMkLst>
        </pc:spChg>
      </pc:sldChg>
      <pc:sldChg chg="addSp modSp new mod">
        <pc:chgData name="Steve Shellhammer" userId="0e71f22d-ee3e-49c0-82ff-dbc290af8082" providerId="ADAL" clId="{CA9AEC26-E455-41CA-9DC8-61E2C7144E62}" dt="2020-05-28T23:58:33.762" v="2233" actId="1076"/>
        <pc:sldMkLst>
          <pc:docMk/>
          <pc:sldMk cId="747322655" sldId="258"/>
        </pc:sldMkLst>
        <pc:spChg chg="mod">
          <ac:chgData name="Steve Shellhammer" userId="0e71f22d-ee3e-49c0-82ff-dbc290af8082" providerId="ADAL" clId="{CA9AEC26-E455-41CA-9DC8-61E2C7144E62}" dt="2020-05-28T23:55:49.458" v="2117" actId="14100"/>
          <ac:spMkLst>
            <pc:docMk/>
            <pc:sldMk cId="747322655" sldId="258"/>
            <ac:spMk id="2" creationId="{A82C2DCC-BD68-41A5-8428-5454AF1AF5F7}"/>
          </ac:spMkLst>
        </pc:spChg>
        <pc:spChg chg="mod">
          <ac:chgData name="Steve Shellhammer" userId="0e71f22d-ee3e-49c0-82ff-dbc290af8082" providerId="ADAL" clId="{CA9AEC26-E455-41CA-9DC8-61E2C7144E62}" dt="2020-05-28T23:56:10.528" v="2123" actId="14100"/>
          <ac:spMkLst>
            <pc:docMk/>
            <pc:sldMk cId="747322655" sldId="258"/>
            <ac:spMk id="3" creationId="{E60715E8-79DE-423F-813D-7DB4826B6363}"/>
          </ac:spMkLst>
        </pc:spChg>
        <pc:spChg chg="add mod">
          <ac:chgData name="Steve Shellhammer" userId="0e71f22d-ee3e-49c0-82ff-dbc290af8082" providerId="ADAL" clId="{CA9AEC26-E455-41CA-9DC8-61E2C7144E62}" dt="2020-05-28T23:56:13.207" v="2124" actId="1076"/>
          <ac:spMkLst>
            <pc:docMk/>
            <pc:sldMk cId="747322655" sldId="258"/>
            <ac:spMk id="7" creationId="{03063ADC-CC64-4EF6-AA16-CD5B392807D8}"/>
          </ac:spMkLst>
        </pc:spChg>
        <pc:spChg chg="add mod">
          <ac:chgData name="Steve Shellhammer" userId="0e71f22d-ee3e-49c0-82ff-dbc290af8082" providerId="ADAL" clId="{CA9AEC26-E455-41CA-9DC8-61E2C7144E62}" dt="2020-05-28T23:56:41.451" v="2188" actId="14100"/>
          <ac:spMkLst>
            <pc:docMk/>
            <pc:sldMk cId="747322655" sldId="258"/>
            <ac:spMk id="8" creationId="{F0F38663-43EB-4967-B32D-BD181527CDFA}"/>
          </ac:spMkLst>
        </pc:spChg>
        <pc:spChg chg="add mod">
          <ac:chgData name="Steve Shellhammer" userId="0e71f22d-ee3e-49c0-82ff-dbc290af8082" providerId="ADAL" clId="{CA9AEC26-E455-41CA-9DC8-61E2C7144E62}" dt="2020-05-28T23:58:33.762" v="2233" actId="1076"/>
          <ac:spMkLst>
            <pc:docMk/>
            <pc:sldMk cId="747322655" sldId="258"/>
            <ac:spMk id="9" creationId="{395E7A76-7FDF-48A7-BD50-53A888CC9415}"/>
          </ac:spMkLst>
        </pc:spChg>
      </pc:sldChg>
      <pc:sldChg chg="modSp new del mod">
        <pc:chgData name="Steve Shellhammer" userId="0e71f22d-ee3e-49c0-82ff-dbc290af8082" providerId="ADAL" clId="{CA9AEC26-E455-41CA-9DC8-61E2C7144E62}" dt="2020-05-28T23:52:23.354" v="2021" actId="47"/>
        <pc:sldMkLst>
          <pc:docMk/>
          <pc:sldMk cId="3412866467" sldId="259"/>
        </pc:sldMkLst>
        <pc:spChg chg="mod">
          <ac:chgData name="Steve Shellhammer" userId="0e71f22d-ee3e-49c0-82ff-dbc290af8082" providerId="ADAL" clId="{CA9AEC26-E455-41CA-9DC8-61E2C7144E62}" dt="2020-05-28T23:46:58.016" v="1650" actId="14100"/>
          <ac:spMkLst>
            <pc:docMk/>
            <pc:sldMk cId="3412866467" sldId="259"/>
            <ac:spMk id="3" creationId="{48E21B04-738B-4B41-8EB0-6B456D6C4245}"/>
          </ac:spMkLst>
        </pc:spChg>
      </pc:sldChg>
      <pc:sldChg chg="addSp modSp new mod">
        <pc:chgData name="Steve Shellhammer" userId="0e71f22d-ee3e-49c0-82ff-dbc290af8082" providerId="ADAL" clId="{CA9AEC26-E455-41CA-9DC8-61E2C7144E62}" dt="2020-05-28T23:52:16.405" v="2019" actId="14100"/>
        <pc:sldMkLst>
          <pc:docMk/>
          <pc:sldMk cId="1314480336" sldId="260"/>
        </pc:sldMkLst>
        <pc:spChg chg="mod">
          <ac:chgData name="Steve Shellhammer" userId="0e71f22d-ee3e-49c0-82ff-dbc290af8082" providerId="ADAL" clId="{CA9AEC26-E455-41CA-9DC8-61E2C7144E62}" dt="2020-05-28T23:52:16.405" v="2019" actId="14100"/>
          <ac:spMkLst>
            <pc:docMk/>
            <pc:sldMk cId="1314480336" sldId="260"/>
            <ac:spMk id="2" creationId="{E20596DD-B608-4E08-B48B-4699833042F6}"/>
          </ac:spMkLst>
        </pc:spChg>
        <pc:spChg chg="mod">
          <ac:chgData name="Steve Shellhammer" userId="0e71f22d-ee3e-49c0-82ff-dbc290af8082" providerId="ADAL" clId="{CA9AEC26-E455-41CA-9DC8-61E2C7144E62}" dt="2020-05-28T23:52:03.216" v="2018" actId="14100"/>
          <ac:spMkLst>
            <pc:docMk/>
            <pc:sldMk cId="1314480336" sldId="260"/>
            <ac:spMk id="3" creationId="{0B80CCD0-6CEF-4BE1-8F41-E24192B404C8}"/>
          </ac:spMkLst>
        </pc:spChg>
        <pc:spChg chg="add mod">
          <ac:chgData name="Steve Shellhammer" userId="0e71f22d-ee3e-49c0-82ff-dbc290af8082" providerId="ADAL" clId="{CA9AEC26-E455-41CA-9DC8-61E2C7144E62}" dt="2020-05-28T23:51:48.121" v="1988" actId="1076"/>
          <ac:spMkLst>
            <pc:docMk/>
            <pc:sldMk cId="1314480336" sldId="260"/>
            <ac:spMk id="7" creationId="{467E5F69-250E-4763-86AD-252FA7E9C341}"/>
          </ac:spMkLst>
        </pc:spChg>
      </pc:sldChg>
      <pc:sldChg chg="modSp new del mod">
        <pc:chgData name="Steve Shellhammer" userId="0e71f22d-ee3e-49c0-82ff-dbc290af8082" providerId="ADAL" clId="{CA9AEC26-E455-41CA-9DC8-61E2C7144E62}" dt="2020-05-28T23:52:21.727" v="2020" actId="47"/>
        <pc:sldMkLst>
          <pc:docMk/>
          <pc:sldMk cId="698039011" sldId="261"/>
        </pc:sldMkLst>
        <pc:spChg chg="mod">
          <ac:chgData name="Steve Shellhammer" userId="0e71f22d-ee3e-49c0-82ff-dbc290af8082" providerId="ADAL" clId="{CA9AEC26-E455-41CA-9DC8-61E2C7144E62}" dt="2020-05-28T23:51:33.986" v="1986" actId="20577"/>
          <ac:spMkLst>
            <pc:docMk/>
            <pc:sldMk cId="698039011" sldId="261"/>
            <ac:spMk id="3" creationId="{EA42479F-B58D-4DC2-B5B8-EEFA4C1A4F57}"/>
          </ac:spMkLst>
        </pc:spChg>
      </pc:sldChg>
      <pc:sldChg chg="addSp delSp modSp new mod">
        <pc:chgData name="Steve Shellhammer" userId="0e71f22d-ee3e-49c0-82ff-dbc290af8082" providerId="ADAL" clId="{CA9AEC26-E455-41CA-9DC8-61E2C7144E62}" dt="2020-05-28T23:54:44.323" v="2112" actId="1076"/>
        <pc:sldMkLst>
          <pc:docMk/>
          <pc:sldMk cId="2125863411" sldId="261"/>
        </pc:sldMkLst>
        <pc:spChg chg="mod">
          <ac:chgData name="Steve Shellhammer" userId="0e71f22d-ee3e-49c0-82ff-dbc290af8082" providerId="ADAL" clId="{CA9AEC26-E455-41CA-9DC8-61E2C7144E62}" dt="2020-05-28T23:52:47.059" v="2038" actId="20577"/>
          <ac:spMkLst>
            <pc:docMk/>
            <pc:sldMk cId="2125863411" sldId="261"/>
            <ac:spMk id="2" creationId="{7EEC922C-54F1-4498-88B1-FB4F3E8897B0}"/>
          </ac:spMkLst>
        </pc:spChg>
        <pc:spChg chg="mod">
          <ac:chgData name="Steve Shellhammer" userId="0e71f22d-ee3e-49c0-82ff-dbc290af8082" providerId="ADAL" clId="{CA9AEC26-E455-41CA-9DC8-61E2C7144E62}" dt="2020-05-28T23:53:07.414" v="2096" actId="1076"/>
          <ac:spMkLst>
            <pc:docMk/>
            <pc:sldMk cId="2125863411" sldId="261"/>
            <ac:spMk id="3" creationId="{EFF43AD5-E456-4164-95BD-E25218521341}"/>
          </ac:spMkLst>
        </pc:spChg>
        <pc:spChg chg="add del mod">
          <ac:chgData name="Steve Shellhammer" userId="0e71f22d-ee3e-49c0-82ff-dbc290af8082" providerId="ADAL" clId="{CA9AEC26-E455-41CA-9DC8-61E2C7144E62}" dt="2020-05-28T23:54:32.667" v="2110" actId="478"/>
          <ac:spMkLst>
            <pc:docMk/>
            <pc:sldMk cId="2125863411" sldId="261"/>
            <ac:spMk id="7" creationId="{6D8E6DBE-188F-4B37-9E73-282A57FF673F}"/>
          </ac:spMkLst>
        </pc:spChg>
        <pc:spChg chg="add mod">
          <ac:chgData name="Steve Shellhammer" userId="0e71f22d-ee3e-49c0-82ff-dbc290af8082" providerId="ADAL" clId="{CA9AEC26-E455-41CA-9DC8-61E2C7144E62}" dt="2020-05-28T23:54:44.323" v="2112" actId="1076"/>
          <ac:spMkLst>
            <pc:docMk/>
            <pc:sldMk cId="2125863411" sldId="261"/>
            <ac:spMk id="8" creationId="{B6D11918-9965-4492-8CEF-992D96F21009}"/>
          </ac:spMkLst>
        </pc:spChg>
      </pc:sldChg>
      <pc:sldChg chg="modSp new del mod">
        <pc:chgData name="Steve Shellhammer" userId="0e71f22d-ee3e-49c0-82ff-dbc290af8082" providerId="ADAL" clId="{CA9AEC26-E455-41CA-9DC8-61E2C7144E62}" dt="2020-05-28T23:55:39.628" v="2116" actId="47"/>
        <pc:sldMkLst>
          <pc:docMk/>
          <pc:sldMk cId="387115902" sldId="262"/>
        </pc:sldMkLst>
        <pc:spChg chg="mod">
          <ac:chgData name="Steve Shellhammer" userId="0e71f22d-ee3e-49c0-82ff-dbc290af8082" providerId="ADAL" clId="{CA9AEC26-E455-41CA-9DC8-61E2C7144E62}" dt="2020-05-28T23:54:25.871" v="2108"/>
          <ac:spMkLst>
            <pc:docMk/>
            <pc:sldMk cId="387115902" sldId="262"/>
            <ac:spMk id="3" creationId="{3935909F-351A-4D61-81CF-6464A12524A9}"/>
          </ac:spMkLst>
        </pc:spChg>
      </pc:sldChg>
      <pc:sldChg chg="del">
        <pc:chgData name="Steve Shellhammer" userId="0e71f22d-ee3e-49c0-82ff-dbc290af8082" providerId="ADAL" clId="{CA9AEC26-E455-41CA-9DC8-61E2C7144E62}" dt="2020-05-28T23:36:04.810" v="25" actId="47"/>
        <pc:sldMkLst>
          <pc:docMk/>
          <pc:sldMk cId="3903999504" sldId="493"/>
        </pc:sldMkLst>
      </pc:sldChg>
      <pc:sldChg chg="del">
        <pc:chgData name="Steve Shellhammer" userId="0e71f22d-ee3e-49c0-82ff-dbc290af8082" providerId="ADAL" clId="{CA9AEC26-E455-41CA-9DC8-61E2C7144E62}" dt="2020-05-28T23:36:04.810" v="25" actId="47"/>
        <pc:sldMkLst>
          <pc:docMk/>
          <pc:sldMk cId="444229418" sldId="520"/>
        </pc:sldMkLst>
      </pc:sldChg>
      <pc:sldChg chg="del">
        <pc:chgData name="Steve Shellhammer" userId="0e71f22d-ee3e-49c0-82ff-dbc290af8082" providerId="ADAL" clId="{CA9AEC26-E455-41CA-9DC8-61E2C7144E62}" dt="2020-05-28T23:36:04.810" v="25" actId="47"/>
        <pc:sldMkLst>
          <pc:docMk/>
          <pc:sldMk cId="4213350191" sldId="521"/>
        </pc:sldMkLst>
      </pc:sldChg>
      <pc:sldChg chg="del">
        <pc:chgData name="Steve Shellhammer" userId="0e71f22d-ee3e-49c0-82ff-dbc290af8082" providerId="ADAL" clId="{CA9AEC26-E455-41CA-9DC8-61E2C7144E62}" dt="2020-05-28T23:36:04.810" v="25" actId="47"/>
        <pc:sldMkLst>
          <pc:docMk/>
          <pc:sldMk cId="1245920023" sldId="522"/>
        </pc:sldMkLst>
      </pc:sldChg>
      <pc:sldChg chg="del">
        <pc:chgData name="Steve Shellhammer" userId="0e71f22d-ee3e-49c0-82ff-dbc290af8082" providerId="ADAL" clId="{CA9AEC26-E455-41CA-9DC8-61E2C7144E62}" dt="2020-05-28T23:36:04.810" v="25" actId="47"/>
        <pc:sldMkLst>
          <pc:docMk/>
          <pc:sldMk cId="3876361950" sldId="524"/>
        </pc:sldMkLst>
      </pc:sldChg>
      <pc:sldChg chg="del">
        <pc:chgData name="Steve Shellhammer" userId="0e71f22d-ee3e-49c0-82ff-dbc290af8082" providerId="ADAL" clId="{CA9AEC26-E455-41CA-9DC8-61E2C7144E62}" dt="2020-05-28T23:36:04.810" v="25" actId="47"/>
        <pc:sldMkLst>
          <pc:docMk/>
          <pc:sldMk cId="1201599179" sldId="525"/>
        </pc:sldMkLst>
      </pc:sldChg>
    </pc:docChg>
  </pc:docChgLst>
  <pc:docChgLst>
    <pc:chgData name="Steve Shellhammer" userId="0e71f22d-ee3e-49c0-82ff-dbc290af8082" providerId="ADAL" clId="{78445BA9-740D-447A-B8F5-DD7F0E5A0251}"/>
    <pc:docChg chg="custSel addSld modSld">
      <pc:chgData name="Steve Shellhammer" userId="0e71f22d-ee3e-49c0-82ff-dbc290af8082" providerId="ADAL" clId="{78445BA9-740D-447A-B8F5-DD7F0E5A0251}" dt="2020-05-22T22:52:45.909" v="1003" actId="14100"/>
      <pc:docMkLst>
        <pc:docMk/>
      </pc:docMkLst>
      <pc:sldChg chg="modSp mod">
        <pc:chgData name="Steve Shellhammer" userId="0e71f22d-ee3e-49c0-82ff-dbc290af8082" providerId="ADAL" clId="{78445BA9-740D-447A-B8F5-DD7F0E5A0251}" dt="2020-05-22T22:52:45.909" v="1003" actId="14100"/>
        <pc:sldMkLst>
          <pc:docMk/>
          <pc:sldMk cId="3161715282" sldId="506"/>
        </pc:sldMkLst>
        <pc:spChg chg="mod">
          <ac:chgData name="Steve Shellhammer" userId="0e71f22d-ee3e-49c0-82ff-dbc290af8082" providerId="ADAL" clId="{78445BA9-740D-447A-B8F5-DD7F0E5A0251}" dt="2020-05-22T22:47:37.724" v="915" actId="14100"/>
          <ac:spMkLst>
            <pc:docMk/>
            <pc:sldMk cId="3161715282" sldId="506"/>
            <ac:spMk id="2" creationId="{60F375B1-1D17-4FB6-BBBD-DD1E53774CCB}"/>
          </ac:spMkLst>
        </pc:spChg>
        <pc:spChg chg="mod">
          <ac:chgData name="Steve Shellhammer" userId="0e71f22d-ee3e-49c0-82ff-dbc290af8082" providerId="ADAL" clId="{78445BA9-740D-447A-B8F5-DD7F0E5A0251}" dt="2020-05-22T22:52:45.909" v="1003" actId="14100"/>
          <ac:spMkLst>
            <pc:docMk/>
            <pc:sldMk cId="3161715282" sldId="506"/>
            <ac:spMk id="3" creationId="{7D344B5D-A18D-41D4-8E7D-D83D911D2B90}"/>
          </ac:spMkLst>
        </pc:spChg>
      </pc:sldChg>
      <pc:sldChg chg="modSp new mod">
        <pc:chgData name="Steve Shellhammer" userId="0e71f22d-ee3e-49c0-82ff-dbc290af8082" providerId="ADAL" clId="{78445BA9-740D-447A-B8F5-DD7F0E5A0251}" dt="2020-05-22T22:51:19.114" v="955" actId="14100"/>
        <pc:sldMkLst>
          <pc:docMk/>
          <pc:sldMk cId="896973447" sldId="518"/>
        </pc:sldMkLst>
        <pc:spChg chg="mod">
          <ac:chgData name="Steve Shellhammer" userId="0e71f22d-ee3e-49c0-82ff-dbc290af8082" providerId="ADAL" clId="{78445BA9-740D-447A-B8F5-DD7F0E5A0251}" dt="2020-05-22T16:48:02.795" v="732" actId="14100"/>
          <ac:spMkLst>
            <pc:docMk/>
            <pc:sldMk cId="896973447" sldId="518"/>
            <ac:spMk id="2" creationId="{FD35AA3D-021D-42FB-B315-7BE4B5603F41}"/>
          </ac:spMkLst>
        </pc:spChg>
        <pc:spChg chg="mod">
          <ac:chgData name="Steve Shellhammer" userId="0e71f22d-ee3e-49c0-82ff-dbc290af8082" providerId="ADAL" clId="{78445BA9-740D-447A-B8F5-DD7F0E5A0251}" dt="2020-05-22T22:51:19.114" v="955" actId="14100"/>
          <ac:spMkLst>
            <pc:docMk/>
            <pc:sldMk cId="896973447" sldId="518"/>
            <ac:spMk id="3" creationId="{77ADC184-0D58-4924-B1F8-C38110A02E16}"/>
          </ac:spMkLst>
        </pc:spChg>
      </pc:sldChg>
    </pc:docChg>
  </pc:docChgLst>
  <pc:docChgLst>
    <pc:chgData name="Steve Shellhammer" userId="0e71f22d-ee3e-49c0-82ff-dbc290af8082" providerId="ADAL" clId="{68A56985-84DF-4169-9EE3-81ED3889A196}"/>
    <pc:docChg chg="undo custSel addSld delSld modSld sldOrd">
      <pc:chgData name="Steve Shellhammer" userId="0e71f22d-ee3e-49c0-82ff-dbc290af8082" providerId="ADAL" clId="{68A56985-84DF-4169-9EE3-81ED3889A196}" dt="2020-11-10T21:23:26.969" v="637" actId="14734"/>
      <pc:docMkLst>
        <pc:docMk/>
      </pc:docMkLst>
      <pc:sldChg chg="modSp mod">
        <pc:chgData name="Steve Shellhammer" userId="0e71f22d-ee3e-49c0-82ff-dbc290af8082" providerId="ADAL" clId="{68A56985-84DF-4169-9EE3-81ED3889A196}" dt="2020-11-10T21:23:26.969" v="637" actId="14734"/>
        <pc:sldMkLst>
          <pc:docMk/>
          <pc:sldMk cId="0" sldId="256"/>
        </pc:sldMkLst>
        <pc:spChg chg="mod">
          <ac:chgData name="Steve Shellhammer" userId="0e71f22d-ee3e-49c0-82ff-dbc290af8082" providerId="ADAL" clId="{68A56985-84DF-4169-9EE3-81ED3889A196}" dt="2020-11-03T19:16:02.782" v="193" actId="1076"/>
          <ac:spMkLst>
            <pc:docMk/>
            <pc:sldMk cId="0" sldId="256"/>
            <ac:spMk id="3073" creationId="{00000000-0000-0000-0000-000000000000}"/>
          </ac:spMkLst>
        </pc:spChg>
        <pc:spChg chg="mod">
          <ac:chgData name="Steve Shellhammer" userId="0e71f22d-ee3e-49c0-82ff-dbc290af8082" providerId="ADAL" clId="{68A56985-84DF-4169-9EE3-81ED3889A196}" dt="2020-11-03T19:16:05.961" v="194" actId="1076"/>
          <ac:spMkLst>
            <pc:docMk/>
            <pc:sldMk cId="0" sldId="256"/>
            <ac:spMk id="3074" creationId="{00000000-0000-0000-0000-000000000000}"/>
          </ac:spMkLst>
        </pc:spChg>
        <pc:spChg chg="mod">
          <ac:chgData name="Steve Shellhammer" userId="0e71f22d-ee3e-49c0-82ff-dbc290af8082" providerId="ADAL" clId="{68A56985-84DF-4169-9EE3-81ED3889A196}" dt="2020-11-03T19:17:22.962" v="215" actId="1076"/>
          <ac:spMkLst>
            <pc:docMk/>
            <pc:sldMk cId="0" sldId="256"/>
            <ac:spMk id="3076" creationId="{00000000-0000-0000-0000-000000000000}"/>
          </ac:spMkLst>
        </pc:spChg>
        <pc:graphicFrameChg chg="mod modGraphic">
          <ac:chgData name="Steve Shellhammer" userId="0e71f22d-ee3e-49c0-82ff-dbc290af8082" providerId="ADAL" clId="{68A56985-84DF-4169-9EE3-81ED3889A196}" dt="2020-11-10T21:23:26.969" v="637" actId="14734"/>
          <ac:graphicFrameMkLst>
            <pc:docMk/>
            <pc:sldMk cId="0" sldId="256"/>
            <ac:graphicFrameMk id="10" creationId="{56BFF8FC-15E6-4208-9DB8-296FB6B5AC3E}"/>
          </ac:graphicFrameMkLst>
        </pc:graphicFrameChg>
      </pc:sldChg>
      <pc:sldChg chg="modSp mod">
        <pc:chgData name="Steve Shellhammer" userId="0e71f22d-ee3e-49c0-82ff-dbc290af8082" providerId="ADAL" clId="{68A56985-84DF-4169-9EE3-81ED3889A196}" dt="2020-11-04T20:50:47.470" v="539" actId="20577"/>
        <pc:sldMkLst>
          <pc:docMk/>
          <pc:sldMk cId="1449388576" sldId="262"/>
        </pc:sldMkLst>
        <pc:spChg chg="mod">
          <ac:chgData name="Steve Shellhammer" userId="0e71f22d-ee3e-49c0-82ff-dbc290af8082" providerId="ADAL" clId="{68A56985-84DF-4169-9EE3-81ED3889A196}" dt="2020-11-04T20:50:47.470" v="539" actId="20577"/>
          <ac:spMkLst>
            <pc:docMk/>
            <pc:sldMk cId="1449388576" sldId="262"/>
            <ac:spMk id="3" creationId="{44C71C3E-03DD-448A-A1A6-D0B986546AB6}"/>
          </ac:spMkLst>
        </pc:spChg>
      </pc:sldChg>
      <pc:sldChg chg="modSp mod">
        <pc:chgData name="Steve Shellhammer" userId="0e71f22d-ee3e-49c0-82ff-dbc290af8082" providerId="ADAL" clId="{68A56985-84DF-4169-9EE3-81ED3889A196}" dt="2020-10-28T22:46:08.573" v="166" actId="20577"/>
        <pc:sldMkLst>
          <pc:docMk/>
          <pc:sldMk cId="1019299596" sldId="263"/>
        </pc:sldMkLst>
        <pc:spChg chg="mod">
          <ac:chgData name="Steve Shellhammer" userId="0e71f22d-ee3e-49c0-82ff-dbc290af8082" providerId="ADAL" clId="{68A56985-84DF-4169-9EE3-81ED3889A196}" dt="2020-10-28T22:46:08.573" v="166" actId="20577"/>
          <ac:spMkLst>
            <pc:docMk/>
            <pc:sldMk cId="1019299596" sldId="263"/>
            <ac:spMk id="2" creationId="{224607BA-521F-4842-BF1F-641A4E7BA845}"/>
          </ac:spMkLst>
        </pc:spChg>
      </pc:sldChg>
      <pc:sldChg chg="modSp mod">
        <pc:chgData name="Steve Shellhammer" userId="0e71f22d-ee3e-49c0-82ff-dbc290af8082" providerId="ADAL" clId="{68A56985-84DF-4169-9EE3-81ED3889A196}" dt="2020-10-28T22:46:33.116" v="175" actId="20577"/>
        <pc:sldMkLst>
          <pc:docMk/>
          <pc:sldMk cId="102180708" sldId="266"/>
        </pc:sldMkLst>
        <pc:spChg chg="mod">
          <ac:chgData name="Steve Shellhammer" userId="0e71f22d-ee3e-49c0-82ff-dbc290af8082" providerId="ADAL" clId="{68A56985-84DF-4169-9EE3-81ED3889A196}" dt="2020-10-28T22:46:33.116" v="175" actId="20577"/>
          <ac:spMkLst>
            <pc:docMk/>
            <pc:sldMk cId="102180708" sldId="266"/>
            <ac:spMk id="3" creationId="{7A16D90B-DBCA-4BBD-9613-613C5EE87861}"/>
          </ac:spMkLst>
        </pc:spChg>
      </pc:sldChg>
      <pc:sldChg chg="modSp mod">
        <pc:chgData name="Steve Shellhammer" userId="0e71f22d-ee3e-49c0-82ff-dbc290af8082" providerId="ADAL" clId="{68A56985-84DF-4169-9EE3-81ED3889A196}" dt="2020-10-28T22:33:32.358" v="15" actId="20577"/>
        <pc:sldMkLst>
          <pc:docMk/>
          <pc:sldMk cId="1469944636" sldId="267"/>
        </pc:sldMkLst>
        <pc:spChg chg="mod">
          <ac:chgData name="Steve Shellhammer" userId="0e71f22d-ee3e-49c0-82ff-dbc290af8082" providerId="ADAL" clId="{68A56985-84DF-4169-9EE3-81ED3889A196}" dt="2020-10-28T22:33:32.358" v="15" actId="20577"/>
          <ac:spMkLst>
            <pc:docMk/>
            <pc:sldMk cId="1469944636" sldId="267"/>
            <ac:spMk id="3" creationId="{E0B74FB3-4BAB-4ACC-A3ED-9F359C4FF377}"/>
          </ac:spMkLst>
        </pc:spChg>
      </pc:sldChg>
      <pc:sldChg chg="modSp mod">
        <pc:chgData name="Steve Shellhammer" userId="0e71f22d-ee3e-49c0-82ff-dbc290af8082" providerId="ADAL" clId="{68A56985-84DF-4169-9EE3-81ED3889A196}" dt="2020-11-04T20:51:51.490" v="631" actId="20577"/>
        <pc:sldMkLst>
          <pc:docMk/>
          <pc:sldMk cId="877426633" sldId="273"/>
        </pc:sldMkLst>
        <pc:spChg chg="mod">
          <ac:chgData name="Steve Shellhammer" userId="0e71f22d-ee3e-49c0-82ff-dbc290af8082" providerId="ADAL" clId="{68A56985-84DF-4169-9EE3-81ED3889A196}" dt="2020-10-28T22:28:46.348" v="0" actId="14100"/>
          <ac:spMkLst>
            <pc:docMk/>
            <pc:sldMk cId="877426633" sldId="273"/>
            <ac:spMk id="2" creationId="{E3F30E50-98FB-4EA2-8377-6E42DF290A3E}"/>
          </ac:spMkLst>
        </pc:spChg>
        <pc:spChg chg="mod">
          <ac:chgData name="Steve Shellhammer" userId="0e71f22d-ee3e-49c0-82ff-dbc290af8082" providerId="ADAL" clId="{68A56985-84DF-4169-9EE3-81ED3889A196}" dt="2020-11-04T20:51:51.490" v="631" actId="20577"/>
          <ac:spMkLst>
            <pc:docMk/>
            <pc:sldMk cId="877426633" sldId="273"/>
            <ac:spMk id="3" creationId="{E88B6E9A-DBF7-43DA-9FBA-928D30343D23}"/>
          </ac:spMkLst>
        </pc:spChg>
      </pc:sldChg>
      <pc:sldChg chg="modSp mod">
        <pc:chgData name="Steve Shellhammer" userId="0e71f22d-ee3e-49c0-82ff-dbc290af8082" providerId="ADAL" clId="{68A56985-84DF-4169-9EE3-81ED3889A196}" dt="2020-10-28T22:45:54.155" v="160" actId="6549"/>
        <pc:sldMkLst>
          <pc:docMk/>
          <pc:sldMk cId="3656363003" sldId="274"/>
        </pc:sldMkLst>
        <pc:spChg chg="mod">
          <ac:chgData name="Steve Shellhammer" userId="0e71f22d-ee3e-49c0-82ff-dbc290af8082" providerId="ADAL" clId="{68A56985-84DF-4169-9EE3-81ED3889A196}" dt="2020-10-28T22:45:54.155" v="160" actId="6549"/>
          <ac:spMkLst>
            <pc:docMk/>
            <pc:sldMk cId="3656363003" sldId="274"/>
            <ac:spMk id="2" creationId="{E33C08D8-E134-49CA-9C0B-5194FFB0B532}"/>
          </ac:spMkLst>
        </pc:spChg>
      </pc:sldChg>
      <pc:sldChg chg="add">
        <pc:chgData name="Steve Shellhammer" userId="0e71f22d-ee3e-49c0-82ff-dbc290af8082" providerId="ADAL" clId="{68A56985-84DF-4169-9EE3-81ED3889A196}" dt="2020-10-28T22:32:24.487" v="9"/>
        <pc:sldMkLst>
          <pc:docMk/>
          <pc:sldMk cId="384429679" sldId="275"/>
        </pc:sldMkLst>
      </pc:sldChg>
      <pc:sldChg chg="del">
        <pc:chgData name="Steve Shellhammer" userId="0e71f22d-ee3e-49c0-82ff-dbc290af8082" providerId="ADAL" clId="{68A56985-84DF-4169-9EE3-81ED3889A196}" dt="2020-10-28T22:32:19.165" v="8" actId="2696"/>
        <pc:sldMkLst>
          <pc:docMk/>
          <pc:sldMk cId="1597685350" sldId="275"/>
        </pc:sldMkLst>
      </pc:sldChg>
      <pc:sldChg chg="modSp mod">
        <pc:chgData name="Steve Shellhammer" userId="0e71f22d-ee3e-49c0-82ff-dbc290af8082" providerId="ADAL" clId="{68A56985-84DF-4169-9EE3-81ED3889A196}" dt="2020-10-28T22:41:28.044" v="158" actId="255"/>
        <pc:sldMkLst>
          <pc:docMk/>
          <pc:sldMk cId="2413532779" sldId="286"/>
        </pc:sldMkLst>
        <pc:spChg chg="mod">
          <ac:chgData name="Steve Shellhammer" userId="0e71f22d-ee3e-49c0-82ff-dbc290af8082" providerId="ADAL" clId="{68A56985-84DF-4169-9EE3-81ED3889A196}" dt="2020-10-28T22:34:20.994" v="17" actId="14100"/>
          <ac:spMkLst>
            <pc:docMk/>
            <pc:sldMk cId="2413532779" sldId="286"/>
            <ac:spMk id="2" creationId="{060DD231-5A7D-4AC8-99E5-A9263060C8C3}"/>
          </ac:spMkLst>
        </pc:spChg>
        <pc:spChg chg="mod">
          <ac:chgData name="Steve Shellhammer" userId="0e71f22d-ee3e-49c0-82ff-dbc290af8082" providerId="ADAL" clId="{68A56985-84DF-4169-9EE3-81ED3889A196}" dt="2020-10-28T22:41:28.044" v="158" actId="255"/>
          <ac:spMkLst>
            <pc:docMk/>
            <pc:sldMk cId="2413532779" sldId="286"/>
            <ac:spMk id="3" creationId="{93EF050B-AF6F-436B-AC1D-0A0B9B7A2748}"/>
          </ac:spMkLst>
        </pc:spChg>
      </pc:sldChg>
      <pc:sldChg chg="modSp add mod">
        <pc:chgData name="Steve Shellhammer" userId="0e71f22d-ee3e-49c0-82ff-dbc290af8082" providerId="ADAL" clId="{68A56985-84DF-4169-9EE3-81ED3889A196}" dt="2020-10-28T22:36:04.040" v="134" actId="6549"/>
        <pc:sldMkLst>
          <pc:docMk/>
          <pc:sldMk cId="2666241613" sldId="493"/>
        </pc:sldMkLst>
        <pc:spChg chg="mod">
          <ac:chgData name="Steve Shellhammer" userId="0e71f22d-ee3e-49c0-82ff-dbc290af8082" providerId="ADAL" clId="{68A56985-84DF-4169-9EE3-81ED3889A196}" dt="2020-10-28T22:36:04.040" v="134" actId="6549"/>
          <ac:spMkLst>
            <pc:docMk/>
            <pc:sldMk cId="2666241613" sldId="493"/>
            <ac:spMk id="3" creationId="{5CFC981D-0BCB-4FBE-BC3F-2B291B47CBC8}"/>
          </ac:spMkLst>
        </pc:spChg>
      </pc:sldChg>
      <pc:sldChg chg="del">
        <pc:chgData name="Steve Shellhammer" userId="0e71f22d-ee3e-49c0-82ff-dbc290af8082" providerId="ADAL" clId="{68A56985-84DF-4169-9EE3-81ED3889A196}" dt="2020-10-28T22:32:19.165" v="8" actId="2696"/>
        <pc:sldMkLst>
          <pc:docMk/>
          <pc:sldMk cId="3903999504" sldId="493"/>
        </pc:sldMkLst>
      </pc:sldChg>
      <pc:sldChg chg="del">
        <pc:chgData name="Steve Shellhammer" userId="0e71f22d-ee3e-49c0-82ff-dbc290af8082" providerId="ADAL" clId="{68A56985-84DF-4169-9EE3-81ED3889A196}" dt="2020-10-28T22:32:30.171" v="10" actId="47"/>
        <pc:sldMkLst>
          <pc:docMk/>
          <pc:sldMk cId="113095122" sldId="496"/>
        </pc:sldMkLst>
      </pc:sldChg>
      <pc:sldChg chg="del">
        <pc:chgData name="Steve Shellhammer" userId="0e71f22d-ee3e-49c0-82ff-dbc290af8082" providerId="ADAL" clId="{68A56985-84DF-4169-9EE3-81ED3889A196}" dt="2020-10-28T22:32:30.171" v="10" actId="47"/>
        <pc:sldMkLst>
          <pc:docMk/>
          <pc:sldMk cId="576287893" sldId="502"/>
        </pc:sldMkLst>
      </pc:sldChg>
      <pc:sldChg chg="del">
        <pc:chgData name="Steve Shellhammer" userId="0e71f22d-ee3e-49c0-82ff-dbc290af8082" providerId="ADAL" clId="{68A56985-84DF-4169-9EE3-81ED3889A196}" dt="2020-10-28T22:32:19.165" v="8" actId="2696"/>
        <pc:sldMkLst>
          <pc:docMk/>
          <pc:sldMk cId="3161715282" sldId="506"/>
        </pc:sldMkLst>
      </pc:sldChg>
      <pc:sldChg chg="add del">
        <pc:chgData name="Steve Shellhammer" userId="0e71f22d-ee3e-49c0-82ff-dbc290af8082" providerId="ADAL" clId="{68A56985-84DF-4169-9EE3-81ED3889A196}" dt="2020-10-28T22:36:59.713" v="147" actId="47"/>
        <pc:sldMkLst>
          <pc:docMk/>
          <pc:sldMk cId="3395298210" sldId="506"/>
        </pc:sldMkLst>
      </pc:sldChg>
      <pc:sldChg chg="del">
        <pc:chgData name="Steve Shellhammer" userId="0e71f22d-ee3e-49c0-82ff-dbc290af8082" providerId="ADAL" clId="{68A56985-84DF-4169-9EE3-81ED3889A196}" dt="2020-10-28T22:32:30.171" v="10" actId="47"/>
        <pc:sldMkLst>
          <pc:docMk/>
          <pc:sldMk cId="1423056760" sldId="507"/>
        </pc:sldMkLst>
      </pc:sldChg>
      <pc:sldChg chg="del">
        <pc:chgData name="Steve Shellhammer" userId="0e71f22d-ee3e-49c0-82ff-dbc290af8082" providerId="ADAL" clId="{68A56985-84DF-4169-9EE3-81ED3889A196}" dt="2020-10-28T22:32:19.165" v="8" actId="2696"/>
        <pc:sldMkLst>
          <pc:docMk/>
          <pc:sldMk cId="964894013" sldId="508"/>
        </pc:sldMkLst>
      </pc:sldChg>
      <pc:sldChg chg="add del">
        <pc:chgData name="Steve Shellhammer" userId="0e71f22d-ee3e-49c0-82ff-dbc290af8082" providerId="ADAL" clId="{68A56985-84DF-4169-9EE3-81ED3889A196}" dt="2020-10-28T22:36:59.713" v="147" actId="47"/>
        <pc:sldMkLst>
          <pc:docMk/>
          <pc:sldMk cId="4058890997" sldId="508"/>
        </pc:sldMkLst>
      </pc:sldChg>
      <pc:sldChg chg="del">
        <pc:chgData name="Steve Shellhammer" userId="0e71f22d-ee3e-49c0-82ff-dbc290af8082" providerId="ADAL" clId="{68A56985-84DF-4169-9EE3-81ED3889A196}" dt="2020-10-28T22:32:19.165" v="8" actId="2696"/>
        <pc:sldMkLst>
          <pc:docMk/>
          <pc:sldMk cId="75858101" sldId="510"/>
        </pc:sldMkLst>
      </pc:sldChg>
      <pc:sldChg chg="modSp add mod ord">
        <pc:chgData name="Steve Shellhammer" userId="0e71f22d-ee3e-49c0-82ff-dbc290af8082" providerId="ADAL" clId="{68A56985-84DF-4169-9EE3-81ED3889A196}" dt="2020-10-28T22:36:50.648" v="146"/>
        <pc:sldMkLst>
          <pc:docMk/>
          <pc:sldMk cId="3020696628" sldId="510"/>
        </pc:sldMkLst>
        <pc:spChg chg="mod">
          <ac:chgData name="Steve Shellhammer" userId="0e71f22d-ee3e-49c0-82ff-dbc290af8082" providerId="ADAL" clId="{68A56985-84DF-4169-9EE3-81ED3889A196}" dt="2020-10-28T22:36:40.098" v="144" actId="20577"/>
          <ac:spMkLst>
            <pc:docMk/>
            <pc:sldMk cId="3020696628" sldId="510"/>
            <ac:spMk id="2" creationId="{07E14B08-CE29-4EBB-A17E-07A593BFA24E}"/>
          </ac:spMkLst>
        </pc:spChg>
      </pc:sldChg>
      <pc:sldChg chg="del">
        <pc:chgData name="Steve Shellhammer" userId="0e71f22d-ee3e-49c0-82ff-dbc290af8082" providerId="ADAL" clId="{68A56985-84DF-4169-9EE3-81ED3889A196}" dt="2020-10-28T22:32:19.165" v="8" actId="2696"/>
        <pc:sldMkLst>
          <pc:docMk/>
          <pc:sldMk cId="1939901196" sldId="512"/>
        </pc:sldMkLst>
      </pc:sldChg>
      <pc:sldChg chg="add del">
        <pc:chgData name="Steve Shellhammer" userId="0e71f22d-ee3e-49c0-82ff-dbc290af8082" providerId="ADAL" clId="{68A56985-84DF-4169-9EE3-81ED3889A196}" dt="2020-10-28T22:36:59.713" v="147" actId="47"/>
        <pc:sldMkLst>
          <pc:docMk/>
          <pc:sldMk cId="3118973684" sldId="512"/>
        </pc:sldMkLst>
      </pc:sldChg>
      <pc:sldChg chg="add del">
        <pc:chgData name="Steve Shellhammer" userId="0e71f22d-ee3e-49c0-82ff-dbc290af8082" providerId="ADAL" clId="{68A56985-84DF-4169-9EE3-81ED3889A196}" dt="2020-10-28T22:36:59.713" v="147" actId="47"/>
        <pc:sldMkLst>
          <pc:docMk/>
          <pc:sldMk cId="1433801818" sldId="515"/>
        </pc:sldMkLst>
      </pc:sldChg>
      <pc:sldChg chg="del">
        <pc:chgData name="Steve Shellhammer" userId="0e71f22d-ee3e-49c0-82ff-dbc290af8082" providerId="ADAL" clId="{68A56985-84DF-4169-9EE3-81ED3889A196}" dt="2020-10-28T22:32:19.165" v="8" actId="2696"/>
        <pc:sldMkLst>
          <pc:docMk/>
          <pc:sldMk cId="4290547283" sldId="515"/>
        </pc:sldMkLst>
      </pc:sldChg>
      <pc:sldChg chg="add del">
        <pc:chgData name="Steve Shellhammer" userId="0e71f22d-ee3e-49c0-82ff-dbc290af8082" providerId="ADAL" clId="{68A56985-84DF-4169-9EE3-81ED3889A196}" dt="2020-10-28T22:36:59.713" v="147" actId="47"/>
        <pc:sldMkLst>
          <pc:docMk/>
          <pc:sldMk cId="1788197344" sldId="516"/>
        </pc:sldMkLst>
      </pc:sldChg>
      <pc:sldChg chg="del">
        <pc:chgData name="Steve Shellhammer" userId="0e71f22d-ee3e-49c0-82ff-dbc290af8082" providerId="ADAL" clId="{68A56985-84DF-4169-9EE3-81ED3889A196}" dt="2020-10-28T22:32:19.165" v="8" actId="2696"/>
        <pc:sldMkLst>
          <pc:docMk/>
          <pc:sldMk cId="3806617813" sldId="516"/>
        </pc:sldMkLst>
      </pc:sldChg>
      <pc:sldChg chg="del">
        <pc:chgData name="Steve Shellhammer" userId="0e71f22d-ee3e-49c0-82ff-dbc290af8082" providerId="ADAL" clId="{68A56985-84DF-4169-9EE3-81ED3889A196}" dt="2020-10-28T22:32:19.165" v="8" actId="2696"/>
        <pc:sldMkLst>
          <pc:docMk/>
          <pc:sldMk cId="1837630000" sldId="517"/>
        </pc:sldMkLst>
      </pc:sldChg>
      <pc:sldChg chg="add del">
        <pc:chgData name="Steve Shellhammer" userId="0e71f22d-ee3e-49c0-82ff-dbc290af8082" providerId="ADAL" clId="{68A56985-84DF-4169-9EE3-81ED3889A196}" dt="2020-10-28T22:36:59.713" v="147" actId="47"/>
        <pc:sldMkLst>
          <pc:docMk/>
          <pc:sldMk cId="2109732039" sldId="517"/>
        </pc:sldMkLst>
      </pc:sldChg>
      <pc:sldChg chg="add del">
        <pc:chgData name="Steve Shellhammer" userId="0e71f22d-ee3e-49c0-82ff-dbc290af8082" providerId="ADAL" clId="{68A56985-84DF-4169-9EE3-81ED3889A196}" dt="2020-10-28T22:36:59.713" v="147" actId="47"/>
        <pc:sldMkLst>
          <pc:docMk/>
          <pc:sldMk cId="812735660" sldId="518"/>
        </pc:sldMkLst>
      </pc:sldChg>
      <pc:sldChg chg="del">
        <pc:chgData name="Steve Shellhammer" userId="0e71f22d-ee3e-49c0-82ff-dbc290af8082" providerId="ADAL" clId="{68A56985-84DF-4169-9EE3-81ED3889A196}" dt="2020-10-28T22:32:19.165" v="8" actId="2696"/>
        <pc:sldMkLst>
          <pc:docMk/>
          <pc:sldMk cId="896973447" sldId="518"/>
        </pc:sldMkLst>
      </pc:sldChg>
      <pc:sldChg chg="modSp mod">
        <pc:chgData name="Steve Shellhammer" userId="0e71f22d-ee3e-49c0-82ff-dbc290af8082" providerId="ADAL" clId="{68A56985-84DF-4169-9EE3-81ED3889A196}" dt="2020-10-28T22:34:02.548" v="16" actId="1076"/>
        <pc:sldMkLst>
          <pc:docMk/>
          <pc:sldMk cId="1842148359" sldId="521"/>
        </pc:sldMkLst>
        <pc:spChg chg="mod">
          <ac:chgData name="Steve Shellhammer" userId="0e71f22d-ee3e-49c0-82ff-dbc290af8082" providerId="ADAL" clId="{68A56985-84DF-4169-9EE3-81ED3889A196}" dt="2020-10-28T22:34:02.548" v="16" actId="1076"/>
          <ac:spMkLst>
            <pc:docMk/>
            <pc:sldMk cId="1842148359" sldId="521"/>
            <ac:spMk id="3" creationId="{1BDB319B-25F7-411F-8EC4-9289903F63AB}"/>
          </ac:spMkLst>
        </pc:spChg>
      </pc:sldChg>
      <pc:sldChg chg="modSp mod">
        <pc:chgData name="Steve Shellhammer" userId="0e71f22d-ee3e-49c0-82ff-dbc290af8082" providerId="ADAL" clId="{68A56985-84DF-4169-9EE3-81ED3889A196}" dt="2020-10-28T22:37:31.470" v="150"/>
        <pc:sldMkLst>
          <pc:docMk/>
          <pc:sldMk cId="2278853095" sldId="523"/>
        </pc:sldMkLst>
        <pc:spChg chg="mod">
          <ac:chgData name="Steve Shellhammer" userId="0e71f22d-ee3e-49c0-82ff-dbc290af8082" providerId="ADAL" clId="{68A56985-84DF-4169-9EE3-81ED3889A196}" dt="2020-10-28T22:37:31.470" v="150"/>
          <ac:spMkLst>
            <pc:docMk/>
            <pc:sldMk cId="2278853095" sldId="523"/>
            <ac:spMk id="3" creationId="{57A68415-0082-4473-98AD-CD5C6FDD41BB}"/>
          </ac:spMkLst>
        </pc:spChg>
      </pc:sldChg>
      <pc:sldChg chg="modSp new mod">
        <pc:chgData name="Steve Shellhammer" userId="0e71f22d-ee3e-49c0-82ff-dbc290af8082" providerId="ADAL" clId="{68A56985-84DF-4169-9EE3-81ED3889A196}" dt="2020-11-04T20:52:33.375" v="632" actId="12"/>
        <pc:sldMkLst>
          <pc:docMk/>
          <pc:sldMk cId="3196112857" sldId="524"/>
        </pc:sldMkLst>
        <pc:spChg chg="mod">
          <ac:chgData name="Steve Shellhammer" userId="0e71f22d-ee3e-49c0-82ff-dbc290af8082" providerId="ADAL" clId="{68A56985-84DF-4169-9EE3-81ED3889A196}" dt="2020-11-04T20:46:40.078" v="348" actId="20577"/>
          <ac:spMkLst>
            <pc:docMk/>
            <pc:sldMk cId="3196112857" sldId="524"/>
            <ac:spMk id="2" creationId="{24DD176E-F2AC-49C2-A4E7-B467DDE219C2}"/>
          </ac:spMkLst>
        </pc:spChg>
        <pc:spChg chg="mod">
          <ac:chgData name="Steve Shellhammer" userId="0e71f22d-ee3e-49c0-82ff-dbc290af8082" providerId="ADAL" clId="{68A56985-84DF-4169-9EE3-81ED3889A196}" dt="2020-11-04T20:52:33.375" v="632" actId="12"/>
          <ac:spMkLst>
            <pc:docMk/>
            <pc:sldMk cId="3196112857" sldId="524"/>
            <ac:spMk id="3" creationId="{ACBB0A62-A034-4C20-863A-F32EED4B5801}"/>
          </ac:spMkLst>
        </pc:spChg>
      </pc:sldChg>
    </pc:docChg>
  </pc:docChgLst>
  <pc:docChgLst>
    <pc:chgData name="Steve Shellhammer" userId="0e71f22d-ee3e-49c0-82ff-dbc290af8082" providerId="ADAL" clId="{17CAC3FE-593C-4180-BC6A-579E5A4FEC20}"/>
    <pc:docChg chg="modSld">
      <pc:chgData name="Steve Shellhammer" userId="0e71f22d-ee3e-49c0-82ff-dbc290af8082" providerId="ADAL" clId="{17CAC3FE-593C-4180-BC6A-579E5A4FEC20}" dt="2020-04-27T23:58:09.719" v="10" actId="20577"/>
      <pc:docMkLst>
        <pc:docMk/>
      </pc:docMkLst>
      <pc:sldChg chg="modSp">
        <pc:chgData name="Steve Shellhammer" userId="0e71f22d-ee3e-49c0-82ff-dbc290af8082" providerId="ADAL" clId="{17CAC3FE-593C-4180-BC6A-579E5A4FEC20}" dt="2020-04-27T23:58:09.719" v="10" actId="20577"/>
        <pc:sldMkLst>
          <pc:docMk/>
          <pc:sldMk cId="3058792684" sldId="496"/>
        </pc:sldMkLst>
        <pc:spChg chg="mod">
          <ac:chgData name="Steve Shellhammer" userId="0e71f22d-ee3e-49c0-82ff-dbc290af8082" providerId="ADAL" clId="{17CAC3FE-593C-4180-BC6A-579E5A4FEC20}" dt="2020-04-27T23:58:09.719" v="10" actId="20577"/>
          <ac:spMkLst>
            <pc:docMk/>
            <pc:sldMk cId="3058792684" sldId="496"/>
            <ac:spMk id="3" creationId="{2CB45295-3E99-4A32-A947-B96A9B06242C}"/>
          </ac:spMkLst>
        </pc:spChg>
      </pc:sldChg>
    </pc:docChg>
  </pc:docChgLst>
  <pc:docChgLst>
    <pc:chgData name="Alice Chen" userId="7b3df222-37f2-4ef5-b6ff-21f127db4b9a" providerId="ADAL" clId="{754F1628-B719-4AFE-89B9-604782CC4D1C}"/>
    <pc:docChg chg="undo custSel addSld modSld">
      <pc:chgData name="Alice Chen" userId="7b3df222-37f2-4ef5-b6ff-21f127db4b9a" providerId="ADAL" clId="{754F1628-B719-4AFE-89B9-604782CC4D1C}" dt="2019-08-20T00:40:38.268" v="467" actId="20577"/>
      <pc:docMkLst>
        <pc:docMk/>
      </pc:docMkLst>
      <pc:sldChg chg="modSp">
        <pc:chgData name="Alice Chen" userId="7b3df222-37f2-4ef5-b6ff-21f127db4b9a" providerId="ADAL" clId="{754F1628-B719-4AFE-89B9-604782CC4D1C}" dt="2019-08-19T22:26:56.847" v="0"/>
        <pc:sldMkLst>
          <pc:docMk/>
          <pc:sldMk cId="0" sldId="256"/>
        </pc:sldMkLst>
        <pc:graphicFrameChg chg="mod">
          <ac:chgData name="Alice Chen" userId="7b3df222-37f2-4ef5-b6ff-21f127db4b9a" providerId="ADAL" clId="{754F1628-B719-4AFE-89B9-604782CC4D1C}" dt="2019-08-19T22:26:56.847" v="0"/>
          <ac:graphicFrameMkLst>
            <pc:docMk/>
            <pc:sldMk cId="0" sldId="256"/>
            <ac:graphicFrameMk id="9" creationId="{00000000-0000-0000-0000-000000000000}"/>
          </ac:graphicFrameMkLst>
        </pc:graphicFrameChg>
      </pc:sldChg>
      <pc:sldChg chg="addSp delSp modSp">
        <pc:chgData name="Alice Chen" userId="7b3df222-37f2-4ef5-b6ff-21f127db4b9a" providerId="ADAL" clId="{754F1628-B719-4AFE-89B9-604782CC4D1C}" dt="2019-08-20T00:39:10.951" v="451" actId="6549"/>
        <pc:sldMkLst>
          <pc:docMk/>
          <pc:sldMk cId="1724715718" sldId="319"/>
        </pc:sldMkLst>
        <pc:spChg chg="mod">
          <ac:chgData name="Alice Chen" userId="7b3df222-37f2-4ef5-b6ff-21f127db4b9a" providerId="ADAL" clId="{754F1628-B719-4AFE-89B9-604782CC4D1C}" dt="2019-08-20T00:39:10.951" v="451" actId="6549"/>
          <ac:spMkLst>
            <pc:docMk/>
            <pc:sldMk cId="1724715718" sldId="319"/>
            <ac:spMk id="3" creationId="{541CE8C7-E044-4DEE-A730-25E57DF638D2}"/>
          </ac:spMkLst>
        </pc:spChg>
        <pc:spChg chg="add del">
          <ac:chgData name="Alice Chen" userId="7b3df222-37f2-4ef5-b6ff-21f127db4b9a" providerId="ADAL" clId="{754F1628-B719-4AFE-89B9-604782CC4D1C}" dt="2019-08-20T00:38:31.912" v="446"/>
          <ac:spMkLst>
            <pc:docMk/>
            <pc:sldMk cId="1724715718" sldId="319"/>
            <ac:spMk id="6" creationId="{A1D7EA0A-E0C6-412C-AD4D-EA9886AF2902}"/>
          </ac:spMkLst>
        </pc:spChg>
        <pc:picChg chg="add mod ord">
          <ac:chgData name="Alice Chen" userId="7b3df222-37f2-4ef5-b6ff-21f127db4b9a" providerId="ADAL" clId="{754F1628-B719-4AFE-89B9-604782CC4D1C}" dt="2019-08-20T00:38:45.047" v="449" actId="167"/>
          <ac:picMkLst>
            <pc:docMk/>
            <pc:sldMk cId="1724715718" sldId="319"/>
            <ac:picMk id="8" creationId="{F8B26911-AB4E-421D-8512-CBA5BE45780B}"/>
          </ac:picMkLst>
        </pc:picChg>
        <pc:picChg chg="del">
          <ac:chgData name="Alice Chen" userId="7b3df222-37f2-4ef5-b6ff-21f127db4b9a" providerId="ADAL" clId="{754F1628-B719-4AFE-89B9-604782CC4D1C}" dt="2019-08-20T00:38:46.372" v="450" actId="478"/>
          <ac:picMkLst>
            <pc:docMk/>
            <pc:sldMk cId="1724715718" sldId="319"/>
            <ac:picMk id="10" creationId="{D5B91998-D4C6-4AAB-BC4F-7818D7FB797F}"/>
          </ac:picMkLst>
        </pc:picChg>
      </pc:sldChg>
    </pc:docChg>
  </pc:docChgLst>
  <pc:docChgLst>
    <pc:chgData name="Steve Shellhammer" userId="0e71f22d-ee3e-49c0-82ff-dbc290af8082" providerId="ADAL" clId="{EC9D9057-4442-4F00-8704-3858532CF3DC}"/>
    <pc:docChg chg="custSel addSld modSld">
      <pc:chgData name="Steve Shellhammer" userId="0e71f22d-ee3e-49c0-82ff-dbc290af8082" providerId="ADAL" clId="{EC9D9057-4442-4F00-8704-3858532CF3DC}" dt="2020-05-11T23:02:06.506" v="816" actId="20577"/>
      <pc:docMkLst>
        <pc:docMk/>
      </pc:docMkLst>
      <pc:sldChg chg="modSp mod">
        <pc:chgData name="Steve Shellhammer" userId="0e71f22d-ee3e-49c0-82ff-dbc290af8082" providerId="ADAL" clId="{EC9D9057-4442-4F00-8704-3858532CF3DC}" dt="2020-05-11T22:57:54.883" v="797" actId="108"/>
        <pc:sldMkLst>
          <pc:docMk/>
          <pc:sldMk cId="4116869800" sldId="498"/>
        </pc:sldMkLst>
        <pc:spChg chg="mod">
          <ac:chgData name="Steve Shellhammer" userId="0e71f22d-ee3e-49c0-82ff-dbc290af8082" providerId="ADAL" clId="{EC9D9057-4442-4F00-8704-3858532CF3DC}" dt="2020-05-11T22:57:54.883" v="797" actId="108"/>
          <ac:spMkLst>
            <pc:docMk/>
            <pc:sldMk cId="4116869800" sldId="498"/>
            <ac:spMk id="3" creationId="{9E5366DA-6133-45E6-A8E1-01BBFA1C4644}"/>
          </ac:spMkLst>
        </pc:spChg>
      </pc:sldChg>
      <pc:sldChg chg="modSp new mod">
        <pc:chgData name="Steve Shellhammer" userId="0e71f22d-ee3e-49c0-82ff-dbc290af8082" providerId="ADAL" clId="{EC9D9057-4442-4F00-8704-3858532CF3DC}" dt="2020-05-11T22:54:41.987" v="443"/>
        <pc:sldMkLst>
          <pc:docMk/>
          <pc:sldMk cId="6448457" sldId="499"/>
        </pc:sldMkLst>
        <pc:spChg chg="mod">
          <ac:chgData name="Steve Shellhammer" userId="0e71f22d-ee3e-49c0-82ff-dbc290af8082" providerId="ADAL" clId="{EC9D9057-4442-4F00-8704-3858532CF3DC}" dt="2020-05-11T22:54:41.987" v="443"/>
          <ac:spMkLst>
            <pc:docMk/>
            <pc:sldMk cId="6448457" sldId="499"/>
            <ac:spMk id="2" creationId="{B00EA771-7007-43C8-9170-5B5BEFDFA35C}"/>
          </ac:spMkLst>
        </pc:spChg>
        <pc:spChg chg="mod">
          <ac:chgData name="Steve Shellhammer" userId="0e71f22d-ee3e-49c0-82ff-dbc290af8082" providerId="ADAL" clId="{EC9D9057-4442-4F00-8704-3858532CF3DC}" dt="2020-05-11T22:54:33.982" v="442" actId="20577"/>
          <ac:spMkLst>
            <pc:docMk/>
            <pc:sldMk cId="6448457" sldId="499"/>
            <ac:spMk id="3" creationId="{FCAE6814-D33B-4F40-9B17-FBFC6FFE071F}"/>
          </ac:spMkLst>
        </pc:spChg>
      </pc:sldChg>
      <pc:sldChg chg="modSp new mod">
        <pc:chgData name="Steve Shellhammer" userId="0e71f22d-ee3e-49c0-82ff-dbc290af8082" providerId="ADAL" clId="{EC9D9057-4442-4F00-8704-3858532CF3DC}" dt="2020-05-11T23:02:06.506" v="816" actId="20577"/>
        <pc:sldMkLst>
          <pc:docMk/>
          <pc:sldMk cId="2269739983" sldId="500"/>
        </pc:sldMkLst>
        <pc:spChg chg="mod">
          <ac:chgData name="Steve Shellhammer" userId="0e71f22d-ee3e-49c0-82ff-dbc290af8082" providerId="ADAL" clId="{EC9D9057-4442-4F00-8704-3858532CF3DC}" dt="2020-05-11T22:55:05.296" v="449" actId="14100"/>
          <ac:spMkLst>
            <pc:docMk/>
            <pc:sldMk cId="2269739983" sldId="500"/>
            <ac:spMk id="2" creationId="{DCA3E915-78F0-4F0B-97E3-5E58B1FF07C3}"/>
          </ac:spMkLst>
        </pc:spChg>
        <pc:spChg chg="mod">
          <ac:chgData name="Steve Shellhammer" userId="0e71f22d-ee3e-49c0-82ff-dbc290af8082" providerId="ADAL" clId="{EC9D9057-4442-4F00-8704-3858532CF3DC}" dt="2020-05-11T23:02:06.506" v="816" actId="20577"/>
          <ac:spMkLst>
            <pc:docMk/>
            <pc:sldMk cId="2269739983" sldId="500"/>
            <ac:spMk id="3" creationId="{D1A7323C-9EBB-4F2C-8C44-D1D1CB0F591E}"/>
          </ac:spMkLst>
        </pc:spChg>
        <pc:picChg chg="mod">
          <ac:chgData name="Steve Shellhammer" userId="0e71f22d-ee3e-49c0-82ff-dbc290af8082" providerId="ADAL" clId="{EC9D9057-4442-4F00-8704-3858532CF3DC}" dt="2020-05-11T22:55:48.444" v="459" actId="1076"/>
          <ac:picMkLst>
            <pc:docMk/>
            <pc:sldMk cId="2269739983" sldId="500"/>
            <ac:picMk id="7" creationId="{1389076B-B3CA-4924-80A9-A58F585492D7}"/>
          </ac:picMkLst>
        </pc:picChg>
      </pc:sldChg>
    </pc:docChg>
  </pc:docChgLst>
  <pc:docChgLst>
    <pc:chgData name="Steve Shellhammer" userId="0e71f22d-ee3e-49c0-82ff-dbc290af8082" providerId="ADAL" clId="{E2A28CE2-8346-4C12-9058-38E6CE923698}"/>
    <pc:docChg chg="custSel addSld delSld modSld sldOrd">
      <pc:chgData name="Steve Shellhammer" userId="0e71f22d-ee3e-49c0-82ff-dbc290af8082" providerId="ADAL" clId="{E2A28CE2-8346-4C12-9058-38E6CE923698}" dt="2020-03-19T23:55:25.874" v="848" actId="20577"/>
      <pc:docMkLst>
        <pc:docMk/>
      </pc:docMkLst>
      <pc:sldChg chg="modSp">
        <pc:chgData name="Steve Shellhammer" userId="0e71f22d-ee3e-49c0-82ff-dbc290af8082" providerId="ADAL" clId="{E2A28CE2-8346-4C12-9058-38E6CE923698}" dt="2020-03-19T23:52:10.297" v="802" actId="20577"/>
        <pc:sldMkLst>
          <pc:docMk/>
          <pc:sldMk cId="249070322" sldId="406"/>
        </pc:sldMkLst>
        <pc:spChg chg="mod">
          <ac:chgData name="Steve Shellhammer" userId="0e71f22d-ee3e-49c0-82ff-dbc290af8082" providerId="ADAL" clId="{E2A28CE2-8346-4C12-9058-38E6CE923698}" dt="2020-03-19T23:52:10.297" v="802" actId="20577"/>
          <ac:spMkLst>
            <pc:docMk/>
            <pc:sldMk cId="249070322" sldId="406"/>
            <ac:spMk id="3" creationId="{9A6A71E9-257A-4B1B-953B-22AFDB361028}"/>
          </ac:spMkLst>
        </pc:spChg>
      </pc:sldChg>
      <pc:sldChg chg="modSp">
        <pc:chgData name="Steve Shellhammer" userId="0e71f22d-ee3e-49c0-82ff-dbc290af8082" providerId="ADAL" clId="{E2A28CE2-8346-4C12-9058-38E6CE923698}" dt="2020-03-19T23:52:52.722" v="822" actId="20577"/>
        <pc:sldMkLst>
          <pc:docMk/>
          <pc:sldMk cId="1035274922" sldId="427"/>
        </pc:sldMkLst>
        <pc:spChg chg="mod">
          <ac:chgData name="Steve Shellhammer" userId="0e71f22d-ee3e-49c0-82ff-dbc290af8082" providerId="ADAL" clId="{E2A28CE2-8346-4C12-9058-38E6CE923698}" dt="2020-03-19T23:51:48.399" v="796" actId="14100"/>
          <ac:spMkLst>
            <pc:docMk/>
            <pc:sldMk cId="1035274922" sldId="427"/>
            <ac:spMk id="2" creationId="{83D2B0C1-8C32-4449-911A-435495055D27}"/>
          </ac:spMkLst>
        </pc:spChg>
        <pc:spChg chg="mod">
          <ac:chgData name="Steve Shellhammer" userId="0e71f22d-ee3e-49c0-82ff-dbc290af8082" providerId="ADAL" clId="{E2A28CE2-8346-4C12-9058-38E6CE923698}" dt="2020-03-19T23:52:52.722" v="822" actId="20577"/>
          <ac:spMkLst>
            <pc:docMk/>
            <pc:sldMk cId="1035274922" sldId="427"/>
            <ac:spMk id="3" creationId="{12307F9D-418F-48EB-8648-6384238537F5}"/>
          </ac:spMkLst>
        </pc:spChg>
      </pc:sldChg>
      <pc:sldChg chg="modSp">
        <pc:chgData name="Steve Shellhammer" userId="0e71f22d-ee3e-49c0-82ff-dbc290af8082" providerId="ADAL" clId="{E2A28CE2-8346-4C12-9058-38E6CE923698}" dt="2020-03-19T23:43:46.643" v="275" actId="1037"/>
        <pc:sldMkLst>
          <pc:docMk/>
          <pc:sldMk cId="3538506041" sldId="428"/>
        </pc:sldMkLst>
        <pc:spChg chg="mod">
          <ac:chgData name="Steve Shellhammer" userId="0e71f22d-ee3e-49c0-82ff-dbc290af8082" providerId="ADAL" clId="{E2A28CE2-8346-4C12-9058-38E6CE923698}" dt="2020-03-19T23:43:46.643" v="275" actId="1037"/>
          <ac:spMkLst>
            <pc:docMk/>
            <pc:sldMk cId="3538506041" sldId="428"/>
            <ac:spMk id="9" creationId="{8F879E95-2107-490C-866A-705CC623A0F1}"/>
          </ac:spMkLst>
        </pc:spChg>
      </pc:sldChg>
      <pc:sldChg chg="modSp">
        <pc:chgData name="Steve Shellhammer" userId="0e71f22d-ee3e-49c0-82ff-dbc290af8082" providerId="ADAL" clId="{E2A28CE2-8346-4C12-9058-38E6CE923698}" dt="2020-03-19T23:53:42.624" v="833" actId="20577"/>
        <pc:sldMkLst>
          <pc:docMk/>
          <pc:sldMk cId="3861508888" sldId="430"/>
        </pc:sldMkLst>
        <pc:spChg chg="mod">
          <ac:chgData name="Steve Shellhammer" userId="0e71f22d-ee3e-49c0-82ff-dbc290af8082" providerId="ADAL" clId="{E2A28CE2-8346-4C12-9058-38E6CE923698}" dt="2020-03-19T23:53:37.842" v="827" actId="14100"/>
          <ac:spMkLst>
            <pc:docMk/>
            <pc:sldMk cId="3861508888" sldId="430"/>
            <ac:spMk id="2" creationId="{DD8839F9-042D-41A3-838A-BB8F4F293070}"/>
          </ac:spMkLst>
        </pc:spChg>
        <pc:spChg chg="mod">
          <ac:chgData name="Steve Shellhammer" userId="0e71f22d-ee3e-49c0-82ff-dbc290af8082" providerId="ADAL" clId="{E2A28CE2-8346-4C12-9058-38E6CE923698}" dt="2020-03-19T23:53:42.624" v="833" actId="20577"/>
          <ac:spMkLst>
            <pc:docMk/>
            <pc:sldMk cId="3861508888" sldId="430"/>
            <ac:spMk id="3" creationId="{1A0B7CDB-40CA-4450-9513-F61674FC07D5}"/>
          </ac:spMkLst>
        </pc:spChg>
      </pc:sldChg>
      <pc:sldChg chg="modSp ord">
        <pc:chgData name="Steve Shellhammer" userId="0e71f22d-ee3e-49c0-82ff-dbc290af8082" providerId="ADAL" clId="{E2A28CE2-8346-4C12-9058-38E6CE923698}" dt="2020-03-19T23:45:01.739" v="289"/>
        <pc:sldMkLst>
          <pc:docMk/>
          <pc:sldMk cId="2306099757" sldId="431"/>
        </pc:sldMkLst>
        <pc:spChg chg="mod">
          <ac:chgData name="Steve Shellhammer" userId="0e71f22d-ee3e-49c0-82ff-dbc290af8082" providerId="ADAL" clId="{E2A28CE2-8346-4C12-9058-38E6CE923698}" dt="2020-03-19T23:44:53.532" v="287" actId="20577"/>
          <ac:spMkLst>
            <pc:docMk/>
            <pc:sldMk cId="2306099757" sldId="431"/>
            <ac:spMk id="2" creationId="{E12ABB74-9070-41F2-A1EE-EC5604EAB0D0}"/>
          </ac:spMkLst>
        </pc:spChg>
      </pc:sldChg>
      <pc:sldChg chg="modSp">
        <pc:chgData name="Steve Shellhammer" userId="0e71f22d-ee3e-49c0-82ff-dbc290af8082" providerId="ADAL" clId="{E2A28CE2-8346-4C12-9058-38E6CE923698}" dt="2020-03-19T23:55:25.874" v="848" actId="20577"/>
        <pc:sldMkLst>
          <pc:docMk/>
          <pc:sldMk cId="3726641047" sldId="432"/>
        </pc:sldMkLst>
        <pc:spChg chg="mod">
          <ac:chgData name="Steve Shellhammer" userId="0e71f22d-ee3e-49c0-82ff-dbc290af8082" providerId="ADAL" clId="{E2A28CE2-8346-4C12-9058-38E6CE923698}" dt="2020-03-19T23:48:41.466" v="495" actId="14100"/>
          <ac:spMkLst>
            <pc:docMk/>
            <pc:sldMk cId="3726641047" sldId="432"/>
            <ac:spMk id="2" creationId="{E12ABB74-9070-41F2-A1EE-EC5604EAB0D0}"/>
          </ac:spMkLst>
        </pc:spChg>
        <pc:spChg chg="mod">
          <ac:chgData name="Steve Shellhammer" userId="0e71f22d-ee3e-49c0-82ff-dbc290af8082" providerId="ADAL" clId="{E2A28CE2-8346-4C12-9058-38E6CE923698}" dt="2020-03-19T23:55:25.874" v="848" actId="20577"/>
          <ac:spMkLst>
            <pc:docMk/>
            <pc:sldMk cId="3726641047" sldId="432"/>
            <ac:spMk id="3" creationId="{D565A098-45B7-437B-8FCB-F01D5F18EC6E}"/>
          </ac:spMkLst>
        </pc:spChg>
        <pc:picChg chg="mod">
          <ac:chgData name="Steve Shellhammer" userId="0e71f22d-ee3e-49c0-82ff-dbc290af8082" providerId="ADAL" clId="{E2A28CE2-8346-4C12-9058-38E6CE923698}" dt="2020-03-19T23:48:50.512" v="496" actId="1076"/>
          <ac:picMkLst>
            <pc:docMk/>
            <pc:sldMk cId="3726641047" sldId="432"/>
            <ac:picMk id="10" creationId="{5FD8B795-43C6-4C3B-91AA-40A30C0AE719}"/>
          </ac:picMkLst>
        </pc:picChg>
      </pc:sldChg>
      <pc:sldChg chg="modSp ord">
        <pc:chgData name="Steve Shellhammer" userId="0e71f22d-ee3e-49c0-82ff-dbc290af8082" providerId="ADAL" clId="{E2A28CE2-8346-4C12-9058-38E6CE923698}" dt="2020-03-19T23:45:23.638" v="295"/>
        <pc:sldMkLst>
          <pc:docMk/>
          <pc:sldMk cId="1095822582" sldId="433"/>
        </pc:sldMkLst>
        <pc:spChg chg="mod">
          <ac:chgData name="Steve Shellhammer" userId="0e71f22d-ee3e-49c0-82ff-dbc290af8082" providerId="ADAL" clId="{E2A28CE2-8346-4C12-9058-38E6CE923698}" dt="2020-03-19T23:45:16.905" v="293" actId="20577"/>
          <ac:spMkLst>
            <pc:docMk/>
            <pc:sldMk cId="1095822582" sldId="433"/>
            <ac:spMk id="2" creationId="{E12ABB74-9070-41F2-A1EE-EC5604EAB0D0}"/>
          </ac:spMkLst>
        </pc:spChg>
      </pc:sldChg>
      <pc:sldChg chg="del">
        <pc:chgData name="Steve Shellhammer" userId="0e71f22d-ee3e-49c0-82ff-dbc290af8082" providerId="ADAL" clId="{E2A28CE2-8346-4C12-9058-38E6CE923698}" dt="2020-03-19T23:46:16.235" v="298" actId="47"/>
        <pc:sldMkLst>
          <pc:docMk/>
          <pc:sldMk cId="3861063016" sldId="434"/>
        </pc:sldMkLst>
      </pc:sldChg>
      <pc:sldChg chg="ord">
        <pc:chgData name="Steve Shellhammer" userId="0e71f22d-ee3e-49c0-82ff-dbc290af8082" providerId="ADAL" clId="{E2A28CE2-8346-4C12-9058-38E6CE923698}" dt="2020-03-19T23:45:35.325" v="297"/>
        <pc:sldMkLst>
          <pc:docMk/>
          <pc:sldMk cId="3445591132" sldId="437"/>
        </pc:sldMkLst>
      </pc:sldChg>
      <pc:sldChg chg="ord">
        <pc:chgData name="Steve Shellhammer" userId="0e71f22d-ee3e-49c0-82ff-dbc290af8082" providerId="ADAL" clId="{E2A28CE2-8346-4C12-9058-38E6CE923698}" dt="2020-03-19T23:45:35.325" v="297"/>
        <pc:sldMkLst>
          <pc:docMk/>
          <pc:sldMk cId="2172175262" sldId="438"/>
        </pc:sldMkLst>
      </pc:sldChg>
      <pc:sldChg chg="ord">
        <pc:chgData name="Steve Shellhammer" userId="0e71f22d-ee3e-49c0-82ff-dbc290af8082" providerId="ADAL" clId="{E2A28CE2-8346-4C12-9058-38E6CE923698}" dt="2020-03-19T23:45:35.325" v="297"/>
        <pc:sldMkLst>
          <pc:docMk/>
          <pc:sldMk cId="2001233385" sldId="439"/>
        </pc:sldMkLst>
      </pc:sldChg>
      <pc:sldChg chg="ord">
        <pc:chgData name="Steve Shellhammer" userId="0e71f22d-ee3e-49c0-82ff-dbc290af8082" providerId="ADAL" clId="{E2A28CE2-8346-4C12-9058-38E6CE923698}" dt="2020-03-19T23:45:35.325" v="297"/>
        <pc:sldMkLst>
          <pc:docMk/>
          <pc:sldMk cId="3564842446" sldId="440"/>
        </pc:sldMkLst>
      </pc:sldChg>
      <pc:sldChg chg="ord">
        <pc:chgData name="Steve Shellhammer" userId="0e71f22d-ee3e-49c0-82ff-dbc290af8082" providerId="ADAL" clId="{E2A28CE2-8346-4C12-9058-38E6CE923698}" dt="2020-03-19T23:45:35.325" v="297"/>
        <pc:sldMkLst>
          <pc:docMk/>
          <pc:sldMk cId="3640535783" sldId="441"/>
        </pc:sldMkLst>
      </pc:sldChg>
      <pc:sldChg chg="ord">
        <pc:chgData name="Steve Shellhammer" userId="0e71f22d-ee3e-49c0-82ff-dbc290af8082" providerId="ADAL" clId="{E2A28CE2-8346-4C12-9058-38E6CE923698}" dt="2020-03-19T23:45:35.325" v="297"/>
        <pc:sldMkLst>
          <pc:docMk/>
          <pc:sldMk cId="1456025250" sldId="442"/>
        </pc:sldMkLst>
      </pc:sldChg>
      <pc:sldChg chg="modSp">
        <pc:chgData name="Steve Shellhammer" userId="0e71f22d-ee3e-49c0-82ff-dbc290af8082" providerId="ADAL" clId="{E2A28CE2-8346-4C12-9058-38E6CE923698}" dt="2020-03-19T23:54:48.982" v="838" actId="14100"/>
        <pc:sldMkLst>
          <pc:docMk/>
          <pc:sldMk cId="1741197777" sldId="444"/>
        </pc:sldMkLst>
        <pc:spChg chg="mod">
          <ac:chgData name="Steve Shellhammer" userId="0e71f22d-ee3e-49c0-82ff-dbc290af8082" providerId="ADAL" clId="{E2A28CE2-8346-4C12-9058-38E6CE923698}" dt="2020-03-19T23:54:48.982" v="838" actId="14100"/>
          <ac:spMkLst>
            <pc:docMk/>
            <pc:sldMk cId="1741197777" sldId="444"/>
            <ac:spMk id="2" creationId="{E41F98B1-3B40-4681-B234-5D0187884839}"/>
          </ac:spMkLst>
        </pc:spChg>
        <pc:picChg chg="mod">
          <ac:chgData name="Steve Shellhammer" userId="0e71f22d-ee3e-49c0-82ff-dbc290af8082" providerId="ADAL" clId="{E2A28CE2-8346-4C12-9058-38E6CE923698}" dt="2020-03-19T23:54:45.380" v="837" actId="1076"/>
          <ac:picMkLst>
            <pc:docMk/>
            <pc:sldMk cId="1741197777" sldId="444"/>
            <ac:picMk id="11" creationId="{81E754E9-11ED-4396-9EE3-FF0160317529}"/>
          </ac:picMkLst>
        </pc:picChg>
      </pc:sldChg>
      <pc:sldChg chg="modSp">
        <pc:chgData name="Steve Shellhammer" userId="0e71f22d-ee3e-49c0-82ff-dbc290af8082" providerId="ADAL" clId="{E2A28CE2-8346-4C12-9058-38E6CE923698}" dt="2020-03-19T23:48:19.304" v="494" actId="20577"/>
        <pc:sldMkLst>
          <pc:docMk/>
          <pc:sldMk cId="1724984556" sldId="447"/>
        </pc:sldMkLst>
        <pc:spChg chg="mod">
          <ac:chgData name="Steve Shellhammer" userId="0e71f22d-ee3e-49c0-82ff-dbc290af8082" providerId="ADAL" clId="{E2A28CE2-8346-4C12-9058-38E6CE923698}" dt="2020-03-19T23:48:19.304" v="494" actId="20577"/>
          <ac:spMkLst>
            <pc:docMk/>
            <pc:sldMk cId="1724984556" sldId="447"/>
            <ac:spMk id="3" creationId="{94CB3FCF-356A-4EA1-BD4B-2F2229EB1631}"/>
          </ac:spMkLst>
        </pc:spChg>
      </pc:sldChg>
      <pc:sldChg chg="addSp delSp modSp add">
        <pc:chgData name="Steve Shellhammer" userId="0e71f22d-ee3e-49c0-82ff-dbc290af8082" providerId="ADAL" clId="{E2A28CE2-8346-4C12-9058-38E6CE923698}" dt="2020-03-19T23:43:06.515" v="266" actId="403"/>
        <pc:sldMkLst>
          <pc:docMk/>
          <pc:sldMk cId="230476842" sldId="448"/>
        </pc:sldMkLst>
        <pc:spChg chg="mod">
          <ac:chgData name="Steve Shellhammer" userId="0e71f22d-ee3e-49c0-82ff-dbc290af8082" providerId="ADAL" clId="{E2A28CE2-8346-4C12-9058-38E6CE923698}" dt="2020-03-19T23:43:06.515" v="266" actId="403"/>
          <ac:spMkLst>
            <pc:docMk/>
            <pc:sldMk cId="230476842" sldId="448"/>
            <ac:spMk id="2" creationId="{2C020233-FE15-4BD2-9B7F-7589D99A575D}"/>
          </ac:spMkLst>
        </pc:spChg>
        <pc:spChg chg="del">
          <ac:chgData name="Steve Shellhammer" userId="0e71f22d-ee3e-49c0-82ff-dbc290af8082" providerId="ADAL" clId="{E2A28CE2-8346-4C12-9058-38E6CE923698}" dt="2020-03-19T23:42:50.478" v="249" actId="478"/>
          <ac:spMkLst>
            <pc:docMk/>
            <pc:sldMk cId="230476842" sldId="448"/>
            <ac:spMk id="3" creationId="{95F00F21-C9D4-41E9-8AE4-5CB8F3844943}"/>
          </ac:spMkLst>
        </pc:spChg>
        <pc:spChg chg="add del mod">
          <ac:chgData name="Steve Shellhammer" userId="0e71f22d-ee3e-49c0-82ff-dbc290af8082" providerId="ADAL" clId="{E2A28CE2-8346-4C12-9058-38E6CE923698}" dt="2020-03-19T23:42:53.406" v="250" actId="478"/>
          <ac:spMkLst>
            <pc:docMk/>
            <pc:sldMk cId="230476842" sldId="448"/>
            <ac:spMk id="8" creationId="{FBDDA3B6-C5AD-4CCA-9285-06088BA1EB71}"/>
          </ac:spMkLst>
        </pc:spChg>
      </pc:sldChg>
    </pc:docChg>
  </pc:docChgLst>
  <pc:docChgLst>
    <pc:chgData name="Steve Shellhammer" userId="0e71f22d-ee3e-49c0-82ff-dbc290af8082" providerId="ADAL" clId="{45D20745-7B84-4AF2-A282-81BD9365368E}"/>
    <pc:docChg chg="undo custSel addSld delSld modSld">
      <pc:chgData name="Steve Shellhammer" userId="0e71f22d-ee3e-49c0-82ff-dbc290af8082" providerId="ADAL" clId="{45D20745-7B84-4AF2-A282-81BD9365368E}" dt="2020-05-14T22:28:08.082" v="4031" actId="20577"/>
      <pc:docMkLst>
        <pc:docMk/>
      </pc:docMkLst>
      <pc:sldChg chg="modSp mod">
        <pc:chgData name="Steve Shellhammer" userId="0e71f22d-ee3e-49c0-82ff-dbc290af8082" providerId="ADAL" clId="{45D20745-7B84-4AF2-A282-81BD9365368E}" dt="2020-05-13T20:57:42.129" v="18" actId="20577"/>
        <pc:sldMkLst>
          <pc:docMk/>
          <pc:sldMk cId="0" sldId="256"/>
        </pc:sldMkLst>
        <pc:spChg chg="mod">
          <ac:chgData name="Steve Shellhammer" userId="0e71f22d-ee3e-49c0-82ff-dbc290af8082" providerId="ADAL" clId="{45D20745-7B84-4AF2-A282-81BD9365368E}" dt="2020-05-13T20:57:42.129" v="18" actId="20577"/>
          <ac:spMkLst>
            <pc:docMk/>
            <pc:sldMk cId="0" sldId="256"/>
            <ac:spMk id="3073" creationId="{00000000-0000-0000-0000-000000000000}"/>
          </ac:spMkLst>
        </pc:spChg>
      </pc:sldChg>
      <pc:sldChg chg="modSp mod">
        <pc:chgData name="Steve Shellhammer" userId="0e71f22d-ee3e-49c0-82ff-dbc290af8082" providerId="ADAL" clId="{45D20745-7B84-4AF2-A282-81BD9365368E}" dt="2020-05-14T22:19:17.095" v="4025" actId="20577"/>
        <pc:sldMkLst>
          <pc:docMk/>
          <pc:sldMk cId="3903999504" sldId="493"/>
        </pc:sldMkLst>
        <pc:spChg chg="mod">
          <ac:chgData name="Steve Shellhammer" userId="0e71f22d-ee3e-49c0-82ff-dbc290af8082" providerId="ADAL" clId="{45D20745-7B84-4AF2-A282-81BD9365368E}" dt="2020-05-14T22:19:17.095" v="4025" actId="20577"/>
          <ac:spMkLst>
            <pc:docMk/>
            <pc:sldMk cId="3903999504" sldId="493"/>
            <ac:spMk id="3" creationId="{5CFC981D-0BCB-4FBE-BC3F-2B291B47CBC8}"/>
          </ac:spMkLst>
        </pc:spChg>
      </pc:sldChg>
      <pc:sldChg chg="modSp new mod">
        <pc:chgData name="Steve Shellhammer" userId="0e71f22d-ee3e-49c0-82ff-dbc290af8082" providerId="ADAL" clId="{45D20745-7B84-4AF2-A282-81BD9365368E}" dt="2020-05-13T21:05:50.948" v="1024" actId="20577"/>
        <pc:sldMkLst>
          <pc:docMk/>
          <pc:sldMk cId="789470984" sldId="494"/>
        </pc:sldMkLst>
        <pc:spChg chg="mod">
          <ac:chgData name="Steve Shellhammer" userId="0e71f22d-ee3e-49c0-82ff-dbc290af8082" providerId="ADAL" clId="{45D20745-7B84-4AF2-A282-81BD9365368E}" dt="2020-05-13T21:03:41.925" v="738" actId="404"/>
          <ac:spMkLst>
            <pc:docMk/>
            <pc:sldMk cId="789470984" sldId="494"/>
            <ac:spMk id="2" creationId="{B9E888D3-92E0-40C1-9149-E507300365FB}"/>
          </ac:spMkLst>
        </pc:spChg>
        <pc:spChg chg="mod">
          <ac:chgData name="Steve Shellhammer" userId="0e71f22d-ee3e-49c0-82ff-dbc290af8082" providerId="ADAL" clId="{45D20745-7B84-4AF2-A282-81BD9365368E}" dt="2020-05-13T21:05:50.948" v="1024" actId="20577"/>
          <ac:spMkLst>
            <pc:docMk/>
            <pc:sldMk cId="789470984" sldId="494"/>
            <ac:spMk id="3" creationId="{D3A815CA-CC08-435F-9B58-D0DD65B9EED8}"/>
          </ac:spMkLst>
        </pc:spChg>
      </pc:sldChg>
      <pc:sldChg chg="del">
        <pc:chgData name="Steve Shellhammer" userId="0e71f22d-ee3e-49c0-82ff-dbc290af8082" providerId="ADAL" clId="{45D20745-7B84-4AF2-A282-81BD9365368E}" dt="2020-05-13T21:03:12.963" v="714" actId="47"/>
        <pc:sldMkLst>
          <pc:docMk/>
          <pc:sldMk cId="3185246958" sldId="494"/>
        </pc:sldMkLst>
      </pc:sldChg>
      <pc:sldChg chg="del">
        <pc:chgData name="Steve Shellhammer" userId="0e71f22d-ee3e-49c0-82ff-dbc290af8082" providerId="ADAL" clId="{45D20745-7B84-4AF2-A282-81BD9365368E}" dt="2020-05-13T21:03:12.963" v="714" actId="47"/>
        <pc:sldMkLst>
          <pc:docMk/>
          <pc:sldMk cId="1008139638" sldId="495"/>
        </pc:sldMkLst>
      </pc:sldChg>
      <pc:sldChg chg="modSp new mod">
        <pc:chgData name="Steve Shellhammer" userId="0e71f22d-ee3e-49c0-82ff-dbc290af8082" providerId="ADAL" clId="{45D20745-7B84-4AF2-A282-81BD9365368E}" dt="2020-05-13T21:11:42.002" v="1076" actId="404"/>
        <pc:sldMkLst>
          <pc:docMk/>
          <pc:sldMk cId="1683064750" sldId="495"/>
        </pc:sldMkLst>
        <pc:spChg chg="mod">
          <ac:chgData name="Steve Shellhammer" userId="0e71f22d-ee3e-49c0-82ff-dbc290af8082" providerId="ADAL" clId="{45D20745-7B84-4AF2-A282-81BD9365368E}" dt="2020-05-13T21:11:42.002" v="1076" actId="404"/>
          <ac:spMkLst>
            <pc:docMk/>
            <pc:sldMk cId="1683064750" sldId="495"/>
            <ac:spMk id="2" creationId="{531DAE80-6BCB-43E3-83E9-C7022296B9E0}"/>
          </ac:spMkLst>
        </pc:spChg>
        <pc:spChg chg="mod">
          <ac:chgData name="Steve Shellhammer" userId="0e71f22d-ee3e-49c0-82ff-dbc290af8082" providerId="ADAL" clId="{45D20745-7B84-4AF2-A282-81BD9365368E}" dt="2020-05-13T21:11:32.265" v="1073" actId="14100"/>
          <ac:spMkLst>
            <pc:docMk/>
            <pc:sldMk cId="1683064750" sldId="495"/>
            <ac:spMk id="3" creationId="{B4E2D49D-03BF-43C2-8DAD-16DFA7D78421}"/>
          </ac:spMkLst>
        </pc:spChg>
      </pc:sldChg>
      <pc:sldChg chg="addSp delSp modSp new mod">
        <pc:chgData name="Steve Shellhammer" userId="0e71f22d-ee3e-49c0-82ff-dbc290af8082" providerId="ADAL" clId="{45D20745-7B84-4AF2-A282-81BD9365368E}" dt="2020-05-14T20:26:13.234" v="3974" actId="1035"/>
        <pc:sldMkLst>
          <pc:docMk/>
          <pc:sldMk cId="113095122" sldId="496"/>
        </pc:sldMkLst>
        <pc:spChg chg="mod">
          <ac:chgData name="Steve Shellhammer" userId="0e71f22d-ee3e-49c0-82ff-dbc290af8082" providerId="ADAL" clId="{45D20745-7B84-4AF2-A282-81BD9365368E}" dt="2020-05-13T21:15:11.591" v="1136" actId="14100"/>
          <ac:spMkLst>
            <pc:docMk/>
            <pc:sldMk cId="113095122" sldId="496"/>
            <ac:spMk id="2" creationId="{7C807295-05BB-4052-B3AD-B85450DDCBC0}"/>
          </ac:spMkLst>
        </pc:spChg>
        <pc:spChg chg="mod">
          <ac:chgData name="Steve Shellhammer" userId="0e71f22d-ee3e-49c0-82ff-dbc290af8082" providerId="ADAL" clId="{45D20745-7B84-4AF2-A282-81BD9365368E}" dt="2020-05-14T20:26:13.234" v="3974" actId="1035"/>
          <ac:spMkLst>
            <pc:docMk/>
            <pc:sldMk cId="113095122" sldId="496"/>
            <ac:spMk id="3" creationId="{7D03AEEE-A3B0-4D72-AE57-72ABB6FD4E68}"/>
          </ac:spMkLst>
        </pc:spChg>
        <pc:spChg chg="add del mod">
          <ac:chgData name="Steve Shellhammer" userId="0e71f22d-ee3e-49c0-82ff-dbc290af8082" providerId="ADAL" clId="{45D20745-7B84-4AF2-A282-81BD9365368E}" dt="2020-05-13T21:47:22.515" v="1137" actId="478"/>
          <ac:spMkLst>
            <pc:docMk/>
            <pc:sldMk cId="113095122" sldId="496"/>
            <ac:spMk id="8" creationId="{F3D7809C-DBA1-40B2-8953-E019A96D98C9}"/>
          </ac:spMkLst>
        </pc:spChg>
        <pc:picChg chg="add del mod">
          <ac:chgData name="Steve Shellhammer" userId="0e71f22d-ee3e-49c0-82ff-dbc290af8082" providerId="ADAL" clId="{45D20745-7B84-4AF2-A282-81BD9365368E}" dt="2020-05-13T21:47:24.594" v="1138" actId="478"/>
          <ac:picMkLst>
            <pc:docMk/>
            <pc:sldMk cId="113095122" sldId="496"/>
            <ac:picMk id="7" creationId="{54A40D7B-57BB-480B-A8C4-D34548F2D3F8}"/>
          </ac:picMkLst>
        </pc:picChg>
        <pc:picChg chg="mod">
          <ac:chgData name="Steve Shellhammer" userId="0e71f22d-ee3e-49c0-82ff-dbc290af8082" providerId="ADAL" clId="{45D20745-7B84-4AF2-A282-81BD9365368E}" dt="2020-05-13T21:49:13.259" v="1147" actId="1076"/>
          <ac:picMkLst>
            <pc:docMk/>
            <pc:sldMk cId="113095122" sldId="496"/>
            <ac:picMk id="9" creationId="{FE17E58E-EAB4-468B-8E48-4533BDBC2DB9}"/>
          </ac:picMkLst>
        </pc:picChg>
      </pc:sldChg>
      <pc:sldChg chg="del">
        <pc:chgData name="Steve Shellhammer" userId="0e71f22d-ee3e-49c0-82ff-dbc290af8082" providerId="ADAL" clId="{45D20745-7B84-4AF2-A282-81BD9365368E}" dt="2020-05-13T21:03:12.963" v="714" actId="47"/>
        <pc:sldMkLst>
          <pc:docMk/>
          <pc:sldMk cId="4024664667" sldId="496"/>
        </pc:sldMkLst>
      </pc:sldChg>
      <pc:sldChg chg="modSp new mod">
        <pc:chgData name="Steve Shellhammer" userId="0e71f22d-ee3e-49c0-82ff-dbc290af8082" providerId="ADAL" clId="{45D20745-7B84-4AF2-A282-81BD9365368E}" dt="2020-05-14T20:28:19.952" v="4003" actId="313"/>
        <pc:sldMkLst>
          <pc:docMk/>
          <pc:sldMk cId="1580311934" sldId="497"/>
        </pc:sldMkLst>
        <pc:spChg chg="mod">
          <ac:chgData name="Steve Shellhammer" userId="0e71f22d-ee3e-49c0-82ff-dbc290af8082" providerId="ADAL" clId="{45D20745-7B84-4AF2-A282-81BD9365368E}" dt="2020-05-13T22:07:45.731" v="1759" actId="14100"/>
          <ac:spMkLst>
            <pc:docMk/>
            <pc:sldMk cId="1580311934" sldId="497"/>
            <ac:spMk id="2" creationId="{7AF5D72B-965F-403E-A97A-72C699A0B80F}"/>
          </ac:spMkLst>
        </pc:spChg>
        <pc:spChg chg="mod">
          <ac:chgData name="Steve Shellhammer" userId="0e71f22d-ee3e-49c0-82ff-dbc290af8082" providerId="ADAL" clId="{45D20745-7B84-4AF2-A282-81BD9365368E}" dt="2020-05-14T20:28:19.952" v="4003" actId="313"/>
          <ac:spMkLst>
            <pc:docMk/>
            <pc:sldMk cId="1580311934" sldId="497"/>
            <ac:spMk id="3" creationId="{24F3DAF4-ABC9-4449-A2D6-C2FFF140BFE4}"/>
          </ac:spMkLst>
        </pc:spChg>
      </pc:sldChg>
      <pc:sldChg chg="del">
        <pc:chgData name="Steve Shellhammer" userId="0e71f22d-ee3e-49c0-82ff-dbc290af8082" providerId="ADAL" clId="{45D20745-7B84-4AF2-A282-81BD9365368E}" dt="2020-05-13T21:03:12.963" v="714" actId="47"/>
        <pc:sldMkLst>
          <pc:docMk/>
          <pc:sldMk cId="2215199840" sldId="497"/>
        </pc:sldMkLst>
      </pc:sldChg>
      <pc:sldChg chg="addSp modSp new mod">
        <pc:chgData name="Steve Shellhammer" userId="0e71f22d-ee3e-49c0-82ff-dbc290af8082" providerId="ADAL" clId="{45D20745-7B84-4AF2-A282-81BD9365368E}" dt="2020-05-14T20:11:49.411" v="3086" actId="20577"/>
        <pc:sldMkLst>
          <pc:docMk/>
          <pc:sldMk cId="178035108" sldId="498"/>
        </pc:sldMkLst>
        <pc:spChg chg="mod">
          <ac:chgData name="Steve Shellhammer" userId="0e71f22d-ee3e-49c0-82ff-dbc290af8082" providerId="ADAL" clId="{45D20745-7B84-4AF2-A282-81BD9365368E}" dt="2020-05-13T22:32:27.713" v="2057" actId="14100"/>
          <ac:spMkLst>
            <pc:docMk/>
            <pc:sldMk cId="178035108" sldId="498"/>
            <ac:spMk id="2" creationId="{B7A6A9B0-C06D-4EF1-B011-D43E8E83605C}"/>
          </ac:spMkLst>
        </pc:spChg>
        <pc:spChg chg="mod">
          <ac:chgData name="Steve Shellhammer" userId="0e71f22d-ee3e-49c0-82ff-dbc290af8082" providerId="ADAL" clId="{45D20745-7B84-4AF2-A282-81BD9365368E}" dt="2020-05-14T20:11:49.411" v="3086" actId="20577"/>
          <ac:spMkLst>
            <pc:docMk/>
            <pc:sldMk cId="178035108" sldId="498"/>
            <ac:spMk id="3" creationId="{9B28165C-C4EB-41ED-9EA2-CEE38829532B}"/>
          </ac:spMkLst>
        </pc:spChg>
        <pc:picChg chg="add mod">
          <ac:chgData name="Steve Shellhammer" userId="0e71f22d-ee3e-49c0-82ff-dbc290af8082" providerId="ADAL" clId="{45D20745-7B84-4AF2-A282-81BD9365368E}" dt="2020-05-13T22:30:18.769" v="1782" actId="1076"/>
          <ac:picMkLst>
            <pc:docMk/>
            <pc:sldMk cId="178035108" sldId="498"/>
            <ac:picMk id="7" creationId="{C3A40783-3972-4F5C-87BE-386C727288D9}"/>
          </ac:picMkLst>
        </pc:picChg>
      </pc:sldChg>
      <pc:sldChg chg="del">
        <pc:chgData name="Steve Shellhammer" userId="0e71f22d-ee3e-49c0-82ff-dbc290af8082" providerId="ADAL" clId="{45D20745-7B84-4AF2-A282-81BD9365368E}" dt="2020-05-13T21:03:12.963" v="714" actId="47"/>
        <pc:sldMkLst>
          <pc:docMk/>
          <pc:sldMk cId="4116869800" sldId="498"/>
        </pc:sldMkLst>
      </pc:sldChg>
      <pc:sldChg chg="del">
        <pc:chgData name="Steve Shellhammer" userId="0e71f22d-ee3e-49c0-82ff-dbc290af8082" providerId="ADAL" clId="{45D20745-7B84-4AF2-A282-81BD9365368E}" dt="2020-05-13T21:03:12.963" v="714" actId="47"/>
        <pc:sldMkLst>
          <pc:docMk/>
          <pc:sldMk cId="6448457" sldId="499"/>
        </pc:sldMkLst>
      </pc:sldChg>
      <pc:sldChg chg="addSp modSp new mod">
        <pc:chgData name="Steve Shellhammer" userId="0e71f22d-ee3e-49c0-82ff-dbc290af8082" providerId="ADAL" clId="{45D20745-7B84-4AF2-A282-81BD9365368E}" dt="2020-05-14T20:12:06.521" v="3088" actId="20577"/>
        <pc:sldMkLst>
          <pc:docMk/>
          <pc:sldMk cId="1484290968" sldId="499"/>
        </pc:sldMkLst>
        <pc:spChg chg="mod">
          <ac:chgData name="Steve Shellhammer" userId="0e71f22d-ee3e-49c0-82ff-dbc290af8082" providerId="ADAL" clId="{45D20745-7B84-4AF2-A282-81BD9365368E}" dt="2020-05-13T23:01:26.389" v="3018" actId="14100"/>
          <ac:spMkLst>
            <pc:docMk/>
            <pc:sldMk cId="1484290968" sldId="499"/>
            <ac:spMk id="2" creationId="{CF0FAEB7-58BF-4887-9819-DC72EAFDA0BE}"/>
          </ac:spMkLst>
        </pc:spChg>
        <pc:spChg chg="mod">
          <ac:chgData name="Steve Shellhammer" userId="0e71f22d-ee3e-49c0-82ff-dbc290af8082" providerId="ADAL" clId="{45D20745-7B84-4AF2-A282-81BD9365368E}" dt="2020-05-14T20:12:06.521" v="3088" actId="20577"/>
          <ac:spMkLst>
            <pc:docMk/>
            <pc:sldMk cId="1484290968" sldId="499"/>
            <ac:spMk id="3" creationId="{15D3E8E0-AB08-40DB-A8C3-3827E337B6AE}"/>
          </ac:spMkLst>
        </pc:spChg>
        <pc:picChg chg="add mod">
          <ac:chgData name="Steve Shellhammer" userId="0e71f22d-ee3e-49c0-82ff-dbc290af8082" providerId="ADAL" clId="{45D20745-7B84-4AF2-A282-81BD9365368E}" dt="2020-05-13T22:48:14.273" v="2426" actId="1076"/>
          <ac:picMkLst>
            <pc:docMk/>
            <pc:sldMk cId="1484290968" sldId="499"/>
            <ac:picMk id="7" creationId="{957A0785-67C9-4148-8775-FA454FA4AF25}"/>
          </ac:picMkLst>
        </pc:picChg>
      </pc:sldChg>
      <pc:sldChg chg="addSp delSp modSp new mod">
        <pc:chgData name="Steve Shellhammer" userId="0e71f22d-ee3e-49c0-82ff-dbc290af8082" providerId="ADAL" clId="{45D20745-7B84-4AF2-A282-81BD9365368E}" dt="2020-05-14T22:28:08.082" v="4031" actId="20577"/>
        <pc:sldMkLst>
          <pc:docMk/>
          <pc:sldMk cId="1751299873" sldId="500"/>
        </pc:sldMkLst>
        <pc:spChg chg="mod">
          <ac:chgData name="Steve Shellhammer" userId="0e71f22d-ee3e-49c0-82ff-dbc290af8082" providerId="ADAL" clId="{45D20745-7B84-4AF2-A282-81BD9365368E}" dt="2020-05-14T20:19:31.843" v="3617" actId="14100"/>
          <ac:spMkLst>
            <pc:docMk/>
            <pc:sldMk cId="1751299873" sldId="500"/>
            <ac:spMk id="2" creationId="{40B8E808-D3FD-4B40-BF89-07E7FA7DA6BC}"/>
          </ac:spMkLst>
        </pc:spChg>
        <pc:spChg chg="del">
          <ac:chgData name="Steve Shellhammer" userId="0e71f22d-ee3e-49c0-82ff-dbc290af8082" providerId="ADAL" clId="{45D20745-7B84-4AF2-A282-81BD9365368E}" dt="2020-05-13T22:49:10.731" v="2459" actId="3680"/>
          <ac:spMkLst>
            <pc:docMk/>
            <pc:sldMk cId="1751299873" sldId="500"/>
            <ac:spMk id="3" creationId="{D6241AF6-D598-427F-B980-BB7B18F80E80}"/>
          </ac:spMkLst>
        </pc:spChg>
        <pc:graphicFrameChg chg="add mod ord modGraphic">
          <ac:chgData name="Steve Shellhammer" userId="0e71f22d-ee3e-49c0-82ff-dbc290af8082" providerId="ADAL" clId="{45D20745-7B84-4AF2-A282-81BD9365368E}" dt="2020-05-14T22:28:08.082" v="4031" actId="20577"/>
          <ac:graphicFrameMkLst>
            <pc:docMk/>
            <pc:sldMk cId="1751299873" sldId="500"/>
            <ac:graphicFrameMk id="7" creationId="{2177A1FE-7CA0-42FF-A3B8-000847A5CFE5}"/>
          </ac:graphicFrameMkLst>
        </pc:graphicFrameChg>
      </pc:sldChg>
      <pc:sldChg chg="del">
        <pc:chgData name="Steve Shellhammer" userId="0e71f22d-ee3e-49c0-82ff-dbc290af8082" providerId="ADAL" clId="{45D20745-7B84-4AF2-A282-81BD9365368E}" dt="2020-05-13T21:03:12.963" v="714" actId="47"/>
        <pc:sldMkLst>
          <pc:docMk/>
          <pc:sldMk cId="2269739983" sldId="500"/>
        </pc:sldMkLst>
      </pc:sldChg>
      <pc:sldChg chg="modSp new mod">
        <pc:chgData name="Steve Shellhammer" userId="0e71f22d-ee3e-49c0-82ff-dbc290af8082" providerId="ADAL" clId="{45D20745-7B84-4AF2-A282-81BD9365368E}" dt="2020-05-14T20:27:58.072" v="4002" actId="20577"/>
        <pc:sldMkLst>
          <pc:docMk/>
          <pc:sldMk cId="2491909103" sldId="501"/>
        </pc:sldMkLst>
        <pc:spChg chg="mod">
          <ac:chgData name="Steve Shellhammer" userId="0e71f22d-ee3e-49c0-82ff-dbc290af8082" providerId="ADAL" clId="{45D20745-7B84-4AF2-A282-81BD9365368E}" dt="2020-05-14T20:14:18.004" v="3104" actId="404"/>
          <ac:spMkLst>
            <pc:docMk/>
            <pc:sldMk cId="2491909103" sldId="501"/>
            <ac:spMk id="2" creationId="{279ADAC0-972F-4A9B-8336-874767DAA23F}"/>
          </ac:spMkLst>
        </pc:spChg>
        <pc:spChg chg="mod">
          <ac:chgData name="Steve Shellhammer" userId="0e71f22d-ee3e-49c0-82ff-dbc290af8082" providerId="ADAL" clId="{45D20745-7B84-4AF2-A282-81BD9365368E}" dt="2020-05-14T20:27:58.072" v="4002" actId="20577"/>
          <ac:spMkLst>
            <pc:docMk/>
            <pc:sldMk cId="2491909103" sldId="501"/>
            <ac:spMk id="3" creationId="{A7DC7214-E92F-47EE-8227-9BF4AFE1BCA1}"/>
          </ac:spMkLst>
        </pc:spChg>
      </pc:sldChg>
    </pc:docChg>
  </pc:docChgLst>
  <pc:docChgLst>
    <pc:chgData name="Steve Shellhammer" userId="0e71f22d-ee3e-49c0-82ff-dbc290af8082" providerId="ADAL" clId="{9A132F45-C728-4D62-8AF3-D8545CF00A1E}"/>
    <pc:docChg chg="undo custSel modSld modMainMaster">
      <pc:chgData name="Steve Shellhammer" userId="0e71f22d-ee3e-49c0-82ff-dbc290af8082" providerId="ADAL" clId="{9A132F45-C728-4D62-8AF3-D8545CF00A1E}" dt="2020-12-08T00:21:25.285" v="713" actId="20577"/>
      <pc:docMkLst>
        <pc:docMk/>
      </pc:docMkLst>
      <pc:sldChg chg="modSp mod">
        <pc:chgData name="Steve Shellhammer" userId="0e71f22d-ee3e-49c0-82ff-dbc290af8082" providerId="ADAL" clId="{9A132F45-C728-4D62-8AF3-D8545CF00A1E}" dt="2020-12-08T00:21:25.285" v="713" actId="20577"/>
        <pc:sldMkLst>
          <pc:docMk/>
          <pc:sldMk cId="0" sldId="256"/>
        </pc:sldMkLst>
        <pc:spChg chg="mod">
          <ac:chgData name="Steve Shellhammer" userId="0e71f22d-ee3e-49c0-82ff-dbc290af8082" providerId="ADAL" clId="{9A132F45-C728-4D62-8AF3-D8545CF00A1E}" dt="2020-12-08T00:21:25.285" v="713" actId="20577"/>
          <ac:spMkLst>
            <pc:docMk/>
            <pc:sldMk cId="0" sldId="256"/>
            <ac:spMk id="3074" creationId="{00000000-0000-0000-0000-000000000000}"/>
          </ac:spMkLst>
        </pc:spChg>
      </pc:sldChg>
      <pc:sldChg chg="modSp mod">
        <pc:chgData name="Steve Shellhammer" userId="0e71f22d-ee3e-49c0-82ff-dbc290af8082" providerId="ADAL" clId="{9A132F45-C728-4D62-8AF3-D8545CF00A1E}" dt="2020-12-05T16:40:26.389" v="630" actId="33524"/>
        <pc:sldMkLst>
          <pc:docMk/>
          <pc:sldMk cId="102180708" sldId="266"/>
        </pc:sldMkLst>
        <pc:spChg chg="mod">
          <ac:chgData name="Steve Shellhammer" userId="0e71f22d-ee3e-49c0-82ff-dbc290af8082" providerId="ADAL" clId="{9A132F45-C728-4D62-8AF3-D8545CF00A1E}" dt="2020-12-05T16:40:26.389" v="630" actId="33524"/>
          <ac:spMkLst>
            <pc:docMk/>
            <pc:sldMk cId="102180708" sldId="266"/>
            <ac:spMk id="3" creationId="{7A16D90B-DBCA-4BBD-9613-613C5EE87861}"/>
          </ac:spMkLst>
        </pc:spChg>
      </pc:sldChg>
      <pc:sldChg chg="modSp mod">
        <pc:chgData name="Steve Shellhammer" userId="0e71f22d-ee3e-49c0-82ff-dbc290af8082" providerId="ADAL" clId="{9A132F45-C728-4D62-8AF3-D8545CF00A1E}" dt="2020-11-16T22:10:30.630" v="69" actId="14100"/>
        <pc:sldMkLst>
          <pc:docMk/>
          <pc:sldMk cId="877426633" sldId="273"/>
        </pc:sldMkLst>
        <pc:spChg chg="mod">
          <ac:chgData name="Steve Shellhammer" userId="0e71f22d-ee3e-49c0-82ff-dbc290af8082" providerId="ADAL" clId="{9A132F45-C728-4D62-8AF3-D8545CF00A1E}" dt="2020-11-16T22:10:30.630" v="69" actId="14100"/>
          <ac:spMkLst>
            <pc:docMk/>
            <pc:sldMk cId="877426633" sldId="273"/>
            <ac:spMk id="3" creationId="{E88B6E9A-DBF7-43DA-9FBA-928D30343D23}"/>
          </ac:spMkLst>
        </pc:spChg>
      </pc:sldChg>
      <pc:sldChg chg="modSp">
        <pc:chgData name="Steve Shellhammer" userId="0e71f22d-ee3e-49c0-82ff-dbc290af8082" providerId="ADAL" clId="{9A132F45-C728-4D62-8AF3-D8545CF00A1E}" dt="2020-12-01T21:13:15.754" v="83" actId="20577"/>
        <pc:sldMkLst>
          <pc:docMk/>
          <pc:sldMk cId="2413532779" sldId="286"/>
        </pc:sldMkLst>
        <pc:spChg chg="mod">
          <ac:chgData name="Steve Shellhammer" userId="0e71f22d-ee3e-49c0-82ff-dbc290af8082" providerId="ADAL" clId="{9A132F45-C728-4D62-8AF3-D8545CF00A1E}" dt="2020-12-01T21:13:15.754" v="83" actId="20577"/>
          <ac:spMkLst>
            <pc:docMk/>
            <pc:sldMk cId="2413532779" sldId="286"/>
            <ac:spMk id="3" creationId="{93EF050B-AF6F-436B-AC1D-0A0B9B7A2748}"/>
          </ac:spMkLst>
        </pc:spChg>
      </pc:sldChg>
      <pc:sldChg chg="modSp mod">
        <pc:chgData name="Steve Shellhammer" userId="0e71f22d-ee3e-49c0-82ff-dbc290af8082" providerId="ADAL" clId="{9A132F45-C728-4D62-8AF3-D8545CF00A1E}" dt="2020-12-02T01:24:43.879" v="250" actId="20577"/>
        <pc:sldMkLst>
          <pc:docMk/>
          <pc:sldMk cId="1710273744" sldId="291"/>
        </pc:sldMkLst>
        <pc:graphicFrameChg chg="mod modGraphic">
          <ac:chgData name="Steve Shellhammer" userId="0e71f22d-ee3e-49c0-82ff-dbc290af8082" providerId="ADAL" clId="{9A132F45-C728-4D62-8AF3-D8545CF00A1E}" dt="2020-12-02T01:24:43.879" v="250" actId="20577"/>
          <ac:graphicFrameMkLst>
            <pc:docMk/>
            <pc:sldMk cId="1710273744" sldId="291"/>
            <ac:graphicFrameMk id="11" creationId="{97CFAEC3-F35B-4AA6-8537-6B541FD476EA}"/>
          </ac:graphicFrameMkLst>
        </pc:graphicFrameChg>
      </pc:sldChg>
      <pc:sldChg chg="addSp delSp modSp mod">
        <pc:chgData name="Steve Shellhammer" userId="0e71f22d-ee3e-49c0-82ff-dbc290af8082" providerId="ADAL" clId="{9A132F45-C728-4D62-8AF3-D8545CF00A1E}" dt="2020-12-02T01:26:30.427" v="279" actId="20577"/>
        <pc:sldMkLst>
          <pc:docMk/>
          <pc:sldMk cId="2742891289" sldId="522"/>
        </pc:sldMkLst>
        <pc:spChg chg="mod">
          <ac:chgData name="Steve Shellhammer" userId="0e71f22d-ee3e-49c0-82ff-dbc290af8082" providerId="ADAL" clId="{9A132F45-C728-4D62-8AF3-D8545CF00A1E}" dt="2020-12-01T22:58:29.560" v="240" actId="1076"/>
          <ac:spMkLst>
            <pc:docMk/>
            <pc:sldMk cId="2742891289" sldId="522"/>
            <ac:spMk id="3" creationId="{B05F4A20-50DF-42D0-BB2C-D127A9F5A09D}"/>
          </ac:spMkLst>
        </pc:spChg>
        <pc:spChg chg="del">
          <ac:chgData name="Steve Shellhammer" userId="0e71f22d-ee3e-49c0-82ff-dbc290af8082" providerId="ADAL" clId="{9A132F45-C728-4D62-8AF3-D8545CF00A1E}" dt="2020-12-01T22:54:32.622" v="148" actId="478"/>
          <ac:spMkLst>
            <pc:docMk/>
            <pc:sldMk cId="2742891289" sldId="522"/>
            <ac:spMk id="8" creationId="{352054AA-89BA-42BE-9B19-90AF5623DB5C}"/>
          </ac:spMkLst>
        </pc:spChg>
        <pc:graphicFrameChg chg="mod modGraphic">
          <ac:chgData name="Steve Shellhammer" userId="0e71f22d-ee3e-49c0-82ff-dbc290af8082" providerId="ADAL" clId="{9A132F45-C728-4D62-8AF3-D8545CF00A1E}" dt="2020-12-02T01:26:30.427" v="279" actId="20577"/>
          <ac:graphicFrameMkLst>
            <pc:docMk/>
            <pc:sldMk cId="2742891289" sldId="522"/>
            <ac:graphicFrameMk id="7" creationId="{52583D91-9A2F-4A69-A1A6-84FFDE1CEB57}"/>
          </ac:graphicFrameMkLst>
        </pc:graphicFrameChg>
        <pc:graphicFrameChg chg="add mod modGraphic">
          <ac:chgData name="Steve Shellhammer" userId="0e71f22d-ee3e-49c0-82ff-dbc290af8082" providerId="ADAL" clId="{9A132F45-C728-4D62-8AF3-D8545CF00A1E}" dt="2020-12-02T01:25:40.425" v="261" actId="20577"/>
          <ac:graphicFrameMkLst>
            <pc:docMk/>
            <pc:sldMk cId="2742891289" sldId="522"/>
            <ac:graphicFrameMk id="9" creationId="{2F76A8BC-03F3-472B-B13E-BBD6E9A2F001}"/>
          </ac:graphicFrameMkLst>
        </pc:graphicFrameChg>
      </pc:sldChg>
      <pc:sldChg chg="modSp mod">
        <pc:chgData name="Steve Shellhammer" userId="0e71f22d-ee3e-49c0-82ff-dbc290af8082" providerId="ADAL" clId="{9A132F45-C728-4D62-8AF3-D8545CF00A1E}" dt="2020-11-16T22:09:35.052" v="55" actId="313"/>
        <pc:sldMkLst>
          <pc:docMk/>
          <pc:sldMk cId="3196112857" sldId="524"/>
        </pc:sldMkLst>
        <pc:spChg chg="mod">
          <ac:chgData name="Steve Shellhammer" userId="0e71f22d-ee3e-49c0-82ff-dbc290af8082" providerId="ADAL" clId="{9A132F45-C728-4D62-8AF3-D8545CF00A1E}" dt="2020-11-16T22:09:35.052" v="55" actId="313"/>
          <ac:spMkLst>
            <pc:docMk/>
            <pc:sldMk cId="3196112857" sldId="524"/>
            <ac:spMk id="3" creationId="{ACBB0A62-A034-4C20-863A-F32EED4B5801}"/>
          </ac:spMkLst>
        </pc:spChg>
      </pc:sldChg>
      <pc:sldChg chg="modSp mod">
        <pc:chgData name="Steve Shellhammer" userId="0e71f22d-ee3e-49c0-82ff-dbc290af8082" providerId="ADAL" clId="{9A132F45-C728-4D62-8AF3-D8545CF00A1E}" dt="2020-12-06T15:15:20.301" v="709" actId="20577"/>
        <pc:sldMkLst>
          <pc:docMk/>
          <pc:sldMk cId="2691140188" sldId="526"/>
        </pc:sldMkLst>
        <pc:spChg chg="mod">
          <ac:chgData name="Steve Shellhammer" userId="0e71f22d-ee3e-49c0-82ff-dbc290af8082" providerId="ADAL" clId="{9A132F45-C728-4D62-8AF3-D8545CF00A1E}" dt="2020-12-06T15:15:01.098" v="703" actId="14100"/>
          <ac:spMkLst>
            <pc:docMk/>
            <pc:sldMk cId="2691140188" sldId="526"/>
            <ac:spMk id="2" creationId="{033C6B59-B304-49B6-B76C-D2D25F075D49}"/>
          </ac:spMkLst>
        </pc:spChg>
        <pc:spChg chg="mod">
          <ac:chgData name="Steve Shellhammer" userId="0e71f22d-ee3e-49c0-82ff-dbc290af8082" providerId="ADAL" clId="{9A132F45-C728-4D62-8AF3-D8545CF00A1E}" dt="2020-12-06T15:15:20.301" v="709" actId="20577"/>
          <ac:spMkLst>
            <pc:docMk/>
            <pc:sldMk cId="2691140188" sldId="526"/>
            <ac:spMk id="3" creationId="{629D0EEC-71DC-4527-BAF9-739039828760}"/>
          </ac:spMkLst>
        </pc:spChg>
      </pc:sldChg>
      <pc:sldMasterChg chg="modSldLayout">
        <pc:chgData name="Steve Shellhammer" userId="0e71f22d-ee3e-49c0-82ff-dbc290af8082" providerId="ADAL" clId="{9A132F45-C728-4D62-8AF3-D8545CF00A1E}" dt="2020-11-16T22:12:57.446" v="77" actId="20577"/>
        <pc:sldMasterMkLst>
          <pc:docMk/>
          <pc:sldMasterMk cId="0" sldId="2147483648"/>
        </pc:sldMasterMkLst>
        <pc:sldLayoutChg chg="modSp mod">
          <pc:chgData name="Steve Shellhammer" userId="0e71f22d-ee3e-49c0-82ff-dbc290af8082" providerId="ADAL" clId="{9A132F45-C728-4D62-8AF3-D8545CF00A1E}" dt="2020-11-16T22:12:57.446" v="77" actId="20577"/>
          <pc:sldLayoutMkLst>
            <pc:docMk/>
            <pc:sldMasterMk cId="0" sldId="2147483648"/>
            <pc:sldLayoutMk cId="0" sldId="2147483650"/>
          </pc:sldLayoutMkLst>
          <pc:spChg chg="mod">
            <ac:chgData name="Steve Shellhammer" userId="0e71f22d-ee3e-49c0-82ff-dbc290af8082" providerId="ADAL" clId="{9A132F45-C728-4D62-8AF3-D8545CF00A1E}" dt="2020-11-16T22:12:57.446" v="7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480D016-8A41-47B3-9AB6-15B63A9A6BFF}"/>
    <pc:docChg chg="undo custSel addSld modSld">
      <pc:chgData name="Steve Shellhammer" userId="0e71f22d-ee3e-49c0-82ff-dbc290af8082" providerId="ADAL" clId="{F480D016-8A41-47B3-9AB6-15B63A9A6BFF}" dt="2019-12-10T00:10:16.567" v="4708" actId="5793"/>
      <pc:docMkLst>
        <pc:docMk/>
      </pc:docMkLst>
      <pc:sldChg chg="modSp">
        <pc:chgData name="Steve Shellhammer" userId="0e71f22d-ee3e-49c0-82ff-dbc290af8082" providerId="ADAL" clId="{F480D016-8A41-47B3-9AB6-15B63A9A6BFF}" dt="2019-12-09T17:47:11.148" v="46"/>
        <pc:sldMkLst>
          <pc:docMk/>
          <pc:sldMk cId="0" sldId="256"/>
        </pc:sldMkLst>
        <pc:spChg chg="mod">
          <ac:chgData name="Steve Shellhammer" userId="0e71f22d-ee3e-49c0-82ff-dbc290af8082" providerId="ADAL" clId="{F480D016-8A41-47B3-9AB6-15B63A9A6BFF}" dt="2019-12-09T17:45:48.674" v="33" actId="20577"/>
          <ac:spMkLst>
            <pc:docMk/>
            <pc:sldMk cId="0" sldId="256"/>
            <ac:spMk id="3073" creationId="{00000000-0000-0000-0000-000000000000}"/>
          </ac:spMkLst>
        </pc:spChg>
        <pc:graphicFrameChg chg="mod modGraphic">
          <ac:chgData name="Steve Shellhammer" userId="0e71f22d-ee3e-49c0-82ff-dbc290af8082" providerId="ADAL" clId="{F480D016-8A41-47B3-9AB6-15B63A9A6BFF}" dt="2019-12-09T17:47:11.148" v="46"/>
          <ac:graphicFrameMkLst>
            <pc:docMk/>
            <pc:sldMk cId="0" sldId="256"/>
            <ac:graphicFrameMk id="10" creationId="{3F6212D1-8976-466D-B094-E401DB86E491}"/>
          </ac:graphicFrameMkLst>
        </pc:graphicFrameChg>
      </pc:sldChg>
      <pc:sldChg chg="modSp">
        <pc:chgData name="Steve Shellhammer" userId="0e71f22d-ee3e-49c0-82ff-dbc290af8082" providerId="ADAL" clId="{F480D016-8A41-47B3-9AB6-15B63A9A6BFF}" dt="2019-12-09T19:11:12.408" v="3489" actId="20577"/>
        <pc:sldMkLst>
          <pc:docMk/>
          <pc:sldMk cId="2413643175" sldId="382"/>
        </pc:sldMkLst>
        <pc:spChg chg="mod">
          <ac:chgData name="Steve Shellhammer" userId="0e71f22d-ee3e-49c0-82ff-dbc290af8082" providerId="ADAL" clId="{F480D016-8A41-47B3-9AB6-15B63A9A6BFF}" dt="2019-12-09T19:11:12.408" v="3489" actId="20577"/>
          <ac:spMkLst>
            <pc:docMk/>
            <pc:sldMk cId="2413643175" sldId="382"/>
            <ac:spMk id="3" creationId="{4C554596-197A-4CD2-9524-E9548B206C8E}"/>
          </ac:spMkLst>
        </pc:spChg>
      </pc:sldChg>
      <pc:sldChg chg="addSp delSp modSp add">
        <pc:chgData name="Steve Shellhammer" userId="0e71f22d-ee3e-49c0-82ff-dbc290af8082" providerId="ADAL" clId="{F480D016-8A41-47B3-9AB6-15B63A9A6BFF}" dt="2019-12-09T19:36:44.320" v="4129" actId="1076"/>
        <pc:sldMkLst>
          <pc:docMk/>
          <pc:sldMk cId="1580939517" sldId="383"/>
        </pc:sldMkLst>
        <pc:spChg chg="mod">
          <ac:chgData name="Steve Shellhammer" userId="0e71f22d-ee3e-49c0-82ff-dbc290af8082" providerId="ADAL" clId="{F480D016-8A41-47B3-9AB6-15B63A9A6BFF}" dt="2019-12-09T18:13:37.960" v="397" actId="14100"/>
          <ac:spMkLst>
            <pc:docMk/>
            <pc:sldMk cId="1580939517" sldId="383"/>
            <ac:spMk id="2" creationId="{89B99219-D3A6-4119-865D-788CFA4C3682}"/>
          </ac:spMkLst>
        </pc:spChg>
        <pc:spChg chg="mod">
          <ac:chgData name="Steve Shellhammer" userId="0e71f22d-ee3e-49c0-82ff-dbc290af8082" providerId="ADAL" clId="{F480D016-8A41-47B3-9AB6-15B63A9A6BFF}" dt="2019-12-09T18:26:09.207" v="900" actId="115"/>
          <ac:spMkLst>
            <pc:docMk/>
            <pc:sldMk cId="1580939517" sldId="383"/>
            <ac:spMk id="3" creationId="{62AE6655-E8DD-47E7-9BF2-8AFBB94CF8B7}"/>
          </ac:spMkLst>
        </pc:spChg>
        <pc:picChg chg="add del mod">
          <ac:chgData name="Steve Shellhammer" userId="0e71f22d-ee3e-49c0-82ff-dbc290af8082" providerId="ADAL" clId="{F480D016-8A41-47B3-9AB6-15B63A9A6BFF}" dt="2019-12-09T18:24:19.476" v="772" actId="478"/>
          <ac:picMkLst>
            <pc:docMk/>
            <pc:sldMk cId="1580939517" sldId="383"/>
            <ac:picMk id="7" creationId="{47BB17C1-4CFE-4BF4-8C2F-B0DD91E040FB}"/>
          </ac:picMkLst>
        </pc:picChg>
        <pc:picChg chg="add mod">
          <ac:chgData name="Steve Shellhammer" userId="0e71f22d-ee3e-49c0-82ff-dbc290af8082" providerId="ADAL" clId="{F480D016-8A41-47B3-9AB6-15B63A9A6BFF}" dt="2019-12-09T19:36:44.320" v="4129" actId="1076"/>
          <ac:picMkLst>
            <pc:docMk/>
            <pc:sldMk cId="1580939517" sldId="383"/>
            <ac:picMk id="7" creationId="{9A06878E-CD1D-405A-B4A3-E65A78447055}"/>
          </ac:picMkLst>
        </pc:picChg>
        <pc:picChg chg="add del mod">
          <ac:chgData name="Steve Shellhammer" userId="0e71f22d-ee3e-49c0-82ff-dbc290af8082" providerId="ADAL" clId="{F480D016-8A41-47B3-9AB6-15B63A9A6BFF}" dt="2019-12-09T18:36:14.748" v="1633" actId="478"/>
          <ac:picMkLst>
            <pc:docMk/>
            <pc:sldMk cId="1580939517" sldId="383"/>
            <ac:picMk id="8" creationId="{D71EAC87-C80C-42A9-A5F9-9F013BAECC50}"/>
          </ac:picMkLst>
        </pc:picChg>
        <pc:picChg chg="add del mod">
          <ac:chgData name="Steve Shellhammer" userId="0e71f22d-ee3e-49c0-82ff-dbc290af8082" providerId="ADAL" clId="{F480D016-8A41-47B3-9AB6-15B63A9A6BFF}" dt="2019-12-09T19:36:30.094" v="4125" actId="478"/>
          <ac:picMkLst>
            <pc:docMk/>
            <pc:sldMk cId="1580939517" sldId="383"/>
            <ac:picMk id="9" creationId="{2D6B39E9-9D25-4453-8A5C-D0467F925C30}"/>
          </ac:picMkLst>
        </pc:picChg>
      </pc:sldChg>
      <pc:sldChg chg="addSp delSp modSp add">
        <pc:chgData name="Steve Shellhammer" userId="0e71f22d-ee3e-49c0-82ff-dbc290af8082" providerId="ADAL" clId="{F480D016-8A41-47B3-9AB6-15B63A9A6BFF}" dt="2019-12-09T19:38:21.735" v="4139" actId="1076"/>
        <pc:sldMkLst>
          <pc:docMk/>
          <pc:sldMk cId="2117154860" sldId="384"/>
        </pc:sldMkLst>
        <pc:spChg chg="mod">
          <ac:chgData name="Steve Shellhammer" userId="0e71f22d-ee3e-49c0-82ff-dbc290af8082" providerId="ADAL" clId="{F480D016-8A41-47B3-9AB6-15B63A9A6BFF}" dt="2019-12-09T18:27:07.656" v="937" actId="14100"/>
          <ac:spMkLst>
            <pc:docMk/>
            <pc:sldMk cId="2117154860" sldId="384"/>
            <ac:spMk id="2" creationId="{47375330-CD6B-4C75-A96C-A95554A0F7F3}"/>
          </ac:spMkLst>
        </pc:spChg>
        <pc:spChg chg="mod">
          <ac:chgData name="Steve Shellhammer" userId="0e71f22d-ee3e-49c0-82ff-dbc290af8082" providerId="ADAL" clId="{F480D016-8A41-47B3-9AB6-15B63A9A6BFF}" dt="2019-12-09T18:37:35.488" v="1643" actId="115"/>
          <ac:spMkLst>
            <pc:docMk/>
            <pc:sldMk cId="2117154860" sldId="384"/>
            <ac:spMk id="3" creationId="{1910299B-2808-4BE8-9D4C-DBBC48B35CDD}"/>
          </ac:spMkLst>
        </pc:spChg>
        <pc:picChg chg="add del mod">
          <ac:chgData name="Steve Shellhammer" userId="0e71f22d-ee3e-49c0-82ff-dbc290af8082" providerId="ADAL" clId="{F480D016-8A41-47B3-9AB6-15B63A9A6BFF}" dt="2019-12-09T19:37:44.658" v="4135" actId="478"/>
          <ac:picMkLst>
            <pc:docMk/>
            <pc:sldMk cId="2117154860" sldId="384"/>
            <ac:picMk id="7" creationId="{3D7A5A66-09B3-461E-BD5F-E2B738AE5B40}"/>
          </ac:picMkLst>
        </pc:picChg>
        <pc:picChg chg="add del mod">
          <ac:chgData name="Steve Shellhammer" userId="0e71f22d-ee3e-49c0-82ff-dbc290af8082" providerId="ADAL" clId="{F480D016-8A41-47B3-9AB6-15B63A9A6BFF}" dt="2019-12-09T18:36:41.238" v="1638" actId="478"/>
          <ac:picMkLst>
            <pc:docMk/>
            <pc:sldMk cId="2117154860" sldId="384"/>
            <ac:picMk id="7" creationId="{8745810F-5078-4D9D-B8DC-1D968338652F}"/>
          </ac:picMkLst>
        </pc:picChg>
        <pc:picChg chg="add del mod">
          <ac:chgData name="Steve Shellhammer" userId="0e71f22d-ee3e-49c0-82ff-dbc290af8082" providerId="ADAL" clId="{F480D016-8A41-47B3-9AB6-15B63A9A6BFF}" dt="2019-12-09T19:37:11.825" v="4130" actId="478"/>
          <ac:picMkLst>
            <pc:docMk/>
            <pc:sldMk cId="2117154860" sldId="384"/>
            <ac:picMk id="8" creationId="{1C276A57-0C64-4E5E-B2E7-D0F13AE1EDD7}"/>
          </ac:picMkLst>
        </pc:picChg>
        <pc:picChg chg="add mod">
          <ac:chgData name="Steve Shellhammer" userId="0e71f22d-ee3e-49c0-82ff-dbc290af8082" providerId="ADAL" clId="{F480D016-8A41-47B3-9AB6-15B63A9A6BFF}" dt="2019-12-09T19:38:21.735" v="4139" actId="1076"/>
          <ac:picMkLst>
            <pc:docMk/>
            <pc:sldMk cId="2117154860" sldId="384"/>
            <ac:picMk id="9" creationId="{993E91CD-0DA3-4FC4-A9CF-E2D9EE160F2C}"/>
          </ac:picMkLst>
        </pc:picChg>
      </pc:sldChg>
      <pc:sldChg chg="modSp add">
        <pc:chgData name="Steve Shellhammer" userId="0e71f22d-ee3e-49c0-82ff-dbc290af8082" providerId="ADAL" clId="{F480D016-8A41-47B3-9AB6-15B63A9A6BFF}" dt="2019-12-10T00:08:15.793" v="4648" actId="14100"/>
        <pc:sldMkLst>
          <pc:docMk/>
          <pc:sldMk cId="625700153" sldId="385"/>
        </pc:sldMkLst>
        <pc:spChg chg="mod">
          <ac:chgData name="Steve Shellhammer" userId="0e71f22d-ee3e-49c0-82ff-dbc290af8082" providerId="ADAL" clId="{F480D016-8A41-47B3-9AB6-15B63A9A6BFF}" dt="2019-12-10T00:08:15.793" v="4648" actId="14100"/>
          <ac:spMkLst>
            <pc:docMk/>
            <pc:sldMk cId="625700153" sldId="385"/>
            <ac:spMk id="2" creationId="{8171E211-B29B-4DD6-90D1-388E99D74B68}"/>
          </ac:spMkLst>
        </pc:spChg>
        <pc:spChg chg="mod">
          <ac:chgData name="Steve Shellhammer" userId="0e71f22d-ee3e-49c0-82ff-dbc290af8082" providerId="ADAL" clId="{F480D016-8A41-47B3-9AB6-15B63A9A6BFF}" dt="2019-12-10T00:08:12.985" v="4647" actId="14100"/>
          <ac:spMkLst>
            <pc:docMk/>
            <pc:sldMk cId="625700153" sldId="385"/>
            <ac:spMk id="3" creationId="{7B8D6EE1-D6DF-4E56-8C0F-19DAF707F67E}"/>
          </ac:spMkLst>
        </pc:spChg>
      </pc:sldChg>
      <pc:sldChg chg="modSp add">
        <pc:chgData name="Steve Shellhammer" userId="0e71f22d-ee3e-49c0-82ff-dbc290af8082" providerId="ADAL" clId="{F480D016-8A41-47B3-9AB6-15B63A9A6BFF}" dt="2019-12-10T00:08:30.658" v="4651" actId="20577"/>
        <pc:sldMkLst>
          <pc:docMk/>
          <pc:sldMk cId="3121853562" sldId="386"/>
        </pc:sldMkLst>
        <pc:spChg chg="mod">
          <ac:chgData name="Steve Shellhammer" userId="0e71f22d-ee3e-49c0-82ff-dbc290af8082" providerId="ADAL" clId="{F480D016-8A41-47B3-9AB6-15B63A9A6BFF}" dt="2019-12-09T19:11:36.799" v="3493" actId="20577"/>
          <ac:spMkLst>
            <pc:docMk/>
            <pc:sldMk cId="3121853562" sldId="386"/>
            <ac:spMk id="2" creationId="{B997F41E-743E-498B-AC14-6ABEE17D3C04}"/>
          </ac:spMkLst>
        </pc:spChg>
        <pc:spChg chg="mod">
          <ac:chgData name="Steve Shellhammer" userId="0e71f22d-ee3e-49c0-82ff-dbc290af8082" providerId="ADAL" clId="{F480D016-8A41-47B3-9AB6-15B63A9A6BFF}" dt="2019-12-10T00:08:30.658" v="4651" actId="20577"/>
          <ac:spMkLst>
            <pc:docMk/>
            <pc:sldMk cId="3121853562" sldId="386"/>
            <ac:spMk id="3" creationId="{2FEA7957-768D-470D-9BE1-A44027F943A9}"/>
          </ac:spMkLst>
        </pc:spChg>
      </pc:sldChg>
      <pc:sldChg chg="modSp add">
        <pc:chgData name="Steve Shellhammer" userId="0e71f22d-ee3e-49c0-82ff-dbc290af8082" providerId="ADAL" clId="{F480D016-8A41-47B3-9AB6-15B63A9A6BFF}" dt="2019-12-10T00:10:16.567" v="4708" actId="5793"/>
        <pc:sldMkLst>
          <pc:docMk/>
          <pc:sldMk cId="2662855415" sldId="387"/>
        </pc:sldMkLst>
        <pc:spChg chg="mod">
          <ac:chgData name="Steve Shellhammer" userId="0e71f22d-ee3e-49c0-82ff-dbc290af8082" providerId="ADAL" clId="{F480D016-8A41-47B3-9AB6-15B63A9A6BFF}" dt="2019-12-10T00:09:58.729" v="4702" actId="20577"/>
          <ac:spMkLst>
            <pc:docMk/>
            <pc:sldMk cId="2662855415" sldId="387"/>
            <ac:spMk id="2" creationId="{154098C1-AB5A-4BF8-8486-9F77A0A243AF}"/>
          </ac:spMkLst>
        </pc:spChg>
        <pc:spChg chg="mod">
          <ac:chgData name="Steve Shellhammer" userId="0e71f22d-ee3e-49c0-82ff-dbc290af8082" providerId="ADAL" clId="{F480D016-8A41-47B3-9AB6-15B63A9A6BFF}" dt="2019-12-10T00:10:16.567" v="4708" actId="5793"/>
          <ac:spMkLst>
            <pc:docMk/>
            <pc:sldMk cId="2662855415" sldId="387"/>
            <ac:spMk id="3" creationId="{D17023EE-4355-4C74-8FC2-BF632EE02127}"/>
          </ac:spMkLst>
        </pc:spChg>
      </pc:sldChg>
      <pc:sldChg chg="addSp modSp add">
        <pc:chgData name="Steve Shellhammer" userId="0e71f22d-ee3e-49c0-82ff-dbc290af8082" providerId="ADAL" clId="{F480D016-8A41-47B3-9AB6-15B63A9A6BFF}" dt="2019-12-09T20:11:49.718" v="4636" actId="20577"/>
        <pc:sldMkLst>
          <pc:docMk/>
          <pc:sldMk cId="4192056994" sldId="388"/>
        </pc:sldMkLst>
        <pc:spChg chg="mod">
          <ac:chgData name="Steve Shellhammer" userId="0e71f22d-ee3e-49c0-82ff-dbc290af8082" providerId="ADAL" clId="{F480D016-8A41-47B3-9AB6-15B63A9A6BFF}" dt="2019-12-09T20:06:19.370" v="4562" actId="20577"/>
          <ac:spMkLst>
            <pc:docMk/>
            <pc:sldMk cId="4192056994" sldId="388"/>
            <ac:spMk id="2" creationId="{A6F2D6CB-D4C7-4354-B914-9107F82F1A11}"/>
          </ac:spMkLst>
        </pc:spChg>
        <pc:spChg chg="mod">
          <ac:chgData name="Steve Shellhammer" userId="0e71f22d-ee3e-49c0-82ff-dbc290af8082" providerId="ADAL" clId="{F480D016-8A41-47B3-9AB6-15B63A9A6BFF}" dt="2019-12-09T20:11:49.718" v="4636" actId="20577"/>
          <ac:spMkLst>
            <pc:docMk/>
            <pc:sldMk cId="4192056994" sldId="388"/>
            <ac:spMk id="3" creationId="{0EEC6A6F-2E72-48C4-8561-29F8D01427AD}"/>
          </ac:spMkLst>
        </pc:spChg>
        <pc:picChg chg="add mod">
          <ac:chgData name="Steve Shellhammer" userId="0e71f22d-ee3e-49c0-82ff-dbc290af8082" providerId="ADAL" clId="{F480D016-8A41-47B3-9AB6-15B63A9A6BFF}" dt="2019-12-09T20:10:56.050" v="4572" actId="1076"/>
          <ac:picMkLst>
            <pc:docMk/>
            <pc:sldMk cId="4192056994" sldId="388"/>
            <ac:picMk id="7" creationId="{0DD34E51-1C27-4183-8DD4-6754806C96F2}"/>
          </ac:picMkLst>
        </pc:picChg>
      </pc:sldChg>
      <pc:sldChg chg="add">
        <pc:chgData name="Steve Shellhammer" userId="0e71f22d-ee3e-49c0-82ff-dbc290af8082" providerId="ADAL" clId="{F480D016-8A41-47B3-9AB6-15B63A9A6BFF}" dt="2019-12-10T00:08:55.341" v="4653"/>
        <pc:sldMkLst>
          <pc:docMk/>
          <pc:sldMk cId="1747410533" sldId="389"/>
        </pc:sldMkLst>
      </pc:sldChg>
    </pc:docChg>
  </pc:docChgLst>
  <pc:docChgLst>
    <pc:chgData name="Steve Shellhammer" userId="0e71f22d-ee3e-49c0-82ff-dbc290af8082" providerId="ADAL" clId="{3B4EE820-170A-4CE7-AED6-8D24D7F3E1A3}"/>
    <pc:docChg chg="undo custSel addSld delSld modSld sldOrd">
      <pc:chgData name="Steve Shellhammer" userId="0e71f22d-ee3e-49c0-82ff-dbc290af8082" providerId="ADAL" clId="{3B4EE820-170A-4CE7-AED6-8D24D7F3E1A3}" dt="2019-10-08T20:13:22.619" v="8506" actId="1076"/>
      <pc:docMkLst>
        <pc:docMk/>
      </pc:docMkLst>
      <pc:sldChg chg="addSp delSp modSp">
        <pc:chgData name="Steve Shellhammer" userId="0e71f22d-ee3e-49c0-82ff-dbc290af8082" providerId="ADAL" clId="{3B4EE820-170A-4CE7-AED6-8D24D7F3E1A3}" dt="2019-10-07T18:09:57.812" v="170" actId="403"/>
        <pc:sldMkLst>
          <pc:docMk/>
          <pc:sldMk cId="0" sldId="256"/>
        </pc:sldMkLst>
        <pc:spChg chg="mod">
          <ac:chgData name="Steve Shellhammer" userId="0e71f22d-ee3e-49c0-82ff-dbc290af8082" providerId="ADAL" clId="{3B4EE820-170A-4CE7-AED6-8D24D7F3E1A3}" dt="2019-10-07T18:09:57.812" v="170" actId="403"/>
          <ac:spMkLst>
            <pc:docMk/>
            <pc:sldMk cId="0" sldId="256"/>
            <ac:spMk id="3073" creationId="{00000000-0000-0000-0000-000000000000}"/>
          </ac:spMkLst>
        </pc:spChg>
        <pc:spChg chg="mod">
          <ac:chgData name="Steve Shellhammer" userId="0e71f22d-ee3e-49c0-82ff-dbc290af8082" providerId="ADAL" clId="{3B4EE820-170A-4CE7-AED6-8D24D7F3E1A3}" dt="2019-10-07T17:58:44.914" v="23" actId="20577"/>
          <ac:spMkLst>
            <pc:docMk/>
            <pc:sldMk cId="0" sldId="256"/>
            <ac:spMk id="3074" creationId="{00000000-0000-0000-0000-000000000000}"/>
          </ac:spMkLst>
        </pc:spChg>
        <pc:graphicFrameChg chg="del mod">
          <ac:chgData name="Steve Shellhammer" userId="0e71f22d-ee3e-49c0-82ff-dbc290af8082" providerId="ADAL" clId="{3B4EE820-170A-4CE7-AED6-8D24D7F3E1A3}" dt="2019-10-07T17:59:33.573" v="25" actId="478"/>
          <ac:graphicFrameMkLst>
            <pc:docMk/>
            <pc:sldMk cId="0" sldId="256"/>
            <ac:graphicFrameMk id="9" creationId="{00000000-0000-0000-0000-000000000000}"/>
          </ac:graphicFrameMkLst>
        </pc:graphicFrameChg>
        <pc:graphicFrameChg chg="add mod modGraphic">
          <ac:chgData name="Steve Shellhammer" userId="0e71f22d-ee3e-49c0-82ff-dbc290af8082" providerId="ADAL" clId="{3B4EE820-170A-4CE7-AED6-8D24D7F3E1A3}" dt="2019-10-07T18:00:59.893" v="32" actId="2165"/>
          <ac:graphicFrameMkLst>
            <pc:docMk/>
            <pc:sldMk cId="0" sldId="256"/>
            <ac:graphicFrameMk id="10" creationId="{3F6212D1-8976-466D-B094-E401DB86E491}"/>
          </ac:graphicFrameMkLst>
        </pc:graphicFrameChg>
      </pc:sldChg>
      <pc:sldChg chg="del">
        <pc:chgData name="Steve Shellhammer" userId="0e71f22d-ee3e-49c0-82ff-dbc290af8082" providerId="ADAL" clId="{3B4EE820-170A-4CE7-AED6-8D24D7F3E1A3}" dt="2019-10-08T19:54:32.399" v="8042" actId="47"/>
        <pc:sldMkLst>
          <pc:docMk/>
          <pc:sldMk cId="192900634" sldId="312"/>
        </pc:sldMkLst>
      </pc:sldChg>
      <pc:sldChg chg="del">
        <pc:chgData name="Steve Shellhammer" userId="0e71f22d-ee3e-49c0-82ff-dbc290af8082" providerId="ADAL" clId="{3B4EE820-170A-4CE7-AED6-8D24D7F3E1A3}" dt="2019-10-08T19:54:32.399" v="8042" actId="47"/>
        <pc:sldMkLst>
          <pc:docMk/>
          <pc:sldMk cId="1389275643" sldId="318"/>
        </pc:sldMkLst>
      </pc:sldChg>
      <pc:sldChg chg="del">
        <pc:chgData name="Steve Shellhammer" userId="0e71f22d-ee3e-49c0-82ff-dbc290af8082" providerId="ADAL" clId="{3B4EE820-170A-4CE7-AED6-8D24D7F3E1A3}" dt="2019-10-08T19:54:32.399" v="8042" actId="47"/>
        <pc:sldMkLst>
          <pc:docMk/>
          <pc:sldMk cId="2514306871" sldId="324"/>
        </pc:sldMkLst>
      </pc:sldChg>
      <pc:sldChg chg="modSp ord">
        <pc:chgData name="Steve Shellhammer" userId="0e71f22d-ee3e-49c0-82ff-dbc290af8082" providerId="ADAL" clId="{3B4EE820-170A-4CE7-AED6-8D24D7F3E1A3}" dt="2019-10-08T18:33:55.482" v="6678" actId="14100"/>
        <pc:sldMkLst>
          <pc:docMk/>
          <pc:sldMk cId="258213753" sldId="329"/>
        </pc:sldMkLst>
        <pc:spChg chg="mod">
          <ac:chgData name="Steve Shellhammer" userId="0e71f22d-ee3e-49c0-82ff-dbc290af8082" providerId="ADAL" clId="{3B4EE820-170A-4CE7-AED6-8D24D7F3E1A3}" dt="2019-10-08T18:33:55.482" v="6678" actId="14100"/>
          <ac:spMkLst>
            <pc:docMk/>
            <pc:sldMk cId="258213753" sldId="329"/>
            <ac:spMk id="2" creationId="{8F533BA6-07E7-4986-A2A1-032BB3242AB6}"/>
          </ac:spMkLst>
        </pc:spChg>
        <pc:spChg chg="mod">
          <ac:chgData name="Steve Shellhammer" userId="0e71f22d-ee3e-49c0-82ff-dbc290af8082" providerId="ADAL" clId="{3B4EE820-170A-4CE7-AED6-8D24D7F3E1A3}" dt="2019-10-08T18:33:42.099" v="6676" actId="115"/>
          <ac:spMkLst>
            <pc:docMk/>
            <pc:sldMk cId="258213753" sldId="329"/>
            <ac:spMk id="3" creationId="{4CFC1CA5-DD2B-4356-9FD2-6BFC060B5A15}"/>
          </ac:spMkLst>
        </pc:spChg>
      </pc:sldChg>
      <pc:sldChg chg="addSp modSp ord">
        <pc:chgData name="Steve Shellhammer" userId="0e71f22d-ee3e-49c0-82ff-dbc290af8082" providerId="ADAL" clId="{3B4EE820-170A-4CE7-AED6-8D24D7F3E1A3}" dt="2019-10-08T19:36:25.429" v="6701" actId="14100"/>
        <pc:sldMkLst>
          <pc:docMk/>
          <pc:sldMk cId="1379292404" sldId="330"/>
        </pc:sldMkLst>
        <pc:spChg chg="mod">
          <ac:chgData name="Steve Shellhammer" userId="0e71f22d-ee3e-49c0-82ff-dbc290af8082" providerId="ADAL" clId="{3B4EE820-170A-4CE7-AED6-8D24D7F3E1A3}" dt="2019-10-08T19:36:25.429" v="6701" actId="14100"/>
          <ac:spMkLst>
            <pc:docMk/>
            <pc:sldMk cId="1379292404" sldId="330"/>
            <ac:spMk id="2" creationId="{4903E4E9-C59D-43F2-9B39-A95152EDC13F}"/>
          </ac:spMkLst>
        </pc:spChg>
        <pc:spChg chg="mod">
          <ac:chgData name="Steve Shellhammer" userId="0e71f22d-ee3e-49c0-82ff-dbc290af8082" providerId="ADAL" clId="{3B4EE820-170A-4CE7-AED6-8D24D7F3E1A3}" dt="2019-10-08T18:34:41.574" v="6682" actId="14100"/>
          <ac:spMkLst>
            <pc:docMk/>
            <pc:sldMk cId="1379292404" sldId="330"/>
            <ac:spMk id="3" creationId="{D0F26D03-2AE6-44E9-890E-5DAD5E6A84ED}"/>
          </ac:spMkLst>
        </pc:spChg>
        <pc:spChg chg="add mod">
          <ac:chgData name="Steve Shellhammer" userId="0e71f22d-ee3e-49c0-82ff-dbc290af8082" providerId="ADAL" clId="{3B4EE820-170A-4CE7-AED6-8D24D7F3E1A3}" dt="2019-10-08T19:36:10.821" v="6698" actId="1076"/>
          <ac:spMkLst>
            <pc:docMk/>
            <pc:sldMk cId="1379292404" sldId="330"/>
            <ac:spMk id="8" creationId="{8BE1CF6B-6C83-4C1D-90B1-47B9BBA46C31}"/>
          </ac:spMkLst>
        </pc:spChg>
        <pc:picChg chg="mod">
          <ac:chgData name="Steve Shellhammer" userId="0e71f22d-ee3e-49c0-82ff-dbc290af8082" providerId="ADAL" clId="{3B4EE820-170A-4CE7-AED6-8D24D7F3E1A3}" dt="2019-10-08T18:34:56.878" v="6686" actId="1076"/>
          <ac:picMkLst>
            <pc:docMk/>
            <pc:sldMk cId="1379292404" sldId="330"/>
            <ac:picMk id="7" creationId="{C9F19347-665A-46BA-8C5F-2707E65D73D8}"/>
          </ac:picMkLst>
        </pc:picChg>
      </pc:sldChg>
      <pc:sldChg chg="del">
        <pc:chgData name="Steve Shellhammer" userId="0e71f22d-ee3e-49c0-82ff-dbc290af8082" providerId="ADAL" clId="{3B4EE820-170A-4CE7-AED6-8D24D7F3E1A3}" dt="2019-10-08T19:54:32.399" v="8042" actId="47"/>
        <pc:sldMkLst>
          <pc:docMk/>
          <pc:sldMk cId="4252235572" sldId="337"/>
        </pc:sldMkLst>
      </pc:sldChg>
      <pc:sldChg chg="del">
        <pc:chgData name="Steve Shellhammer" userId="0e71f22d-ee3e-49c0-82ff-dbc290af8082" providerId="ADAL" clId="{3B4EE820-170A-4CE7-AED6-8D24D7F3E1A3}" dt="2019-10-08T19:54:32.399" v="8042" actId="47"/>
        <pc:sldMkLst>
          <pc:docMk/>
          <pc:sldMk cId="2108312622" sldId="340"/>
        </pc:sldMkLst>
      </pc:sldChg>
      <pc:sldChg chg="del">
        <pc:chgData name="Steve Shellhammer" userId="0e71f22d-ee3e-49c0-82ff-dbc290af8082" providerId="ADAL" clId="{3B4EE820-170A-4CE7-AED6-8D24D7F3E1A3}" dt="2019-10-08T19:54:32.399" v="8042" actId="47"/>
        <pc:sldMkLst>
          <pc:docMk/>
          <pc:sldMk cId="2917056023" sldId="341"/>
        </pc:sldMkLst>
      </pc:sldChg>
      <pc:sldChg chg="del">
        <pc:chgData name="Steve Shellhammer" userId="0e71f22d-ee3e-49c0-82ff-dbc290af8082" providerId="ADAL" clId="{3B4EE820-170A-4CE7-AED6-8D24D7F3E1A3}" dt="2019-10-08T19:54:32.399" v="8042" actId="47"/>
        <pc:sldMkLst>
          <pc:docMk/>
          <pc:sldMk cId="2276407910" sldId="342"/>
        </pc:sldMkLst>
      </pc:sldChg>
      <pc:sldChg chg="modSp ord">
        <pc:chgData name="Steve Shellhammer" userId="0e71f22d-ee3e-49c0-82ff-dbc290af8082" providerId="ADAL" clId="{3B4EE820-170A-4CE7-AED6-8D24D7F3E1A3}" dt="2019-10-08T19:37:07.357" v="6707" actId="404"/>
        <pc:sldMkLst>
          <pc:docMk/>
          <pc:sldMk cId="4165632131" sldId="343"/>
        </pc:sldMkLst>
        <pc:spChg chg="mod">
          <ac:chgData name="Steve Shellhammer" userId="0e71f22d-ee3e-49c0-82ff-dbc290af8082" providerId="ADAL" clId="{3B4EE820-170A-4CE7-AED6-8D24D7F3E1A3}" dt="2019-10-08T19:37:07.357" v="6707" actId="404"/>
          <ac:spMkLst>
            <pc:docMk/>
            <pc:sldMk cId="4165632131" sldId="343"/>
            <ac:spMk id="2" creationId="{F9630BDD-F67B-409B-99D0-E1F72A164133}"/>
          </ac:spMkLst>
        </pc:spChg>
        <pc:spChg chg="mod">
          <ac:chgData name="Steve Shellhammer" userId="0e71f22d-ee3e-49c0-82ff-dbc290af8082" providerId="ADAL" clId="{3B4EE820-170A-4CE7-AED6-8D24D7F3E1A3}" dt="2019-10-08T19:36:53.368" v="6705" actId="115"/>
          <ac:spMkLst>
            <pc:docMk/>
            <pc:sldMk cId="4165632131" sldId="343"/>
            <ac:spMk id="3" creationId="{2D74C26B-41F0-4773-A317-D8CC2F4F424C}"/>
          </ac:spMkLst>
        </pc:spChg>
      </pc:sldChg>
      <pc:sldChg chg="addSp modSp ord">
        <pc:chgData name="Steve Shellhammer" userId="0e71f22d-ee3e-49c0-82ff-dbc290af8082" providerId="ADAL" clId="{3B4EE820-170A-4CE7-AED6-8D24D7F3E1A3}" dt="2019-10-08T19:37:54.624" v="6713" actId="1076"/>
        <pc:sldMkLst>
          <pc:docMk/>
          <pc:sldMk cId="2532347035" sldId="345"/>
        </pc:sldMkLst>
        <pc:spChg chg="mod">
          <ac:chgData name="Steve Shellhammer" userId="0e71f22d-ee3e-49c0-82ff-dbc290af8082" providerId="ADAL" clId="{3B4EE820-170A-4CE7-AED6-8D24D7F3E1A3}" dt="2019-10-08T19:37:49.320" v="6712"/>
          <ac:spMkLst>
            <pc:docMk/>
            <pc:sldMk cId="2532347035" sldId="345"/>
            <ac:spMk id="2" creationId="{8555FB61-4754-41DC-A7F1-61CB8126C566}"/>
          </ac:spMkLst>
        </pc:spChg>
        <pc:spChg chg="mod">
          <ac:chgData name="Steve Shellhammer" userId="0e71f22d-ee3e-49c0-82ff-dbc290af8082" providerId="ADAL" clId="{3B4EE820-170A-4CE7-AED6-8D24D7F3E1A3}" dt="2019-10-08T19:37:20.938" v="6708" actId="255"/>
          <ac:spMkLst>
            <pc:docMk/>
            <pc:sldMk cId="2532347035" sldId="345"/>
            <ac:spMk id="3" creationId="{8F0DE87F-808E-4E27-B1FF-7C311A9B171B}"/>
          </ac:spMkLst>
        </pc:spChg>
        <pc:spChg chg="add mod">
          <ac:chgData name="Steve Shellhammer" userId="0e71f22d-ee3e-49c0-82ff-dbc290af8082" providerId="ADAL" clId="{3B4EE820-170A-4CE7-AED6-8D24D7F3E1A3}" dt="2019-10-08T19:37:54.624" v="6713" actId="1076"/>
          <ac:spMkLst>
            <pc:docMk/>
            <pc:sldMk cId="2532347035" sldId="345"/>
            <ac:spMk id="9" creationId="{13A56B73-2077-4F72-9B20-FDD44ED18DC8}"/>
          </ac:spMkLst>
        </pc:spChg>
        <pc:picChg chg="mod">
          <ac:chgData name="Steve Shellhammer" userId="0e71f22d-ee3e-49c0-82ff-dbc290af8082" providerId="ADAL" clId="{3B4EE820-170A-4CE7-AED6-8D24D7F3E1A3}" dt="2019-10-08T19:37:24.987" v="6709" actId="1076"/>
          <ac:picMkLst>
            <pc:docMk/>
            <pc:sldMk cId="2532347035" sldId="345"/>
            <ac:picMk id="8" creationId="{B808C41B-EC5D-4EF6-9063-9F20C765A04D}"/>
          </ac:picMkLst>
        </pc:picChg>
      </pc:sldChg>
      <pc:sldChg chg="modSp ord">
        <pc:chgData name="Steve Shellhammer" userId="0e71f22d-ee3e-49c0-82ff-dbc290af8082" providerId="ADAL" clId="{3B4EE820-170A-4CE7-AED6-8D24D7F3E1A3}" dt="2019-10-08T19:39:09.120" v="6728"/>
        <pc:sldMkLst>
          <pc:docMk/>
          <pc:sldMk cId="3790440240" sldId="346"/>
        </pc:sldMkLst>
        <pc:spChg chg="mod">
          <ac:chgData name="Steve Shellhammer" userId="0e71f22d-ee3e-49c0-82ff-dbc290af8082" providerId="ADAL" clId="{3B4EE820-170A-4CE7-AED6-8D24D7F3E1A3}" dt="2019-10-08T19:39:09.120" v="6728"/>
          <ac:spMkLst>
            <pc:docMk/>
            <pc:sldMk cId="3790440240" sldId="346"/>
            <ac:spMk id="2" creationId="{5170F4A5-4BF8-4F37-8B40-0CE9762B4F94}"/>
          </ac:spMkLst>
        </pc:spChg>
        <pc:spChg chg="mod">
          <ac:chgData name="Steve Shellhammer" userId="0e71f22d-ee3e-49c0-82ff-dbc290af8082" providerId="ADAL" clId="{3B4EE820-170A-4CE7-AED6-8D24D7F3E1A3}" dt="2019-10-08T19:38:50.102" v="6723" actId="20577"/>
          <ac:spMkLst>
            <pc:docMk/>
            <pc:sldMk cId="3790440240" sldId="346"/>
            <ac:spMk id="9" creationId="{FC92D8D6-1FCB-498D-99B2-F4F3B2E53745}"/>
          </ac:spMkLst>
        </pc:spChg>
        <pc:spChg chg="mod">
          <ac:chgData name="Steve Shellhammer" userId="0e71f22d-ee3e-49c0-82ff-dbc290af8082" providerId="ADAL" clId="{3B4EE820-170A-4CE7-AED6-8D24D7F3E1A3}" dt="2019-10-08T19:38:17.386" v="6715" actId="14100"/>
          <ac:spMkLst>
            <pc:docMk/>
            <pc:sldMk cId="3790440240" sldId="346"/>
            <ac:spMk id="10" creationId="{3A08CE93-F6EC-49CA-B229-29D381EA2872}"/>
          </ac:spMkLst>
        </pc:spChg>
      </pc:sldChg>
      <pc:sldChg chg="delSp modSp add del">
        <pc:chgData name="Steve Shellhammer" userId="0e71f22d-ee3e-49c0-82ff-dbc290af8082" providerId="ADAL" clId="{3B4EE820-170A-4CE7-AED6-8D24D7F3E1A3}" dt="2019-10-08T19:54:32.399" v="8042" actId="47"/>
        <pc:sldMkLst>
          <pc:docMk/>
          <pc:sldMk cId="3173186823" sldId="347"/>
        </pc:sldMkLst>
        <pc:spChg chg="mod">
          <ac:chgData name="Steve Shellhammer" userId="0e71f22d-ee3e-49c0-82ff-dbc290af8082" providerId="ADAL" clId="{3B4EE820-170A-4CE7-AED6-8D24D7F3E1A3}" dt="2019-10-07T18:28:29.655" v="1028" actId="1076"/>
          <ac:spMkLst>
            <pc:docMk/>
            <pc:sldMk cId="3173186823" sldId="347"/>
            <ac:spMk id="2" creationId="{A8F69F17-AE6A-4554-9775-45917EAE23E0}"/>
          </ac:spMkLst>
        </pc:spChg>
        <pc:spChg chg="del">
          <ac:chgData name="Steve Shellhammer" userId="0e71f22d-ee3e-49c0-82ff-dbc290af8082" providerId="ADAL" clId="{3B4EE820-170A-4CE7-AED6-8D24D7F3E1A3}" dt="2019-10-07T18:01:29.733" v="44" actId="478"/>
          <ac:spMkLst>
            <pc:docMk/>
            <pc:sldMk cId="3173186823" sldId="347"/>
            <ac:spMk id="3" creationId="{A2875056-D47A-494C-B952-E27939C42844}"/>
          </ac:spMkLst>
        </pc:spChg>
      </pc:sldChg>
      <pc:sldChg chg="modSp add">
        <pc:chgData name="Steve Shellhammer" userId="0e71f22d-ee3e-49c0-82ff-dbc290af8082" providerId="ADAL" clId="{3B4EE820-170A-4CE7-AED6-8D24D7F3E1A3}" dt="2019-10-07T18:10:44.897" v="172" actId="11"/>
        <pc:sldMkLst>
          <pc:docMk/>
          <pc:sldMk cId="3729542450" sldId="348"/>
        </pc:sldMkLst>
        <pc:spChg chg="mod">
          <ac:chgData name="Steve Shellhammer" userId="0e71f22d-ee3e-49c0-82ff-dbc290af8082" providerId="ADAL" clId="{3B4EE820-170A-4CE7-AED6-8D24D7F3E1A3}" dt="2019-10-07T18:08:56.767" v="164" actId="20577"/>
          <ac:spMkLst>
            <pc:docMk/>
            <pc:sldMk cId="3729542450" sldId="348"/>
            <ac:spMk id="2" creationId="{515FDA4E-F6C5-4DD3-B177-71D1E808D368}"/>
          </ac:spMkLst>
        </pc:spChg>
        <pc:spChg chg="mod">
          <ac:chgData name="Steve Shellhammer" userId="0e71f22d-ee3e-49c0-82ff-dbc290af8082" providerId="ADAL" clId="{3B4EE820-170A-4CE7-AED6-8D24D7F3E1A3}" dt="2019-10-07T18:10:44.897" v="172" actId="11"/>
          <ac:spMkLst>
            <pc:docMk/>
            <pc:sldMk cId="3729542450" sldId="348"/>
            <ac:spMk id="3" creationId="{7E6F4BB4-724B-436D-92FB-8AB39807D474}"/>
          </ac:spMkLst>
        </pc:spChg>
      </pc:sldChg>
      <pc:sldChg chg="modSp add">
        <pc:chgData name="Steve Shellhammer" userId="0e71f22d-ee3e-49c0-82ff-dbc290af8082" providerId="ADAL" clId="{3B4EE820-170A-4CE7-AED6-8D24D7F3E1A3}" dt="2019-10-07T18:10:18.904" v="171" actId="14100"/>
        <pc:sldMkLst>
          <pc:docMk/>
          <pc:sldMk cId="2570626273" sldId="349"/>
        </pc:sldMkLst>
        <pc:spChg chg="mod">
          <ac:chgData name="Steve Shellhammer" userId="0e71f22d-ee3e-49c0-82ff-dbc290af8082" providerId="ADAL" clId="{3B4EE820-170A-4CE7-AED6-8D24D7F3E1A3}" dt="2019-10-07T18:05:32.193" v="84" actId="404"/>
          <ac:spMkLst>
            <pc:docMk/>
            <pc:sldMk cId="2570626273" sldId="349"/>
            <ac:spMk id="2" creationId="{D01C28CA-75D8-4189-8BB9-E9CCF52F6088}"/>
          </ac:spMkLst>
        </pc:spChg>
        <pc:spChg chg="mod">
          <ac:chgData name="Steve Shellhammer" userId="0e71f22d-ee3e-49c0-82ff-dbc290af8082" providerId="ADAL" clId="{3B4EE820-170A-4CE7-AED6-8D24D7F3E1A3}" dt="2019-10-07T18:10:18.904" v="171" actId="14100"/>
          <ac:spMkLst>
            <pc:docMk/>
            <pc:sldMk cId="2570626273" sldId="349"/>
            <ac:spMk id="3" creationId="{D33D70DC-F376-493C-AAA1-596F9EAD8D21}"/>
          </ac:spMkLst>
        </pc:spChg>
      </pc:sldChg>
      <pc:sldChg chg="modSp add">
        <pc:chgData name="Steve Shellhammer" userId="0e71f22d-ee3e-49c0-82ff-dbc290af8082" providerId="ADAL" clId="{3B4EE820-170A-4CE7-AED6-8D24D7F3E1A3}" dt="2019-10-07T18:08:38.114" v="152" actId="14100"/>
        <pc:sldMkLst>
          <pc:docMk/>
          <pc:sldMk cId="3770797918" sldId="350"/>
        </pc:sldMkLst>
        <pc:spChg chg="mod">
          <ac:chgData name="Steve Shellhammer" userId="0e71f22d-ee3e-49c0-82ff-dbc290af8082" providerId="ADAL" clId="{3B4EE820-170A-4CE7-AED6-8D24D7F3E1A3}" dt="2019-10-07T18:07:01.763" v="138" actId="14100"/>
          <ac:spMkLst>
            <pc:docMk/>
            <pc:sldMk cId="3770797918" sldId="350"/>
            <ac:spMk id="2" creationId="{2C020233-FE15-4BD2-9B7F-7589D99A575D}"/>
          </ac:spMkLst>
        </pc:spChg>
        <pc:spChg chg="mod">
          <ac:chgData name="Steve Shellhammer" userId="0e71f22d-ee3e-49c0-82ff-dbc290af8082" providerId="ADAL" clId="{3B4EE820-170A-4CE7-AED6-8D24D7F3E1A3}" dt="2019-10-07T18:08:38.114" v="152" actId="14100"/>
          <ac:spMkLst>
            <pc:docMk/>
            <pc:sldMk cId="3770797918" sldId="350"/>
            <ac:spMk id="3" creationId="{95F00F21-C9D4-41E9-8AE4-5CB8F3844943}"/>
          </ac:spMkLst>
        </pc:spChg>
      </pc:sldChg>
      <pc:sldChg chg="modSp add">
        <pc:chgData name="Steve Shellhammer" userId="0e71f22d-ee3e-49c0-82ff-dbc290af8082" providerId="ADAL" clId="{3B4EE820-170A-4CE7-AED6-8D24D7F3E1A3}" dt="2019-10-07T18:13:48.850" v="529" actId="20577"/>
        <pc:sldMkLst>
          <pc:docMk/>
          <pc:sldMk cId="1335601611" sldId="351"/>
        </pc:sldMkLst>
        <pc:spChg chg="mod">
          <ac:chgData name="Steve Shellhammer" userId="0e71f22d-ee3e-49c0-82ff-dbc290af8082" providerId="ADAL" clId="{3B4EE820-170A-4CE7-AED6-8D24D7F3E1A3}" dt="2019-10-07T18:11:14.523" v="187" actId="20577"/>
          <ac:spMkLst>
            <pc:docMk/>
            <pc:sldMk cId="1335601611" sldId="351"/>
            <ac:spMk id="2" creationId="{3C0C311A-D57D-4ADD-83A3-2E957CF1B3FC}"/>
          </ac:spMkLst>
        </pc:spChg>
        <pc:spChg chg="mod">
          <ac:chgData name="Steve Shellhammer" userId="0e71f22d-ee3e-49c0-82ff-dbc290af8082" providerId="ADAL" clId="{3B4EE820-170A-4CE7-AED6-8D24D7F3E1A3}" dt="2019-10-07T18:13:48.850" v="529" actId="20577"/>
          <ac:spMkLst>
            <pc:docMk/>
            <pc:sldMk cId="1335601611" sldId="351"/>
            <ac:spMk id="3" creationId="{A0C67CE9-5308-4A8E-90EB-3BF1B1435242}"/>
          </ac:spMkLst>
        </pc:spChg>
      </pc:sldChg>
      <pc:sldChg chg="modSp add">
        <pc:chgData name="Steve Shellhammer" userId="0e71f22d-ee3e-49c0-82ff-dbc290af8082" providerId="ADAL" clId="{3B4EE820-170A-4CE7-AED6-8D24D7F3E1A3}" dt="2019-10-08T19:50:44.879" v="7944" actId="20577"/>
        <pc:sldMkLst>
          <pc:docMk/>
          <pc:sldMk cId="630013878" sldId="352"/>
        </pc:sldMkLst>
        <pc:spChg chg="mod">
          <ac:chgData name="Steve Shellhammer" userId="0e71f22d-ee3e-49c0-82ff-dbc290af8082" providerId="ADAL" clId="{3B4EE820-170A-4CE7-AED6-8D24D7F3E1A3}" dt="2019-10-07T18:16:31.769" v="542" actId="20577"/>
          <ac:spMkLst>
            <pc:docMk/>
            <pc:sldMk cId="630013878" sldId="352"/>
            <ac:spMk id="2" creationId="{811A1E2D-D722-4DB4-A386-4002F722CCC9}"/>
          </ac:spMkLst>
        </pc:spChg>
        <pc:spChg chg="mod">
          <ac:chgData name="Steve Shellhammer" userId="0e71f22d-ee3e-49c0-82ff-dbc290af8082" providerId="ADAL" clId="{3B4EE820-170A-4CE7-AED6-8D24D7F3E1A3}" dt="2019-10-08T19:50:44.879" v="7944" actId="20577"/>
          <ac:spMkLst>
            <pc:docMk/>
            <pc:sldMk cId="630013878" sldId="352"/>
            <ac:spMk id="3" creationId="{412CA1F2-6894-4784-A9CB-86FBCACBDF1C}"/>
          </ac:spMkLst>
        </pc:spChg>
      </pc:sldChg>
      <pc:sldChg chg="modSp add">
        <pc:chgData name="Steve Shellhammer" userId="0e71f22d-ee3e-49c0-82ff-dbc290af8082" providerId="ADAL" clId="{3B4EE820-170A-4CE7-AED6-8D24D7F3E1A3}" dt="2019-10-08T18:28:03.307" v="6639" actId="14100"/>
        <pc:sldMkLst>
          <pc:docMk/>
          <pc:sldMk cId="4189927074" sldId="353"/>
        </pc:sldMkLst>
        <pc:spChg chg="mod">
          <ac:chgData name="Steve Shellhammer" userId="0e71f22d-ee3e-49c0-82ff-dbc290af8082" providerId="ADAL" clId="{3B4EE820-170A-4CE7-AED6-8D24D7F3E1A3}" dt="2019-10-08T18:28:03.307" v="6639" actId="14100"/>
          <ac:spMkLst>
            <pc:docMk/>
            <pc:sldMk cId="4189927074" sldId="353"/>
            <ac:spMk id="2" creationId="{3FE212A0-9426-4380-8FF2-749DBE193FD5}"/>
          </ac:spMkLst>
        </pc:spChg>
        <pc:spChg chg="mod">
          <ac:chgData name="Steve Shellhammer" userId="0e71f22d-ee3e-49c0-82ff-dbc290af8082" providerId="ADAL" clId="{3B4EE820-170A-4CE7-AED6-8D24D7F3E1A3}" dt="2019-10-07T19:03:30.479" v="1819" actId="14100"/>
          <ac:spMkLst>
            <pc:docMk/>
            <pc:sldMk cId="4189927074" sldId="353"/>
            <ac:spMk id="3" creationId="{8B8449A0-AEB0-441C-A458-EFD9D998145F}"/>
          </ac:spMkLst>
        </pc:spChg>
      </pc:sldChg>
      <pc:sldChg chg="addSp modSp add">
        <pc:chgData name="Steve Shellhammer" userId="0e71f22d-ee3e-49c0-82ff-dbc290af8082" providerId="ADAL" clId="{3B4EE820-170A-4CE7-AED6-8D24D7F3E1A3}" dt="2019-10-08T18:28:09.387" v="6642" actId="20577"/>
        <pc:sldMkLst>
          <pc:docMk/>
          <pc:sldMk cId="3310370750" sldId="354"/>
        </pc:sldMkLst>
        <pc:spChg chg="mod">
          <ac:chgData name="Steve Shellhammer" userId="0e71f22d-ee3e-49c0-82ff-dbc290af8082" providerId="ADAL" clId="{3B4EE820-170A-4CE7-AED6-8D24D7F3E1A3}" dt="2019-10-08T18:28:09.387" v="6642" actId="20577"/>
          <ac:spMkLst>
            <pc:docMk/>
            <pc:sldMk cId="3310370750" sldId="354"/>
            <ac:spMk id="2" creationId="{564F3E73-06C6-459A-B2C2-D3DACB1C039D}"/>
          </ac:spMkLst>
        </pc:spChg>
        <pc:spChg chg="mod">
          <ac:chgData name="Steve Shellhammer" userId="0e71f22d-ee3e-49c0-82ff-dbc290af8082" providerId="ADAL" clId="{3B4EE820-170A-4CE7-AED6-8D24D7F3E1A3}" dt="2019-10-07T22:08:03.294" v="2247" actId="1076"/>
          <ac:spMkLst>
            <pc:docMk/>
            <pc:sldMk cId="3310370750" sldId="354"/>
            <ac:spMk id="3" creationId="{AFF82B6B-84C5-47AF-ABE0-075FAEF0F153}"/>
          </ac:spMkLst>
        </pc:spChg>
        <pc:spChg chg="add mod">
          <ac:chgData name="Steve Shellhammer" userId="0e71f22d-ee3e-49c0-82ff-dbc290af8082" providerId="ADAL" clId="{3B4EE820-170A-4CE7-AED6-8D24D7F3E1A3}" dt="2019-10-07T21:56:51.489" v="2173" actId="14100"/>
          <ac:spMkLst>
            <pc:docMk/>
            <pc:sldMk cId="3310370750" sldId="354"/>
            <ac:spMk id="7" creationId="{0FA090C5-8EBC-4421-BF78-77BE3FBFD65F}"/>
          </ac:spMkLst>
        </pc:spChg>
        <pc:picChg chg="add mod">
          <ac:chgData name="Steve Shellhammer" userId="0e71f22d-ee3e-49c0-82ff-dbc290af8082" providerId="ADAL" clId="{3B4EE820-170A-4CE7-AED6-8D24D7F3E1A3}" dt="2019-10-07T22:08:08.129" v="2248" actId="1076"/>
          <ac:picMkLst>
            <pc:docMk/>
            <pc:sldMk cId="3310370750" sldId="354"/>
            <ac:picMk id="8" creationId="{89DF703C-3271-4CB4-80BD-37A6EC694422}"/>
          </ac:picMkLst>
        </pc:picChg>
      </pc:sldChg>
      <pc:sldChg chg="addSp delSp modSp add">
        <pc:chgData name="Steve Shellhammer" userId="0e71f22d-ee3e-49c0-82ff-dbc290af8082" providerId="ADAL" clId="{3B4EE820-170A-4CE7-AED6-8D24D7F3E1A3}" dt="2019-10-08T18:28:15.116" v="6645" actId="20577"/>
        <pc:sldMkLst>
          <pc:docMk/>
          <pc:sldMk cId="3322716719" sldId="355"/>
        </pc:sldMkLst>
        <pc:spChg chg="mod">
          <ac:chgData name="Steve Shellhammer" userId="0e71f22d-ee3e-49c0-82ff-dbc290af8082" providerId="ADAL" clId="{3B4EE820-170A-4CE7-AED6-8D24D7F3E1A3}" dt="2019-10-08T18:28:15.116" v="6645" actId="20577"/>
          <ac:spMkLst>
            <pc:docMk/>
            <pc:sldMk cId="3322716719" sldId="355"/>
            <ac:spMk id="2" creationId="{6B77358F-1750-496F-8B63-DC944EBEA1D2}"/>
          </ac:spMkLst>
        </pc:spChg>
        <pc:spChg chg="mod">
          <ac:chgData name="Steve Shellhammer" userId="0e71f22d-ee3e-49c0-82ff-dbc290af8082" providerId="ADAL" clId="{3B4EE820-170A-4CE7-AED6-8D24D7F3E1A3}" dt="2019-10-07T22:47:53.959" v="2712" actId="1076"/>
          <ac:spMkLst>
            <pc:docMk/>
            <pc:sldMk cId="3322716719" sldId="355"/>
            <ac:spMk id="3" creationId="{B3EC8CF2-5413-41A4-A2C3-1AC26458B59E}"/>
          </ac:spMkLst>
        </pc:spChg>
        <pc:spChg chg="add del">
          <ac:chgData name="Steve Shellhammer" userId="0e71f22d-ee3e-49c0-82ff-dbc290af8082" providerId="ADAL" clId="{3B4EE820-170A-4CE7-AED6-8D24D7F3E1A3}" dt="2019-10-07T22:44:11.070" v="2265"/>
          <ac:spMkLst>
            <pc:docMk/>
            <pc:sldMk cId="3322716719" sldId="355"/>
            <ac:spMk id="7" creationId="{56503D06-B922-4D87-B27A-5CE946D4CB6D}"/>
          </ac:spMkLst>
        </pc:spChg>
        <pc:spChg chg="add mod">
          <ac:chgData name="Steve Shellhammer" userId="0e71f22d-ee3e-49c0-82ff-dbc290af8082" providerId="ADAL" clId="{3B4EE820-170A-4CE7-AED6-8D24D7F3E1A3}" dt="2019-10-07T23:34:47.456" v="3665" actId="313"/>
          <ac:spMkLst>
            <pc:docMk/>
            <pc:sldMk cId="3322716719" sldId="355"/>
            <ac:spMk id="9" creationId="{57C1E360-92BE-45F1-8E79-C365592EA270}"/>
          </ac:spMkLst>
        </pc:spChg>
        <pc:picChg chg="add del mod">
          <ac:chgData name="Steve Shellhammer" userId="0e71f22d-ee3e-49c0-82ff-dbc290af8082" providerId="ADAL" clId="{3B4EE820-170A-4CE7-AED6-8D24D7F3E1A3}" dt="2019-10-07T23:35:57.083" v="3667" actId="478"/>
          <ac:picMkLst>
            <pc:docMk/>
            <pc:sldMk cId="3322716719" sldId="355"/>
            <ac:picMk id="8" creationId="{55B1DBD1-73B5-464B-A5B5-372344160FE2}"/>
          </ac:picMkLst>
        </pc:picChg>
        <pc:picChg chg="add mod">
          <ac:chgData name="Steve Shellhammer" userId="0e71f22d-ee3e-49c0-82ff-dbc290af8082" providerId="ADAL" clId="{3B4EE820-170A-4CE7-AED6-8D24D7F3E1A3}" dt="2019-10-07T23:36:09.095" v="3671" actId="1076"/>
          <ac:picMkLst>
            <pc:docMk/>
            <pc:sldMk cId="3322716719" sldId="355"/>
            <ac:picMk id="10" creationId="{44F3165D-F775-44B8-87C7-46EF54FBEF42}"/>
          </ac:picMkLst>
        </pc:picChg>
      </pc:sldChg>
      <pc:sldChg chg="modSp add">
        <pc:chgData name="Steve Shellhammer" userId="0e71f22d-ee3e-49c0-82ff-dbc290af8082" providerId="ADAL" clId="{3B4EE820-170A-4CE7-AED6-8D24D7F3E1A3}" dt="2019-10-08T18:31:59.679" v="6648" actId="20577"/>
        <pc:sldMkLst>
          <pc:docMk/>
          <pc:sldMk cId="2247798491" sldId="356"/>
        </pc:sldMkLst>
        <pc:spChg chg="mod">
          <ac:chgData name="Steve Shellhammer" userId="0e71f22d-ee3e-49c0-82ff-dbc290af8082" providerId="ADAL" clId="{3B4EE820-170A-4CE7-AED6-8D24D7F3E1A3}" dt="2019-10-08T18:31:59.679" v="6648" actId="20577"/>
          <ac:spMkLst>
            <pc:docMk/>
            <pc:sldMk cId="2247798491" sldId="356"/>
            <ac:spMk id="2" creationId="{3B97ED00-B188-4A7C-8475-590B6FE4AE80}"/>
          </ac:spMkLst>
        </pc:spChg>
        <pc:spChg chg="mod">
          <ac:chgData name="Steve Shellhammer" userId="0e71f22d-ee3e-49c0-82ff-dbc290af8082" providerId="ADAL" clId="{3B4EE820-170A-4CE7-AED6-8D24D7F3E1A3}" dt="2019-10-07T23:34:51.208" v="3666" actId="313"/>
          <ac:spMkLst>
            <pc:docMk/>
            <pc:sldMk cId="2247798491" sldId="356"/>
            <ac:spMk id="3" creationId="{99B5BC1E-839E-428D-B958-4A4FB7A5CEAB}"/>
          </ac:spMkLst>
        </pc:spChg>
      </pc:sldChg>
      <pc:sldChg chg="addSp modSp add">
        <pc:chgData name="Steve Shellhammer" userId="0e71f22d-ee3e-49c0-82ff-dbc290af8082" providerId="ADAL" clId="{3B4EE820-170A-4CE7-AED6-8D24D7F3E1A3}" dt="2019-10-08T18:32:09.289" v="6652" actId="404"/>
        <pc:sldMkLst>
          <pc:docMk/>
          <pc:sldMk cId="3365270907" sldId="357"/>
        </pc:sldMkLst>
        <pc:spChg chg="mod">
          <ac:chgData name="Steve Shellhammer" userId="0e71f22d-ee3e-49c0-82ff-dbc290af8082" providerId="ADAL" clId="{3B4EE820-170A-4CE7-AED6-8D24D7F3E1A3}" dt="2019-10-08T18:32:09.289" v="6652" actId="404"/>
          <ac:spMkLst>
            <pc:docMk/>
            <pc:sldMk cId="3365270907" sldId="357"/>
            <ac:spMk id="2" creationId="{7C4ABB05-858B-4463-8AF1-D77863B5034D}"/>
          </ac:spMkLst>
        </pc:spChg>
        <pc:spChg chg="mod">
          <ac:chgData name="Steve Shellhammer" userId="0e71f22d-ee3e-49c0-82ff-dbc290af8082" providerId="ADAL" clId="{3B4EE820-170A-4CE7-AED6-8D24D7F3E1A3}" dt="2019-10-07T23:40:29.680" v="3675" actId="1076"/>
          <ac:spMkLst>
            <pc:docMk/>
            <pc:sldMk cId="3365270907" sldId="357"/>
            <ac:spMk id="3" creationId="{CB4E9C75-9D67-46AB-8FDD-F4A85084D46D}"/>
          </ac:spMkLst>
        </pc:spChg>
        <pc:spChg chg="add mod">
          <ac:chgData name="Steve Shellhammer" userId="0e71f22d-ee3e-49c0-82ff-dbc290af8082" providerId="ADAL" clId="{3B4EE820-170A-4CE7-AED6-8D24D7F3E1A3}" dt="2019-10-07T23:43:48.113" v="4074" actId="115"/>
          <ac:spMkLst>
            <pc:docMk/>
            <pc:sldMk cId="3365270907" sldId="357"/>
            <ac:spMk id="8" creationId="{2FBABAB9-E8FF-4B44-93A7-5FBFE422D6CB}"/>
          </ac:spMkLst>
        </pc:spChg>
        <pc:picChg chg="add mod">
          <ac:chgData name="Steve Shellhammer" userId="0e71f22d-ee3e-49c0-82ff-dbc290af8082" providerId="ADAL" clId="{3B4EE820-170A-4CE7-AED6-8D24D7F3E1A3}" dt="2019-10-07T23:41:07.289" v="3681" actId="1076"/>
          <ac:picMkLst>
            <pc:docMk/>
            <pc:sldMk cId="3365270907" sldId="357"/>
            <ac:picMk id="7" creationId="{EC734A79-52C4-4FF0-B1D3-9C1BD8DC3357}"/>
          </ac:picMkLst>
        </pc:picChg>
      </pc:sldChg>
      <pc:sldChg chg="addSp modSp add">
        <pc:chgData name="Steve Shellhammer" userId="0e71f22d-ee3e-49c0-82ff-dbc290af8082" providerId="ADAL" clId="{3B4EE820-170A-4CE7-AED6-8D24D7F3E1A3}" dt="2019-10-08T18:32:18.176" v="6656" actId="404"/>
        <pc:sldMkLst>
          <pc:docMk/>
          <pc:sldMk cId="523048685" sldId="358"/>
        </pc:sldMkLst>
        <pc:spChg chg="mod">
          <ac:chgData name="Steve Shellhammer" userId="0e71f22d-ee3e-49c0-82ff-dbc290af8082" providerId="ADAL" clId="{3B4EE820-170A-4CE7-AED6-8D24D7F3E1A3}" dt="2019-10-08T18:32:18.176" v="6656" actId="404"/>
          <ac:spMkLst>
            <pc:docMk/>
            <pc:sldMk cId="523048685" sldId="358"/>
            <ac:spMk id="2" creationId="{98F9DC88-5D34-4461-9781-9F5146D950BD}"/>
          </ac:spMkLst>
        </pc:spChg>
        <pc:spChg chg="mod">
          <ac:chgData name="Steve Shellhammer" userId="0e71f22d-ee3e-49c0-82ff-dbc290af8082" providerId="ADAL" clId="{3B4EE820-170A-4CE7-AED6-8D24D7F3E1A3}" dt="2019-10-07T23:53:06.428" v="4472" actId="20577"/>
          <ac:spMkLst>
            <pc:docMk/>
            <pc:sldMk cId="523048685" sldId="358"/>
            <ac:spMk id="3" creationId="{1DC250FC-63E6-4533-96F3-60C10D2DB3E1}"/>
          </ac:spMkLst>
        </pc:spChg>
        <pc:picChg chg="add mod">
          <ac:chgData name="Steve Shellhammer" userId="0e71f22d-ee3e-49c0-82ff-dbc290af8082" providerId="ADAL" clId="{3B4EE820-170A-4CE7-AED6-8D24D7F3E1A3}" dt="2019-10-07T23:52:35.230" v="4417" actId="1076"/>
          <ac:picMkLst>
            <pc:docMk/>
            <pc:sldMk cId="523048685" sldId="358"/>
            <ac:picMk id="7" creationId="{9A4140FB-D934-463E-8A8D-CEAB18096703}"/>
          </ac:picMkLst>
        </pc:picChg>
      </pc:sldChg>
      <pc:sldChg chg="modSp add">
        <pc:chgData name="Steve Shellhammer" userId="0e71f22d-ee3e-49c0-82ff-dbc290af8082" providerId="ADAL" clId="{3B4EE820-170A-4CE7-AED6-8D24D7F3E1A3}" dt="2019-10-08T19:50:58.359" v="7962" actId="20577"/>
        <pc:sldMkLst>
          <pc:docMk/>
          <pc:sldMk cId="2778596599" sldId="359"/>
        </pc:sldMkLst>
        <pc:spChg chg="mod">
          <ac:chgData name="Steve Shellhammer" userId="0e71f22d-ee3e-49c0-82ff-dbc290af8082" providerId="ADAL" clId="{3B4EE820-170A-4CE7-AED6-8D24D7F3E1A3}" dt="2019-10-08T19:50:58.359" v="7962" actId="20577"/>
          <ac:spMkLst>
            <pc:docMk/>
            <pc:sldMk cId="2778596599" sldId="359"/>
            <ac:spMk id="2" creationId="{7ECB4C84-475F-431C-AE70-906334081510}"/>
          </ac:spMkLst>
        </pc:spChg>
        <pc:spChg chg="mod">
          <ac:chgData name="Steve Shellhammer" userId="0e71f22d-ee3e-49c0-82ff-dbc290af8082" providerId="ADAL" clId="{3B4EE820-170A-4CE7-AED6-8D24D7F3E1A3}" dt="2019-10-08T00:13:11.651" v="5345" actId="20577"/>
          <ac:spMkLst>
            <pc:docMk/>
            <pc:sldMk cId="2778596599" sldId="359"/>
            <ac:spMk id="3" creationId="{E7D52E24-DEA8-4BEF-8A02-4C2FDF6B87B2}"/>
          </ac:spMkLst>
        </pc:spChg>
      </pc:sldChg>
      <pc:sldChg chg="addSp modSp add">
        <pc:chgData name="Steve Shellhammer" userId="0e71f22d-ee3e-49c0-82ff-dbc290af8082" providerId="ADAL" clId="{3B4EE820-170A-4CE7-AED6-8D24D7F3E1A3}" dt="2019-10-08T19:51:05.821" v="7963"/>
        <pc:sldMkLst>
          <pc:docMk/>
          <pc:sldMk cId="1880036849" sldId="360"/>
        </pc:sldMkLst>
        <pc:spChg chg="mod">
          <ac:chgData name="Steve Shellhammer" userId="0e71f22d-ee3e-49c0-82ff-dbc290af8082" providerId="ADAL" clId="{3B4EE820-170A-4CE7-AED6-8D24D7F3E1A3}" dt="2019-10-08T19:51:05.821" v="7963"/>
          <ac:spMkLst>
            <pc:docMk/>
            <pc:sldMk cId="1880036849" sldId="360"/>
            <ac:spMk id="2" creationId="{94D17676-5384-44FF-A392-C32B75CE3CFA}"/>
          </ac:spMkLst>
        </pc:spChg>
        <pc:spChg chg="mod">
          <ac:chgData name="Steve Shellhammer" userId="0e71f22d-ee3e-49c0-82ff-dbc290af8082" providerId="ADAL" clId="{3B4EE820-170A-4CE7-AED6-8D24D7F3E1A3}" dt="2019-10-08T00:11:37.310" v="5144" actId="1076"/>
          <ac:spMkLst>
            <pc:docMk/>
            <pc:sldMk cId="1880036849" sldId="360"/>
            <ac:spMk id="3" creationId="{C1DD1454-3023-4BE3-AAEA-5F49071081B6}"/>
          </ac:spMkLst>
        </pc:spChg>
        <pc:spChg chg="add mod">
          <ac:chgData name="Steve Shellhammer" userId="0e71f22d-ee3e-49c0-82ff-dbc290af8082" providerId="ADAL" clId="{3B4EE820-170A-4CE7-AED6-8D24D7F3E1A3}" dt="2019-10-08T00:16:29.465" v="5632" actId="313"/>
          <ac:spMkLst>
            <pc:docMk/>
            <pc:sldMk cId="1880036849" sldId="360"/>
            <ac:spMk id="8" creationId="{83780BE9-C1A3-422C-BDC5-A72CFA8CAD5F}"/>
          </ac:spMkLst>
        </pc:spChg>
        <pc:graphicFrameChg chg="add mod modGraphic">
          <ac:chgData name="Steve Shellhammer" userId="0e71f22d-ee3e-49c0-82ff-dbc290af8082" providerId="ADAL" clId="{3B4EE820-170A-4CE7-AED6-8D24D7F3E1A3}" dt="2019-10-08T00:11:48.866" v="5169" actId="14734"/>
          <ac:graphicFrameMkLst>
            <pc:docMk/>
            <pc:sldMk cId="1880036849" sldId="360"/>
            <ac:graphicFrameMk id="7" creationId="{EE60C95C-8740-4334-9AE7-495FB5E9322A}"/>
          </ac:graphicFrameMkLst>
        </pc:graphicFrameChg>
      </pc:sldChg>
      <pc:sldChg chg="addSp modSp add">
        <pc:chgData name="Steve Shellhammer" userId="0e71f22d-ee3e-49c0-82ff-dbc290af8082" providerId="ADAL" clId="{3B4EE820-170A-4CE7-AED6-8D24D7F3E1A3}" dt="2019-10-08T19:51:10.345" v="7964"/>
        <pc:sldMkLst>
          <pc:docMk/>
          <pc:sldMk cId="3937223871" sldId="361"/>
        </pc:sldMkLst>
        <pc:spChg chg="mod">
          <ac:chgData name="Steve Shellhammer" userId="0e71f22d-ee3e-49c0-82ff-dbc290af8082" providerId="ADAL" clId="{3B4EE820-170A-4CE7-AED6-8D24D7F3E1A3}" dt="2019-10-08T19:51:10.345" v="7964"/>
          <ac:spMkLst>
            <pc:docMk/>
            <pc:sldMk cId="3937223871" sldId="361"/>
            <ac:spMk id="2" creationId="{97CA1A4B-EA51-4801-A707-58E615ED95ED}"/>
          </ac:spMkLst>
        </pc:spChg>
        <pc:spChg chg="mod">
          <ac:chgData name="Steve Shellhammer" userId="0e71f22d-ee3e-49c0-82ff-dbc290af8082" providerId="ADAL" clId="{3B4EE820-170A-4CE7-AED6-8D24D7F3E1A3}" dt="2019-10-08T18:20:02.181" v="5854" actId="14100"/>
          <ac:spMkLst>
            <pc:docMk/>
            <pc:sldMk cId="3937223871" sldId="361"/>
            <ac:spMk id="3" creationId="{FAFB1619-C388-420B-9F57-E99E732274D1}"/>
          </ac:spMkLst>
        </pc:spChg>
        <pc:spChg chg="add mod">
          <ac:chgData name="Steve Shellhammer" userId="0e71f22d-ee3e-49c0-82ff-dbc290af8082" providerId="ADAL" clId="{3B4EE820-170A-4CE7-AED6-8D24D7F3E1A3}" dt="2019-10-08T18:21:33.261" v="6121" actId="14100"/>
          <ac:spMkLst>
            <pc:docMk/>
            <pc:sldMk cId="3937223871" sldId="361"/>
            <ac:spMk id="8" creationId="{55F14164-054E-4C47-8CFC-736A8071D98F}"/>
          </ac:spMkLst>
        </pc:spChg>
        <pc:graphicFrameChg chg="add mod modGraphic">
          <ac:chgData name="Steve Shellhammer" userId="0e71f22d-ee3e-49c0-82ff-dbc290af8082" providerId="ADAL" clId="{3B4EE820-170A-4CE7-AED6-8D24D7F3E1A3}" dt="2019-10-08T18:19:23.373" v="5804" actId="20577"/>
          <ac:graphicFrameMkLst>
            <pc:docMk/>
            <pc:sldMk cId="3937223871" sldId="361"/>
            <ac:graphicFrameMk id="7" creationId="{0EBC0595-41B7-412A-BF04-6A7F402CB2F5}"/>
          </ac:graphicFrameMkLst>
        </pc:graphicFrameChg>
      </pc:sldChg>
      <pc:sldChg chg="modSp add">
        <pc:chgData name="Steve Shellhammer" userId="0e71f22d-ee3e-49c0-82ff-dbc290af8082" providerId="ADAL" clId="{3B4EE820-170A-4CE7-AED6-8D24D7F3E1A3}" dt="2019-10-08T18:32:55.348" v="6672" actId="20577"/>
        <pc:sldMkLst>
          <pc:docMk/>
          <pc:sldMk cId="1027270184" sldId="362"/>
        </pc:sldMkLst>
        <pc:spChg chg="mod">
          <ac:chgData name="Steve Shellhammer" userId="0e71f22d-ee3e-49c0-82ff-dbc290af8082" providerId="ADAL" clId="{3B4EE820-170A-4CE7-AED6-8D24D7F3E1A3}" dt="2019-10-08T18:32:55.348" v="6672" actId="20577"/>
          <ac:spMkLst>
            <pc:docMk/>
            <pc:sldMk cId="1027270184" sldId="362"/>
            <ac:spMk id="2" creationId="{0C5041D1-51C3-4ABF-9EBE-2D8472136C32}"/>
          </ac:spMkLst>
        </pc:spChg>
        <pc:spChg chg="mod">
          <ac:chgData name="Steve Shellhammer" userId="0e71f22d-ee3e-49c0-82ff-dbc290af8082" providerId="ADAL" clId="{3B4EE820-170A-4CE7-AED6-8D24D7F3E1A3}" dt="2019-10-08T18:27:17.892" v="6635" actId="14100"/>
          <ac:spMkLst>
            <pc:docMk/>
            <pc:sldMk cId="1027270184" sldId="362"/>
            <ac:spMk id="3" creationId="{AEA53C21-2F39-4D44-B6B0-DACA750C83F9}"/>
          </ac:spMkLst>
        </pc:spChg>
      </pc:sldChg>
      <pc:sldChg chg="modSp add del">
        <pc:chgData name="Steve Shellhammer" userId="0e71f22d-ee3e-49c0-82ff-dbc290af8082" providerId="ADAL" clId="{3B4EE820-170A-4CE7-AED6-8D24D7F3E1A3}" dt="2019-10-08T19:39:18.207" v="6729" actId="47"/>
        <pc:sldMkLst>
          <pc:docMk/>
          <pc:sldMk cId="2154704893" sldId="363"/>
        </pc:sldMkLst>
        <pc:spChg chg="mod">
          <ac:chgData name="Steve Shellhammer" userId="0e71f22d-ee3e-49c0-82ff-dbc290af8082" providerId="ADAL" clId="{3B4EE820-170A-4CE7-AED6-8D24D7F3E1A3}" dt="2019-10-08T19:37:32.502" v="6710"/>
          <ac:spMkLst>
            <pc:docMk/>
            <pc:sldMk cId="2154704893" sldId="363"/>
            <ac:spMk id="3" creationId="{332FBD9F-5FB6-41F5-9D99-DCD8E67684C9}"/>
          </ac:spMkLst>
        </pc:spChg>
      </pc:sldChg>
      <pc:sldChg chg="addSp modSp add">
        <pc:chgData name="Steve Shellhammer" userId="0e71f22d-ee3e-49c0-82ff-dbc290af8082" providerId="ADAL" clId="{3B4EE820-170A-4CE7-AED6-8D24D7F3E1A3}" dt="2019-10-08T20:13:22.619" v="8506" actId="1076"/>
        <pc:sldMkLst>
          <pc:docMk/>
          <pc:sldMk cId="3810317470" sldId="363"/>
        </pc:sldMkLst>
        <pc:spChg chg="mod">
          <ac:chgData name="Steve Shellhammer" userId="0e71f22d-ee3e-49c0-82ff-dbc290af8082" providerId="ADAL" clId="{3B4EE820-170A-4CE7-AED6-8D24D7F3E1A3}" dt="2019-10-08T20:13:15.081" v="8503" actId="14100"/>
          <ac:spMkLst>
            <pc:docMk/>
            <pc:sldMk cId="3810317470" sldId="363"/>
            <ac:spMk id="2" creationId="{80A128CC-7F82-442E-8CDB-DDFA35E60530}"/>
          </ac:spMkLst>
        </pc:spChg>
        <pc:spChg chg="mod">
          <ac:chgData name="Steve Shellhammer" userId="0e71f22d-ee3e-49c0-82ff-dbc290af8082" providerId="ADAL" clId="{3B4EE820-170A-4CE7-AED6-8D24D7F3E1A3}" dt="2019-10-08T20:13:17.482" v="8504" actId="1076"/>
          <ac:spMkLst>
            <pc:docMk/>
            <pc:sldMk cId="3810317470" sldId="363"/>
            <ac:spMk id="3" creationId="{31D7008B-DCDC-4D4D-AB39-7967C368BB7B}"/>
          </ac:spMkLst>
        </pc:spChg>
        <pc:spChg chg="add mod">
          <ac:chgData name="Steve Shellhammer" userId="0e71f22d-ee3e-49c0-82ff-dbc290af8082" providerId="ADAL" clId="{3B4EE820-170A-4CE7-AED6-8D24D7F3E1A3}" dt="2019-10-08T20:13:22.619" v="8506" actId="1076"/>
          <ac:spMkLst>
            <pc:docMk/>
            <pc:sldMk cId="3810317470" sldId="363"/>
            <ac:spMk id="8" creationId="{BA938F90-ECA5-49BE-9C6D-4FBDE84F9057}"/>
          </ac:spMkLst>
        </pc:spChg>
        <pc:picChg chg="add mod">
          <ac:chgData name="Steve Shellhammer" userId="0e71f22d-ee3e-49c0-82ff-dbc290af8082" providerId="ADAL" clId="{3B4EE820-170A-4CE7-AED6-8D24D7F3E1A3}" dt="2019-10-08T20:13:19.372" v="8505" actId="1076"/>
          <ac:picMkLst>
            <pc:docMk/>
            <pc:sldMk cId="3810317470" sldId="363"/>
            <ac:picMk id="7" creationId="{84305CC0-7813-41F1-9449-4AE622256E67}"/>
          </ac:picMkLst>
        </pc:picChg>
      </pc:sldChg>
      <pc:sldChg chg="modSp add">
        <pc:chgData name="Steve Shellhammer" userId="0e71f22d-ee3e-49c0-82ff-dbc290af8082" providerId="ADAL" clId="{3B4EE820-170A-4CE7-AED6-8D24D7F3E1A3}" dt="2019-10-08T19:43:56.310" v="7343" actId="404"/>
        <pc:sldMkLst>
          <pc:docMk/>
          <pc:sldMk cId="1743390100" sldId="364"/>
        </pc:sldMkLst>
        <pc:spChg chg="mod">
          <ac:chgData name="Steve Shellhammer" userId="0e71f22d-ee3e-49c0-82ff-dbc290af8082" providerId="ADAL" clId="{3B4EE820-170A-4CE7-AED6-8D24D7F3E1A3}" dt="2019-10-08T19:41:04.122" v="6826" actId="20577"/>
          <ac:spMkLst>
            <pc:docMk/>
            <pc:sldMk cId="1743390100" sldId="364"/>
            <ac:spMk id="2" creationId="{80A128CC-7F82-442E-8CDB-DDFA35E60530}"/>
          </ac:spMkLst>
        </pc:spChg>
        <pc:spChg chg="mod">
          <ac:chgData name="Steve Shellhammer" userId="0e71f22d-ee3e-49c0-82ff-dbc290af8082" providerId="ADAL" clId="{3B4EE820-170A-4CE7-AED6-8D24D7F3E1A3}" dt="2019-10-08T19:43:56.310" v="7343" actId="404"/>
          <ac:spMkLst>
            <pc:docMk/>
            <pc:sldMk cId="1743390100" sldId="364"/>
            <ac:spMk id="3" creationId="{31D7008B-DCDC-4D4D-AB39-7967C368BB7B}"/>
          </ac:spMkLst>
        </pc:spChg>
      </pc:sldChg>
      <pc:sldChg chg="modSp add">
        <pc:chgData name="Steve Shellhammer" userId="0e71f22d-ee3e-49c0-82ff-dbc290af8082" providerId="ADAL" clId="{3B4EE820-170A-4CE7-AED6-8D24D7F3E1A3}" dt="2019-10-08T19:54:23.065" v="8041" actId="14100"/>
        <pc:sldMkLst>
          <pc:docMk/>
          <pc:sldMk cId="1687830553" sldId="365"/>
        </pc:sldMkLst>
        <pc:spChg chg="mod">
          <ac:chgData name="Steve Shellhammer" userId="0e71f22d-ee3e-49c0-82ff-dbc290af8082" providerId="ADAL" clId="{3B4EE820-170A-4CE7-AED6-8D24D7F3E1A3}" dt="2019-10-08T19:49:29.449" v="7923" actId="14100"/>
          <ac:spMkLst>
            <pc:docMk/>
            <pc:sldMk cId="1687830553" sldId="365"/>
            <ac:spMk id="2" creationId="{2FDC16F1-41A9-4FBF-BCFA-735C963DD8D0}"/>
          </ac:spMkLst>
        </pc:spChg>
        <pc:spChg chg="mod">
          <ac:chgData name="Steve Shellhammer" userId="0e71f22d-ee3e-49c0-82ff-dbc290af8082" providerId="ADAL" clId="{3B4EE820-170A-4CE7-AED6-8D24D7F3E1A3}" dt="2019-10-08T19:54:23.065" v="8041" actId="14100"/>
          <ac:spMkLst>
            <pc:docMk/>
            <pc:sldMk cId="1687830553" sldId="365"/>
            <ac:spMk id="3" creationId="{CC9FA485-C917-41DE-AF9D-32BFCD619AD1}"/>
          </ac:spMkLst>
        </pc:spChg>
      </pc:sldChg>
    </pc:docChg>
  </pc:docChgLst>
  <pc:docChgLst>
    <pc:chgData name="Steve Shellhammer" userId="0e71f22d-ee3e-49c0-82ff-dbc290af8082" providerId="ADAL" clId="{4C5900D8-D15D-415C-90B4-75F52D1C9867}"/>
    <pc:docChg chg="undo custSel addSld delSld modSld">
      <pc:chgData name="Steve Shellhammer" userId="0e71f22d-ee3e-49c0-82ff-dbc290af8082" providerId="ADAL" clId="{4C5900D8-D15D-415C-90B4-75F52D1C9867}" dt="2020-05-26T16:05:44.965" v="3185" actId="6549"/>
      <pc:docMkLst>
        <pc:docMk/>
      </pc:docMkLst>
      <pc:sldChg chg="modSp mod">
        <pc:chgData name="Steve Shellhammer" userId="0e71f22d-ee3e-49c0-82ff-dbc290af8082" providerId="ADAL" clId="{4C5900D8-D15D-415C-90B4-75F52D1C9867}" dt="2020-05-22T23:12:33.998" v="109" actId="1076"/>
        <pc:sldMkLst>
          <pc:docMk/>
          <pc:sldMk cId="0" sldId="256"/>
        </pc:sldMkLst>
        <pc:spChg chg="mod">
          <ac:chgData name="Steve Shellhammer" userId="0e71f22d-ee3e-49c0-82ff-dbc290af8082" providerId="ADAL" clId="{4C5900D8-D15D-415C-90B4-75F52D1C9867}" dt="2020-05-22T23:12:33.998" v="109" actId="1076"/>
          <ac:spMkLst>
            <pc:docMk/>
            <pc:sldMk cId="0" sldId="256"/>
            <ac:spMk id="3073" creationId="{00000000-0000-0000-0000-000000000000}"/>
          </ac:spMkLst>
        </pc:spChg>
      </pc:sldChg>
      <pc:sldChg chg="modSp mod">
        <pc:chgData name="Steve Shellhammer" userId="0e71f22d-ee3e-49c0-82ff-dbc290af8082" providerId="ADAL" clId="{4C5900D8-D15D-415C-90B4-75F52D1C9867}" dt="2020-05-26T16:05:08.578" v="3180" actId="20577"/>
        <pc:sldMkLst>
          <pc:docMk/>
          <pc:sldMk cId="3903999504" sldId="493"/>
        </pc:sldMkLst>
        <pc:spChg chg="mod">
          <ac:chgData name="Steve Shellhammer" userId="0e71f22d-ee3e-49c0-82ff-dbc290af8082" providerId="ADAL" clId="{4C5900D8-D15D-415C-90B4-75F52D1C9867}" dt="2020-05-26T16:05:08.578" v="3180" actId="20577"/>
          <ac:spMkLst>
            <pc:docMk/>
            <pc:sldMk cId="3903999504" sldId="493"/>
            <ac:spMk id="3" creationId="{5CFC981D-0BCB-4FBE-BC3F-2B291B47CBC8}"/>
          </ac:spMkLst>
        </pc:spChg>
      </pc:sldChg>
      <pc:sldChg chg="del">
        <pc:chgData name="Steve Shellhammer" userId="0e71f22d-ee3e-49c0-82ff-dbc290af8082" providerId="ADAL" clId="{4C5900D8-D15D-415C-90B4-75F52D1C9867}" dt="2020-05-22T23:58:48.191" v="2122" actId="47"/>
        <pc:sldMkLst>
          <pc:docMk/>
          <pc:sldMk cId="113095122" sldId="496"/>
        </pc:sldMkLst>
      </pc:sldChg>
      <pc:sldChg chg="del">
        <pc:chgData name="Steve Shellhammer" userId="0e71f22d-ee3e-49c0-82ff-dbc290af8082" providerId="ADAL" clId="{4C5900D8-D15D-415C-90B4-75F52D1C9867}" dt="2020-05-22T23:58:48.191" v="2122" actId="47"/>
        <pc:sldMkLst>
          <pc:docMk/>
          <pc:sldMk cId="576287893" sldId="502"/>
        </pc:sldMkLst>
      </pc:sldChg>
      <pc:sldChg chg="del">
        <pc:chgData name="Steve Shellhammer" userId="0e71f22d-ee3e-49c0-82ff-dbc290af8082" providerId="ADAL" clId="{4C5900D8-D15D-415C-90B4-75F52D1C9867}" dt="2020-05-22T23:58:48.191" v="2122" actId="47"/>
        <pc:sldMkLst>
          <pc:docMk/>
          <pc:sldMk cId="3161715282" sldId="506"/>
        </pc:sldMkLst>
      </pc:sldChg>
      <pc:sldChg chg="del">
        <pc:chgData name="Steve Shellhammer" userId="0e71f22d-ee3e-49c0-82ff-dbc290af8082" providerId="ADAL" clId="{4C5900D8-D15D-415C-90B4-75F52D1C9867}" dt="2020-05-22T23:58:48.191" v="2122" actId="47"/>
        <pc:sldMkLst>
          <pc:docMk/>
          <pc:sldMk cId="1423056760" sldId="507"/>
        </pc:sldMkLst>
      </pc:sldChg>
      <pc:sldChg chg="del">
        <pc:chgData name="Steve Shellhammer" userId="0e71f22d-ee3e-49c0-82ff-dbc290af8082" providerId="ADAL" clId="{4C5900D8-D15D-415C-90B4-75F52D1C9867}" dt="2020-05-22T23:58:48.191" v="2122" actId="47"/>
        <pc:sldMkLst>
          <pc:docMk/>
          <pc:sldMk cId="964894013" sldId="508"/>
        </pc:sldMkLst>
      </pc:sldChg>
      <pc:sldChg chg="del">
        <pc:chgData name="Steve Shellhammer" userId="0e71f22d-ee3e-49c0-82ff-dbc290af8082" providerId="ADAL" clId="{4C5900D8-D15D-415C-90B4-75F52D1C9867}" dt="2020-05-22T23:58:48.191" v="2122" actId="47"/>
        <pc:sldMkLst>
          <pc:docMk/>
          <pc:sldMk cId="75858101" sldId="510"/>
        </pc:sldMkLst>
      </pc:sldChg>
      <pc:sldChg chg="del">
        <pc:chgData name="Steve Shellhammer" userId="0e71f22d-ee3e-49c0-82ff-dbc290af8082" providerId="ADAL" clId="{4C5900D8-D15D-415C-90B4-75F52D1C9867}" dt="2020-05-22T23:58:48.191" v="2122" actId="47"/>
        <pc:sldMkLst>
          <pc:docMk/>
          <pc:sldMk cId="1939901196" sldId="512"/>
        </pc:sldMkLst>
      </pc:sldChg>
      <pc:sldChg chg="del">
        <pc:chgData name="Steve Shellhammer" userId="0e71f22d-ee3e-49c0-82ff-dbc290af8082" providerId="ADAL" clId="{4C5900D8-D15D-415C-90B4-75F52D1C9867}" dt="2020-05-22T23:58:48.191" v="2122" actId="47"/>
        <pc:sldMkLst>
          <pc:docMk/>
          <pc:sldMk cId="4290547283" sldId="515"/>
        </pc:sldMkLst>
      </pc:sldChg>
      <pc:sldChg chg="del">
        <pc:chgData name="Steve Shellhammer" userId="0e71f22d-ee3e-49c0-82ff-dbc290af8082" providerId="ADAL" clId="{4C5900D8-D15D-415C-90B4-75F52D1C9867}" dt="2020-05-22T23:58:48.191" v="2122" actId="47"/>
        <pc:sldMkLst>
          <pc:docMk/>
          <pc:sldMk cId="3806617813" sldId="516"/>
        </pc:sldMkLst>
      </pc:sldChg>
      <pc:sldChg chg="del">
        <pc:chgData name="Steve Shellhammer" userId="0e71f22d-ee3e-49c0-82ff-dbc290af8082" providerId="ADAL" clId="{4C5900D8-D15D-415C-90B4-75F52D1C9867}" dt="2020-05-22T23:58:48.191" v="2122" actId="47"/>
        <pc:sldMkLst>
          <pc:docMk/>
          <pc:sldMk cId="1837630000" sldId="517"/>
        </pc:sldMkLst>
      </pc:sldChg>
      <pc:sldChg chg="del">
        <pc:chgData name="Steve Shellhammer" userId="0e71f22d-ee3e-49c0-82ff-dbc290af8082" providerId="ADAL" clId="{4C5900D8-D15D-415C-90B4-75F52D1C9867}" dt="2020-05-22T23:58:48.191" v="2122" actId="47"/>
        <pc:sldMkLst>
          <pc:docMk/>
          <pc:sldMk cId="896973447" sldId="518"/>
        </pc:sldMkLst>
      </pc:sldChg>
      <pc:sldChg chg="delSp modSp new del mod">
        <pc:chgData name="Steve Shellhammer" userId="0e71f22d-ee3e-49c0-82ff-dbc290af8082" providerId="ADAL" clId="{4C5900D8-D15D-415C-90B4-75F52D1C9867}" dt="2020-05-22T23:58:48.191" v="2122" actId="47"/>
        <pc:sldMkLst>
          <pc:docMk/>
          <pc:sldMk cId="2372328126" sldId="519"/>
        </pc:sldMkLst>
        <pc:spChg chg="mod">
          <ac:chgData name="Steve Shellhammer" userId="0e71f22d-ee3e-49c0-82ff-dbc290af8082" providerId="ADAL" clId="{4C5900D8-D15D-415C-90B4-75F52D1C9867}" dt="2020-05-22T23:13:03.881" v="119" actId="1076"/>
          <ac:spMkLst>
            <pc:docMk/>
            <pc:sldMk cId="2372328126" sldId="519"/>
            <ac:spMk id="2" creationId="{1D625D25-2920-4436-BBEC-9DCBE68004C3}"/>
          </ac:spMkLst>
        </pc:spChg>
        <pc:spChg chg="del">
          <ac:chgData name="Steve Shellhammer" userId="0e71f22d-ee3e-49c0-82ff-dbc290af8082" providerId="ADAL" clId="{4C5900D8-D15D-415C-90B4-75F52D1C9867}" dt="2020-05-22T23:13:00.302" v="118" actId="478"/>
          <ac:spMkLst>
            <pc:docMk/>
            <pc:sldMk cId="2372328126" sldId="519"/>
            <ac:spMk id="3" creationId="{7DC80255-A36C-4FF1-A8DF-B24B0224ABF9}"/>
          </ac:spMkLst>
        </pc:spChg>
      </pc:sldChg>
      <pc:sldChg chg="modSp new mod">
        <pc:chgData name="Steve Shellhammer" userId="0e71f22d-ee3e-49c0-82ff-dbc290af8082" providerId="ADAL" clId="{4C5900D8-D15D-415C-90B4-75F52D1C9867}" dt="2020-05-22T23:19:39.572" v="612" actId="255"/>
        <pc:sldMkLst>
          <pc:docMk/>
          <pc:sldMk cId="444229418" sldId="520"/>
        </pc:sldMkLst>
        <pc:spChg chg="mod">
          <ac:chgData name="Steve Shellhammer" userId="0e71f22d-ee3e-49c0-82ff-dbc290af8082" providerId="ADAL" clId="{4C5900D8-D15D-415C-90B4-75F52D1C9867}" dt="2020-05-22T23:19:11.820" v="603" actId="20577"/>
          <ac:spMkLst>
            <pc:docMk/>
            <pc:sldMk cId="444229418" sldId="520"/>
            <ac:spMk id="2" creationId="{27850F73-EFA0-4CF6-864F-B2854D3A125F}"/>
          </ac:spMkLst>
        </pc:spChg>
        <pc:spChg chg="mod">
          <ac:chgData name="Steve Shellhammer" userId="0e71f22d-ee3e-49c0-82ff-dbc290af8082" providerId="ADAL" clId="{4C5900D8-D15D-415C-90B4-75F52D1C9867}" dt="2020-05-22T23:19:39.572" v="612" actId="255"/>
          <ac:spMkLst>
            <pc:docMk/>
            <pc:sldMk cId="444229418" sldId="520"/>
            <ac:spMk id="3" creationId="{E039BF99-ECF7-4A9E-9EFA-DF6F84E312C5}"/>
          </ac:spMkLst>
        </pc:spChg>
      </pc:sldChg>
      <pc:sldChg chg="modSp new mod">
        <pc:chgData name="Steve Shellhammer" userId="0e71f22d-ee3e-49c0-82ff-dbc290af8082" providerId="ADAL" clId="{4C5900D8-D15D-415C-90B4-75F52D1C9867}" dt="2020-05-26T16:05:30.202" v="3184" actId="20577"/>
        <pc:sldMkLst>
          <pc:docMk/>
          <pc:sldMk cId="4213350191" sldId="521"/>
        </pc:sldMkLst>
        <pc:spChg chg="mod">
          <ac:chgData name="Steve Shellhammer" userId="0e71f22d-ee3e-49c0-82ff-dbc290af8082" providerId="ADAL" clId="{4C5900D8-D15D-415C-90B4-75F52D1C9867}" dt="2020-05-26T15:54:41.681" v="3075" actId="403"/>
          <ac:spMkLst>
            <pc:docMk/>
            <pc:sldMk cId="4213350191" sldId="521"/>
            <ac:spMk id="2" creationId="{B332686F-56BB-421D-A83E-EE42544522C3}"/>
          </ac:spMkLst>
        </pc:spChg>
        <pc:spChg chg="mod">
          <ac:chgData name="Steve Shellhammer" userId="0e71f22d-ee3e-49c0-82ff-dbc290af8082" providerId="ADAL" clId="{4C5900D8-D15D-415C-90B4-75F52D1C9867}" dt="2020-05-26T16:05:30.202" v="3184" actId="20577"/>
          <ac:spMkLst>
            <pc:docMk/>
            <pc:sldMk cId="4213350191" sldId="521"/>
            <ac:spMk id="3" creationId="{B67CEF58-C11A-4FC5-B497-216E635C1962}"/>
          </ac:spMkLst>
        </pc:spChg>
      </pc:sldChg>
      <pc:sldChg chg="modSp new mod">
        <pc:chgData name="Steve Shellhammer" userId="0e71f22d-ee3e-49c0-82ff-dbc290af8082" providerId="ADAL" clId="{4C5900D8-D15D-415C-90B4-75F52D1C9867}" dt="2020-05-26T16:05:44.965" v="3185" actId="6549"/>
        <pc:sldMkLst>
          <pc:docMk/>
          <pc:sldMk cId="1245920023" sldId="522"/>
        </pc:sldMkLst>
        <pc:spChg chg="mod">
          <ac:chgData name="Steve Shellhammer" userId="0e71f22d-ee3e-49c0-82ff-dbc290af8082" providerId="ADAL" clId="{4C5900D8-D15D-415C-90B4-75F52D1C9867}" dt="2020-05-22T23:54:05.616" v="1416" actId="313"/>
          <ac:spMkLst>
            <pc:docMk/>
            <pc:sldMk cId="1245920023" sldId="522"/>
            <ac:spMk id="2" creationId="{433A1D14-B829-40ED-858F-E2038F472346}"/>
          </ac:spMkLst>
        </pc:spChg>
        <pc:spChg chg="mod">
          <ac:chgData name="Steve Shellhammer" userId="0e71f22d-ee3e-49c0-82ff-dbc290af8082" providerId="ADAL" clId="{4C5900D8-D15D-415C-90B4-75F52D1C9867}" dt="2020-05-26T16:05:44.965" v="3185" actId="6549"/>
          <ac:spMkLst>
            <pc:docMk/>
            <pc:sldMk cId="1245920023" sldId="522"/>
            <ac:spMk id="3" creationId="{AF4E85A0-FADD-453B-8F9F-FDC9B3D93F74}"/>
          </ac:spMkLst>
        </pc:spChg>
      </pc:sldChg>
      <pc:sldChg chg="modSp new del mod">
        <pc:chgData name="Steve Shellhammer" userId="0e71f22d-ee3e-49c0-82ff-dbc290af8082" providerId="ADAL" clId="{4C5900D8-D15D-415C-90B4-75F52D1C9867}" dt="2020-05-26T15:45:44.680" v="2565" actId="47"/>
        <pc:sldMkLst>
          <pc:docMk/>
          <pc:sldMk cId="3099458791" sldId="523"/>
        </pc:sldMkLst>
        <pc:spChg chg="mod">
          <ac:chgData name="Steve Shellhammer" userId="0e71f22d-ee3e-49c0-82ff-dbc290af8082" providerId="ADAL" clId="{4C5900D8-D15D-415C-90B4-75F52D1C9867}" dt="2020-05-22T23:56:51.301" v="1861" actId="20577"/>
          <ac:spMkLst>
            <pc:docMk/>
            <pc:sldMk cId="3099458791" sldId="523"/>
            <ac:spMk id="2" creationId="{D28F4535-5FD0-4A7B-8FEE-99487E06631B}"/>
          </ac:spMkLst>
        </pc:spChg>
        <pc:spChg chg="mod">
          <ac:chgData name="Steve Shellhammer" userId="0e71f22d-ee3e-49c0-82ff-dbc290af8082" providerId="ADAL" clId="{4C5900D8-D15D-415C-90B4-75F52D1C9867}" dt="2020-05-26T15:31:23.454" v="2458" actId="20577"/>
          <ac:spMkLst>
            <pc:docMk/>
            <pc:sldMk cId="3099458791" sldId="523"/>
            <ac:spMk id="3" creationId="{CCABE3B0-EB65-48B0-A874-E21EA062AB0F}"/>
          </ac:spMkLst>
        </pc:spChg>
      </pc:sldChg>
      <pc:sldChg chg="addSp modSp new mod">
        <pc:chgData name="Steve Shellhammer" userId="0e71f22d-ee3e-49c0-82ff-dbc290af8082" providerId="ADAL" clId="{4C5900D8-D15D-415C-90B4-75F52D1C9867}" dt="2020-05-26T15:53:36.095" v="3057" actId="20577"/>
        <pc:sldMkLst>
          <pc:docMk/>
          <pc:sldMk cId="3876361950" sldId="524"/>
        </pc:sldMkLst>
        <pc:spChg chg="mod">
          <ac:chgData name="Steve Shellhammer" userId="0e71f22d-ee3e-49c0-82ff-dbc290af8082" providerId="ADAL" clId="{4C5900D8-D15D-415C-90B4-75F52D1C9867}" dt="2020-05-26T15:39:36.370" v="2498" actId="14100"/>
          <ac:spMkLst>
            <pc:docMk/>
            <pc:sldMk cId="3876361950" sldId="524"/>
            <ac:spMk id="2" creationId="{A3B9549B-D286-4D92-AD5E-9BD5CCB4E399}"/>
          </ac:spMkLst>
        </pc:spChg>
        <pc:spChg chg="mod">
          <ac:chgData name="Steve Shellhammer" userId="0e71f22d-ee3e-49c0-82ff-dbc290af8082" providerId="ADAL" clId="{4C5900D8-D15D-415C-90B4-75F52D1C9867}" dt="2020-05-26T15:53:36.095" v="3057" actId="20577"/>
          <ac:spMkLst>
            <pc:docMk/>
            <pc:sldMk cId="3876361950" sldId="524"/>
            <ac:spMk id="3" creationId="{735E8A2E-CC3D-48E2-9CEE-7EBE53967C05}"/>
          </ac:spMkLst>
        </pc:spChg>
        <pc:graphicFrameChg chg="add mod">
          <ac:chgData name="Steve Shellhammer" userId="0e71f22d-ee3e-49c0-82ff-dbc290af8082" providerId="ADAL" clId="{4C5900D8-D15D-415C-90B4-75F52D1C9867}" dt="2020-05-26T15:53:23.843" v="3056" actId="1036"/>
          <ac:graphicFrameMkLst>
            <pc:docMk/>
            <pc:sldMk cId="3876361950" sldId="524"/>
            <ac:graphicFrameMk id="8" creationId="{963D470E-1815-4BA0-A873-AB27FEBDE1BE}"/>
          </ac:graphicFrameMkLst>
        </pc:graphicFrameChg>
        <pc:picChg chg="add mod">
          <ac:chgData name="Steve Shellhammer" userId="0e71f22d-ee3e-49c0-82ff-dbc290af8082" providerId="ADAL" clId="{4C5900D8-D15D-415C-90B4-75F52D1C9867}" dt="2020-05-26T15:41:00.101" v="2532" actId="1076"/>
          <ac:picMkLst>
            <pc:docMk/>
            <pc:sldMk cId="3876361950" sldId="524"/>
            <ac:picMk id="7" creationId="{A9CBCBC1-15DC-4382-A03B-8F0A3554E75A}"/>
          </ac:picMkLst>
        </pc:picChg>
      </pc:sldChg>
      <pc:sldChg chg="modSp new mod">
        <pc:chgData name="Steve Shellhammer" userId="0e71f22d-ee3e-49c0-82ff-dbc290af8082" providerId="ADAL" clId="{4C5900D8-D15D-415C-90B4-75F52D1C9867}" dt="2020-05-26T15:48:26.315" v="3032" actId="313"/>
        <pc:sldMkLst>
          <pc:docMk/>
          <pc:sldMk cId="1201599179" sldId="525"/>
        </pc:sldMkLst>
        <pc:spChg chg="mod">
          <ac:chgData name="Steve Shellhammer" userId="0e71f22d-ee3e-49c0-82ff-dbc290af8082" providerId="ADAL" clId="{4C5900D8-D15D-415C-90B4-75F52D1C9867}" dt="2020-05-26T15:46:00.298" v="2577" actId="20577"/>
          <ac:spMkLst>
            <pc:docMk/>
            <pc:sldMk cId="1201599179" sldId="525"/>
            <ac:spMk id="2" creationId="{04978FBD-EF75-45F8-B6DA-658F23E2A7C9}"/>
          </ac:spMkLst>
        </pc:spChg>
        <pc:spChg chg="mod">
          <ac:chgData name="Steve Shellhammer" userId="0e71f22d-ee3e-49c0-82ff-dbc290af8082" providerId="ADAL" clId="{4C5900D8-D15D-415C-90B4-75F52D1C9867}" dt="2020-05-26T15:48:26.315" v="3032" actId="313"/>
          <ac:spMkLst>
            <pc:docMk/>
            <pc:sldMk cId="1201599179" sldId="525"/>
            <ac:spMk id="3" creationId="{08306919-ABBE-46CD-A2E6-90DDC6DBDF6E}"/>
          </ac:spMkLst>
        </pc:spChg>
      </pc:sldChg>
      <pc:sldChg chg="addSp delSp modSp new del mod">
        <pc:chgData name="Steve Shellhammer" userId="0e71f22d-ee3e-49c0-82ff-dbc290af8082" providerId="ADAL" clId="{4C5900D8-D15D-415C-90B4-75F52D1C9867}" dt="2020-05-26T15:53:42.686" v="3058" actId="47"/>
        <pc:sldMkLst>
          <pc:docMk/>
          <pc:sldMk cId="2978610125" sldId="526"/>
        </pc:sldMkLst>
        <pc:spChg chg="del">
          <ac:chgData name="Steve Shellhammer" userId="0e71f22d-ee3e-49c0-82ff-dbc290af8082" providerId="ADAL" clId="{4C5900D8-D15D-415C-90B4-75F52D1C9867}" dt="2020-05-26T15:50:20.220" v="3034" actId="478"/>
          <ac:spMkLst>
            <pc:docMk/>
            <pc:sldMk cId="2978610125" sldId="526"/>
            <ac:spMk id="3" creationId="{431CAB99-AD52-4C45-84A1-366DABD5BAE2}"/>
          </ac:spMkLst>
        </pc:spChg>
        <pc:graphicFrameChg chg="add mod modGraphic">
          <ac:chgData name="Steve Shellhammer" userId="0e71f22d-ee3e-49c0-82ff-dbc290af8082" providerId="ADAL" clId="{4C5900D8-D15D-415C-90B4-75F52D1C9867}" dt="2020-05-26T15:53:04.530" v="3050" actId="255"/>
          <ac:graphicFrameMkLst>
            <pc:docMk/>
            <pc:sldMk cId="2978610125" sldId="526"/>
            <ac:graphicFrameMk id="7" creationId="{6A33B081-E8D2-4772-A6E3-D8918E9479F1}"/>
          </ac:graphicFrameMkLst>
        </pc:graphicFrameChg>
      </pc:sldChg>
    </pc:docChg>
  </pc:docChgLst>
  <pc:docChgLst>
    <pc:chgData name="Steve Shellhammer" userId="0e71f22d-ee3e-49c0-82ff-dbc290af8082" providerId="ADAL" clId="{458A6AD5-5A13-401F-831F-B9319532FEBA}"/>
    <pc:docChg chg="modSld">
      <pc:chgData name="Steve Shellhammer" userId="0e71f22d-ee3e-49c0-82ff-dbc290af8082" providerId="ADAL" clId="{458A6AD5-5A13-401F-831F-B9319532FEBA}" dt="2019-11-08T17:45:44.661" v="12" actId="20577"/>
      <pc:docMkLst>
        <pc:docMk/>
      </pc:docMkLst>
      <pc:sldChg chg="modSp">
        <pc:chgData name="Steve Shellhammer" userId="0e71f22d-ee3e-49c0-82ff-dbc290af8082" providerId="ADAL" clId="{458A6AD5-5A13-401F-831F-B9319532FEBA}" dt="2019-11-08T17:45:44.661" v="12" actId="20577"/>
        <pc:sldMkLst>
          <pc:docMk/>
          <pc:sldMk cId="0" sldId="256"/>
        </pc:sldMkLst>
        <pc:spChg chg="mod">
          <ac:chgData name="Steve Shellhammer" userId="0e71f22d-ee3e-49c0-82ff-dbc290af8082" providerId="ADAL" clId="{458A6AD5-5A13-401F-831F-B9319532FEBA}" dt="2019-11-08T17:45:44.661" v="12" actId="20577"/>
          <ac:spMkLst>
            <pc:docMk/>
            <pc:sldMk cId="0" sldId="256"/>
            <ac:spMk id="3074" creationId="{00000000-0000-0000-0000-000000000000}"/>
          </ac:spMkLst>
        </pc:spChg>
      </pc:sldChg>
      <pc:sldChg chg="modSp">
        <pc:chgData name="Steve Shellhammer" userId="0e71f22d-ee3e-49c0-82ff-dbc290af8082" providerId="ADAL" clId="{458A6AD5-5A13-401F-831F-B9319532FEBA}" dt="2019-10-25T17:23:30.666" v="10" actId="20577"/>
        <pc:sldMkLst>
          <pc:docMk/>
          <pc:sldMk cId="3540099135" sldId="370"/>
        </pc:sldMkLst>
        <pc:spChg chg="mod">
          <ac:chgData name="Steve Shellhammer" userId="0e71f22d-ee3e-49c0-82ff-dbc290af8082" providerId="ADAL" clId="{458A6AD5-5A13-401F-831F-B9319532FEBA}" dt="2019-10-25T17:23:30.666" v="10" actId="20577"/>
          <ac:spMkLst>
            <pc:docMk/>
            <pc:sldMk cId="3540099135" sldId="370"/>
            <ac:spMk id="3" creationId="{1CD96CAB-BA39-4996-8E5F-559089F1884B}"/>
          </ac:spMkLst>
        </pc:spChg>
      </pc:sldChg>
      <pc:sldChg chg="modSp">
        <pc:chgData name="Steve Shellhammer" userId="0e71f22d-ee3e-49c0-82ff-dbc290af8082" providerId="ADAL" clId="{458A6AD5-5A13-401F-831F-B9319532FEBA}" dt="2019-10-25T17:22:54.176" v="0"/>
        <pc:sldMkLst>
          <pc:docMk/>
          <pc:sldMk cId="4215928000" sldId="376"/>
        </pc:sldMkLst>
        <pc:graphicFrameChg chg="mod">
          <ac:chgData name="Steve Shellhammer" userId="0e71f22d-ee3e-49c0-82ff-dbc290af8082" providerId="ADAL" clId="{458A6AD5-5A13-401F-831F-B9319532FEBA}" dt="2019-10-25T17:22:54.176" v="0"/>
          <ac:graphicFrameMkLst>
            <pc:docMk/>
            <pc:sldMk cId="4215928000" sldId="376"/>
            <ac:graphicFrameMk id="7" creationId="{7F61D925-1C3B-45A3-95AA-14B357B398A2}"/>
          </ac:graphicFrameMkLst>
        </pc:graphicFrameChg>
      </pc:sldChg>
    </pc:docChg>
  </pc:docChgLst>
  <pc:docChgLst>
    <pc:chgData name="Steve Shellhammer" userId="0e71f22d-ee3e-49c0-82ff-dbc290af8082" providerId="ADAL" clId="{C2AAC8BC-A994-42A8-ABDC-1328A33E2F2B}"/>
    <pc:docChg chg="undo custSel addSld delSld modSld sldOrd">
      <pc:chgData name="Steve Shellhammer" userId="0e71f22d-ee3e-49c0-82ff-dbc290af8082" providerId="ADAL" clId="{C2AAC8BC-A994-42A8-ABDC-1328A33E2F2B}" dt="2020-05-21T22:44:33.484" v="5416" actId="1076"/>
      <pc:docMkLst>
        <pc:docMk/>
      </pc:docMkLst>
      <pc:sldChg chg="modSp mod">
        <pc:chgData name="Steve Shellhammer" userId="0e71f22d-ee3e-49c0-82ff-dbc290af8082" providerId="ADAL" clId="{C2AAC8BC-A994-42A8-ABDC-1328A33E2F2B}" dt="2020-05-19T21:21:24.230" v="271" actId="403"/>
        <pc:sldMkLst>
          <pc:docMk/>
          <pc:sldMk cId="0" sldId="256"/>
        </pc:sldMkLst>
        <pc:spChg chg="mod">
          <ac:chgData name="Steve Shellhammer" userId="0e71f22d-ee3e-49c0-82ff-dbc290af8082" providerId="ADAL" clId="{C2AAC8BC-A994-42A8-ABDC-1328A33E2F2B}" dt="2020-05-19T21:21:24.230" v="271" actId="403"/>
          <ac:spMkLst>
            <pc:docMk/>
            <pc:sldMk cId="0" sldId="256"/>
            <ac:spMk id="3073" creationId="{00000000-0000-0000-0000-000000000000}"/>
          </ac:spMkLst>
        </pc:spChg>
      </pc:sldChg>
      <pc:sldChg chg="modSp mod">
        <pc:chgData name="Steve Shellhammer" userId="0e71f22d-ee3e-49c0-82ff-dbc290af8082" providerId="ADAL" clId="{C2AAC8BC-A994-42A8-ABDC-1328A33E2F2B}" dt="2020-05-21T22:24:17.805" v="4530" actId="6549"/>
        <pc:sldMkLst>
          <pc:docMk/>
          <pc:sldMk cId="3903999504" sldId="493"/>
        </pc:sldMkLst>
        <pc:spChg chg="mod">
          <ac:chgData name="Steve Shellhammer" userId="0e71f22d-ee3e-49c0-82ff-dbc290af8082" providerId="ADAL" clId="{C2AAC8BC-A994-42A8-ABDC-1328A33E2F2B}" dt="2020-05-20T21:19:47.222" v="2604" actId="403"/>
          <ac:spMkLst>
            <pc:docMk/>
            <pc:sldMk cId="3903999504" sldId="493"/>
            <ac:spMk id="2" creationId="{84C0759C-99ED-4CC7-8098-72FFA6E44A33}"/>
          </ac:spMkLst>
        </pc:spChg>
        <pc:spChg chg="mod">
          <ac:chgData name="Steve Shellhammer" userId="0e71f22d-ee3e-49c0-82ff-dbc290af8082" providerId="ADAL" clId="{C2AAC8BC-A994-42A8-ABDC-1328A33E2F2B}" dt="2020-05-21T22:24:17.805" v="4530" actId="6549"/>
          <ac:spMkLst>
            <pc:docMk/>
            <pc:sldMk cId="3903999504" sldId="493"/>
            <ac:spMk id="3" creationId="{5CFC981D-0BCB-4FBE-BC3F-2B291B47CBC8}"/>
          </ac:spMkLst>
        </pc:spChg>
      </pc:sldChg>
      <pc:sldChg chg="modSp del mod">
        <pc:chgData name="Steve Shellhammer" userId="0e71f22d-ee3e-49c0-82ff-dbc290af8082" providerId="ADAL" clId="{C2AAC8BC-A994-42A8-ABDC-1328A33E2F2B}" dt="2020-05-21T22:35:41.859" v="5234" actId="47"/>
        <pc:sldMkLst>
          <pc:docMk/>
          <pc:sldMk cId="789470984" sldId="494"/>
        </pc:sldMkLst>
        <pc:spChg chg="mod">
          <ac:chgData name="Steve Shellhammer" userId="0e71f22d-ee3e-49c0-82ff-dbc290af8082" providerId="ADAL" clId="{C2AAC8BC-A994-42A8-ABDC-1328A33E2F2B}" dt="2020-05-20T23:04:54.356" v="2615" actId="20577"/>
          <ac:spMkLst>
            <pc:docMk/>
            <pc:sldMk cId="789470984" sldId="494"/>
            <ac:spMk id="2" creationId="{B9E888D3-92E0-40C1-9149-E507300365FB}"/>
          </ac:spMkLst>
        </pc:spChg>
        <pc:spChg chg="mod">
          <ac:chgData name="Steve Shellhammer" userId="0e71f22d-ee3e-49c0-82ff-dbc290af8082" providerId="ADAL" clId="{C2AAC8BC-A994-42A8-ABDC-1328A33E2F2B}" dt="2020-05-21T22:25:42.107" v="4535" actId="14100"/>
          <ac:spMkLst>
            <pc:docMk/>
            <pc:sldMk cId="789470984" sldId="494"/>
            <ac:spMk id="3" creationId="{D3A815CA-CC08-435F-9B58-D0DD65B9EED8}"/>
          </ac:spMkLst>
        </pc:spChg>
      </pc:sldChg>
      <pc:sldChg chg="del">
        <pc:chgData name="Steve Shellhammer" userId="0e71f22d-ee3e-49c0-82ff-dbc290af8082" providerId="ADAL" clId="{C2AAC8BC-A994-42A8-ABDC-1328A33E2F2B}" dt="2020-05-19T21:27:15.158" v="864" actId="47"/>
        <pc:sldMkLst>
          <pc:docMk/>
          <pc:sldMk cId="1683064750" sldId="495"/>
        </pc:sldMkLst>
      </pc:sldChg>
      <pc:sldChg chg="delSp modSp mod ord">
        <pc:chgData name="Steve Shellhammer" userId="0e71f22d-ee3e-49c0-82ff-dbc290af8082" providerId="ADAL" clId="{C2AAC8BC-A994-42A8-ABDC-1328A33E2F2B}" dt="2020-05-21T22:44:33.484" v="5416" actId="1076"/>
        <pc:sldMkLst>
          <pc:docMk/>
          <pc:sldMk cId="113095122" sldId="496"/>
        </pc:sldMkLst>
        <pc:spChg chg="mod">
          <ac:chgData name="Steve Shellhammer" userId="0e71f22d-ee3e-49c0-82ff-dbc290af8082" providerId="ADAL" clId="{C2AAC8BC-A994-42A8-ABDC-1328A33E2F2B}" dt="2020-05-21T19:01:00.063" v="3231" actId="20577"/>
          <ac:spMkLst>
            <pc:docMk/>
            <pc:sldMk cId="113095122" sldId="496"/>
            <ac:spMk id="2" creationId="{7C807295-05BB-4052-B3AD-B85450DDCBC0}"/>
          </ac:spMkLst>
        </pc:spChg>
        <pc:spChg chg="mod">
          <ac:chgData name="Steve Shellhammer" userId="0e71f22d-ee3e-49c0-82ff-dbc290af8082" providerId="ADAL" clId="{C2AAC8BC-A994-42A8-ABDC-1328A33E2F2B}" dt="2020-05-21T22:44:33.484" v="5416" actId="1076"/>
          <ac:spMkLst>
            <pc:docMk/>
            <pc:sldMk cId="113095122" sldId="496"/>
            <ac:spMk id="3" creationId="{7D03AEEE-A3B0-4D72-AE57-72ABB6FD4E68}"/>
          </ac:spMkLst>
        </pc:spChg>
        <pc:picChg chg="mod">
          <ac:chgData name="Steve Shellhammer" userId="0e71f22d-ee3e-49c0-82ff-dbc290af8082" providerId="ADAL" clId="{C2AAC8BC-A994-42A8-ABDC-1328A33E2F2B}" dt="2020-05-21T19:15:48.355" v="3324" actId="1076"/>
          <ac:picMkLst>
            <pc:docMk/>
            <pc:sldMk cId="113095122" sldId="496"/>
            <ac:picMk id="7" creationId="{274DC421-938B-425A-9F8C-3C79A69BB9CE}"/>
          </ac:picMkLst>
        </pc:picChg>
        <pc:picChg chg="del">
          <ac:chgData name="Steve Shellhammer" userId="0e71f22d-ee3e-49c0-82ff-dbc290af8082" providerId="ADAL" clId="{C2AAC8BC-A994-42A8-ABDC-1328A33E2F2B}" dt="2020-05-21T19:15:06.945" v="3320" actId="478"/>
          <ac:picMkLst>
            <pc:docMk/>
            <pc:sldMk cId="113095122" sldId="496"/>
            <ac:picMk id="9" creationId="{FE17E58E-EAB4-468B-8E48-4533BDBC2DB9}"/>
          </ac:picMkLst>
        </pc:picChg>
      </pc:sldChg>
      <pc:sldChg chg="del">
        <pc:chgData name="Steve Shellhammer" userId="0e71f22d-ee3e-49c0-82ff-dbc290af8082" providerId="ADAL" clId="{C2AAC8BC-A994-42A8-ABDC-1328A33E2F2B}" dt="2020-05-21T22:41:09.296" v="5375" actId="47"/>
        <pc:sldMkLst>
          <pc:docMk/>
          <pc:sldMk cId="1580311934" sldId="497"/>
        </pc:sldMkLst>
      </pc:sldChg>
      <pc:sldChg chg="del">
        <pc:chgData name="Steve Shellhammer" userId="0e71f22d-ee3e-49c0-82ff-dbc290af8082" providerId="ADAL" clId="{C2AAC8BC-A994-42A8-ABDC-1328A33E2F2B}" dt="2020-05-21T22:41:09.296" v="5375" actId="47"/>
        <pc:sldMkLst>
          <pc:docMk/>
          <pc:sldMk cId="178035108" sldId="498"/>
        </pc:sldMkLst>
      </pc:sldChg>
      <pc:sldChg chg="del">
        <pc:chgData name="Steve Shellhammer" userId="0e71f22d-ee3e-49c0-82ff-dbc290af8082" providerId="ADAL" clId="{C2AAC8BC-A994-42A8-ABDC-1328A33E2F2B}" dt="2020-05-21T22:41:09.296" v="5375" actId="47"/>
        <pc:sldMkLst>
          <pc:docMk/>
          <pc:sldMk cId="1484290968" sldId="499"/>
        </pc:sldMkLst>
      </pc:sldChg>
      <pc:sldChg chg="del">
        <pc:chgData name="Steve Shellhammer" userId="0e71f22d-ee3e-49c0-82ff-dbc290af8082" providerId="ADAL" clId="{C2AAC8BC-A994-42A8-ABDC-1328A33E2F2B}" dt="2020-05-21T22:41:09.296" v="5375" actId="47"/>
        <pc:sldMkLst>
          <pc:docMk/>
          <pc:sldMk cId="1751299873" sldId="500"/>
        </pc:sldMkLst>
      </pc:sldChg>
      <pc:sldChg chg="del">
        <pc:chgData name="Steve Shellhammer" userId="0e71f22d-ee3e-49c0-82ff-dbc290af8082" providerId="ADAL" clId="{C2AAC8BC-A994-42A8-ABDC-1328A33E2F2B}" dt="2020-05-21T22:41:09.296" v="5375" actId="47"/>
        <pc:sldMkLst>
          <pc:docMk/>
          <pc:sldMk cId="2491909103" sldId="501"/>
        </pc:sldMkLst>
      </pc:sldChg>
      <pc:sldChg chg="modSp new mod ord">
        <pc:chgData name="Steve Shellhammer" userId="0e71f22d-ee3e-49c0-82ff-dbc290af8082" providerId="ADAL" clId="{C2AAC8BC-A994-42A8-ABDC-1328A33E2F2B}" dt="2020-05-21T22:44:23.258" v="5415" actId="20577"/>
        <pc:sldMkLst>
          <pc:docMk/>
          <pc:sldMk cId="576287893" sldId="502"/>
        </pc:sldMkLst>
        <pc:spChg chg="mod">
          <ac:chgData name="Steve Shellhammer" userId="0e71f22d-ee3e-49c0-82ff-dbc290af8082" providerId="ADAL" clId="{C2AAC8BC-A994-42A8-ABDC-1328A33E2F2B}" dt="2020-05-20T20:56:40.775" v="1708" actId="14100"/>
          <ac:spMkLst>
            <pc:docMk/>
            <pc:sldMk cId="576287893" sldId="502"/>
            <ac:spMk id="2" creationId="{99A7CF79-74E4-4413-AED6-4ADFEEB4FA45}"/>
          </ac:spMkLst>
        </pc:spChg>
        <pc:spChg chg="mod">
          <ac:chgData name="Steve Shellhammer" userId="0e71f22d-ee3e-49c0-82ff-dbc290af8082" providerId="ADAL" clId="{C2AAC8BC-A994-42A8-ABDC-1328A33E2F2B}" dt="2020-05-21T22:44:23.258" v="5415" actId="20577"/>
          <ac:spMkLst>
            <pc:docMk/>
            <pc:sldMk cId="576287893" sldId="502"/>
            <ac:spMk id="3" creationId="{53FF3C14-7E8C-4A71-A1FB-BFC171B1550F}"/>
          </ac:spMkLst>
        </pc:spChg>
      </pc:sldChg>
      <pc:sldChg chg="delSp modSp new del mod">
        <pc:chgData name="Steve Shellhammer" userId="0e71f22d-ee3e-49c0-82ff-dbc290af8082" providerId="ADAL" clId="{C2AAC8BC-A994-42A8-ABDC-1328A33E2F2B}" dt="2020-05-21T22:41:09.296" v="5375" actId="47"/>
        <pc:sldMkLst>
          <pc:docMk/>
          <pc:sldMk cId="1860851543" sldId="503"/>
        </pc:sldMkLst>
        <pc:spChg chg="mod">
          <ac:chgData name="Steve Shellhammer" userId="0e71f22d-ee3e-49c0-82ff-dbc290af8082" providerId="ADAL" clId="{C2AAC8BC-A994-42A8-ABDC-1328A33E2F2B}" dt="2020-05-19T21:28:56.322" v="877" actId="403"/>
          <ac:spMkLst>
            <pc:docMk/>
            <pc:sldMk cId="1860851543" sldId="503"/>
            <ac:spMk id="2" creationId="{0BDC882F-8341-4114-89E0-947A8E35A203}"/>
          </ac:spMkLst>
        </pc:spChg>
        <pc:spChg chg="del">
          <ac:chgData name="Steve Shellhammer" userId="0e71f22d-ee3e-49c0-82ff-dbc290af8082" providerId="ADAL" clId="{C2AAC8BC-A994-42A8-ABDC-1328A33E2F2B}" dt="2020-05-19T21:28:50.966" v="874" actId="478"/>
          <ac:spMkLst>
            <pc:docMk/>
            <pc:sldMk cId="1860851543" sldId="503"/>
            <ac:spMk id="3" creationId="{517CEE93-B640-42AA-A9B3-7EC941FFA609}"/>
          </ac:spMkLst>
        </pc:spChg>
      </pc:sldChg>
      <pc:sldChg chg="modSp new del mod">
        <pc:chgData name="Steve Shellhammer" userId="0e71f22d-ee3e-49c0-82ff-dbc290af8082" providerId="ADAL" clId="{C2AAC8BC-A994-42A8-ABDC-1328A33E2F2B}" dt="2020-05-21T18:58:13.725" v="3163" actId="47"/>
        <pc:sldMkLst>
          <pc:docMk/>
          <pc:sldMk cId="997355016" sldId="504"/>
        </pc:sldMkLst>
        <pc:spChg chg="mod">
          <ac:chgData name="Steve Shellhammer" userId="0e71f22d-ee3e-49c0-82ff-dbc290af8082" providerId="ADAL" clId="{C2AAC8BC-A994-42A8-ABDC-1328A33E2F2B}" dt="2020-05-20T20:58:35.522" v="1834" actId="20577"/>
          <ac:spMkLst>
            <pc:docMk/>
            <pc:sldMk cId="997355016" sldId="504"/>
            <ac:spMk id="2" creationId="{A3AFF879-7AC1-4A45-8E82-CD644A7DBD54}"/>
          </ac:spMkLst>
        </pc:spChg>
        <pc:spChg chg="mod">
          <ac:chgData name="Steve Shellhammer" userId="0e71f22d-ee3e-49c0-82ff-dbc290af8082" providerId="ADAL" clId="{C2AAC8BC-A994-42A8-ABDC-1328A33E2F2B}" dt="2020-05-20T20:58:15.790" v="1832" actId="6549"/>
          <ac:spMkLst>
            <pc:docMk/>
            <pc:sldMk cId="997355016" sldId="504"/>
            <ac:spMk id="3" creationId="{F2BDE63A-3F08-45B4-B105-40F4826BA28A}"/>
          </ac:spMkLst>
        </pc:spChg>
      </pc:sldChg>
      <pc:sldChg chg="addSp delSp modSp add del mod">
        <pc:chgData name="Steve Shellhammer" userId="0e71f22d-ee3e-49c0-82ff-dbc290af8082" providerId="ADAL" clId="{C2AAC8BC-A994-42A8-ABDC-1328A33E2F2B}" dt="2020-05-21T18:58:13.725" v="3163" actId="47"/>
        <pc:sldMkLst>
          <pc:docMk/>
          <pc:sldMk cId="339351024" sldId="505"/>
        </pc:sldMkLst>
        <pc:spChg chg="mod">
          <ac:chgData name="Steve Shellhammer" userId="0e71f22d-ee3e-49c0-82ff-dbc290af8082" providerId="ADAL" clId="{C2AAC8BC-A994-42A8-ABDC-1328A33E2F2B}" dt="2020-05-20T21:00:58.957" v="1880" actId="20577"/>
          <ac:spMkLst>
            <pc:docMk/>
            <pc:sldMk cId="339351024" sldId="505"/>
            <ac:spMk id="2" creationId="{7C807295-05BB-4052-B3AD-B85450DDCBC0}"/>
          </ac:spMkLst>
        </pc:spChg>
        <pc:spChg chg="mod">
          <ac:chgData name="Steve Shellhammer" userId="0e71f22d-ee3e-49c0-82ff-dbc290af8082" providerId="ADAL" clId="{C2AAC8BC-A994-42A8-ABDC-1328A33E2F2B}" dt="2020-05-19T21:40:40.658" v="1496" actId="14100"/>
          <ac:spMkLst>
            <pc:docMk/>
            <pc:sldMk cId="339351024" sldId="505"/>
            <ac:spMk id="3" creationId="{7D03AEEE-A3B0-4D72-AE57-72ABB6FD4E68}"/>
          </ac:spMkLst>
        </pc:spChg>
        <pc:picChg chg="add mod">
          <ac:chgData name="Steve Shellhammer" userId="0e71f22d-ee3e-49c0-82ff-dbc290af8082" providerId="ADAL" clId="{C2AAC8BC-A994-42A8-ABDC-1328A33E2F2B}" dt="2020-05-19T21:40:47.960" v="1498" actId="14100"/>
          <ac:picMkLst>
            <pc:docMk/>
            <pc:sldMk cId="339351024" sldId="505"/>
            <ac:picMk id="8" creationId="{82CD7DE1-C0EA-4BE2-AA75-F74B7C139CD0}"/>
          </ac:picMkLst>
        </pc:picChg>
        <pc:picChg chg="del mod">
          <ac:chgData name="Steve Shellhammer" userId="0e71f22d-ee3e-49c0-82ff-dbc290af8082" providerId="ADAL" clId="{C2AAC8BC-A994-42A8-ABDC-1328A33E2F2B}" dt="2020-05-19T21:38:32.068" v="1482" actId="478"/>
          <ac:picMkLst>
            <pc:docMk/>
            <pc:sldMk cId="339351024" sldId="505"/>
            <ac:picMk id="9" creationId="{FE17E58E-EAB4-468B-8E48-4533BDBC2DB9}"/>
          </ac:picMkLst>
        </pc:picChg>
      </pc:sldChg>
      <pc:sldChg chg="modSp new mod">
        <pc:chgData name="Steve Shellhammer" userId="0e71f22d-ee3e-49c0-82ff-dbc290af8082" providerId="ADAL" clId="{C2AAC8BC-A994-42A8-ABDC-1328A33E2F2B}" dt="2020-05-21T19:14:40.300" v="3319" actId="20577"/>
        <pc:sldMkLst>
          <pc:docMk/>
          <pc:sldMk cId="3161715282" sldId="506"/>
        </pc:sldMkLst>
        <pc:spChg chg="mod">
          <ac:chgData name="Steve Shellhammer" userId="0e71f22d-ee3e-49c0-82ff-dbc290af8082" providerId="ADAL" clId="{C2AAC8BC-A994-42A8-ABDC-1328A33E2F2B}" dt="2020-05-21T18:59:29.955" v="3198" actId="403"/>
          <ac:spMkLst>
            <pc:docMk/>
            <pc:sldMk cId="3161715282" sldId="506"/>
            <ac:spMk id="2" creationId="{60F375B1-1D17-4FB6-BBBD-DD1E53774CCB}"/>
          </ac:spMkLst>
        </pc:spChg>
        <pc:spChg chg="mod">
          <ac:chgData name="Steve Shellhammer" userId="0e71f22d-ee3e-49c0-82ff-dbc290af8082" providerId="ADAL" clId="{C2AAC8BC-A994-42A8-ABDC-1328A33E2F2B}" dt="2020-05-21T19:14:40.300" v="3319" actId="20577"/>
          <ac:spMkLst>
            <pc:docMk/>
            <pc:sldMk cId="3161715282" sldId="506"/>
            <ac:spMk id="3" creationId="{7D344B5D-A18D-41D4-8E7D-D83D911D2B90}"/>
          </ac:spMkLst>
        </pc:spChg>
      </pc:sldChg>
      <pc:sldChg chg="delSp modSp new mod">
        <pc:chgData name="Steve Shellhammer" userId="0e71f22d-ee3e-49c0-82ff-dbc290af8082" providerId="ADAL" clId="{C2AAC8BC-A994-42A8-ABDC-1328A33E2F2B}" dt="2020-05-20T20:56:07.584" v="1703" actId="403"/>
        <pc:sldMkLst>
          <pc:docMk/>
          <pc:sldMk cId="1423056760" sldId="507"/>
        </pc:sldMkLst>
        <pc:spChg chg="mod">
          <ac:chgData name="Steve Shellhammer" userId="0e71f22d-ee3e-49c0-82ff-dbc290af8082" providerId="ADAL" clId="{C2AAC8BC-A994-42A8-ABDC-1328A33E2F2B}" dt="2020-05-20T20:56:07.584" v="1703" actId="403"/>
          <ac:spMkLst>
            <pc:docMk/>
            <pc:sldMk cId="1423056760" sldId="507"/>
            <ac:spMk id="2" creationId="{EE5E9C2E-030C-446B-B92C-2DEEAB8F0980}"/>
          </ac:spMkLst>
        </pc:spChg>
        <pc:spChg chg="del">
          <ac:chgData name="Steve Shellhammer" userId="0e71f22d-ee3e-49c0-82ff-dbc290af8082" providerId="ADAL" clId="{C2AAC8BC-A994-42A8-ABDC-1328A33E2F2B}" dt="2020-05-20T20:56:03.087" v="1701" actId="478"/>
          <ac:spMkLst>
            <pc:docMk/>
            <pc:sldMk cId="1423056760" sldId="507"/>
            <ac:spMk id="3" creationId="{881D18E6-34E8-47D2-B423-294204832F40}"/>
          </ac:spMkLst>
        </pc:spChg>
      </pc:sldChg>
      <pc:sldChg chg="addSp delSp modSp new mod">
        <pc:chgData name="Steve Shellhammer" userId="0e71f22d-ee3e-49c0-82ff-dbc290af8082" providerId="ADAL" clId="{C2AAC8BC-A994-42A8-ABDC-1328A33E2F2B}" dt="2020-05-21T22:26:16.618" v="4542" actId="1076"/>
        <pc:sldMkLst>
          <pc:docMk/>
          <pc:sldMk cId="964894013" sldId="508"/>
        </pc:sldMkLst>
        <pc:spChg chg="mod">
          <ac:chgData name="Steve Shellhammer" userId="0e71f22d-ee3e-49c0-82ff-dbc290af8082" providerId="ADAL" clId="{C2AAC8BC-A994-42A8-ABDC-1328A33E2F2B}" dt="2020-05-21T22:25:53.717" v="4538" actId="14100"/>
          <ac:spMkLst>
            <pc:docMk/>
            <pc:sldMk cId="964894013" sldId="508"/>
            <ac:spMk id="2" creationId="{FF10CFAD-6AC8-4261-9985-2B476FA8DC44}"/>
          </ac:spMkLst>
        </pc:spChg>
        <pc:spChg chg="del mod">
          <ac:chgData name="Steve Shellhammer" userId="0e71f22d-ee3e-49c0-82ff-dbc290af8082" providerId="ADAL" clId="{C2AAC8BC-A994-42A8-ABDC-1328A33E2F2B}" dt="2020-05-20T21:19:34.987" v="2602" actId="478"/>
          <ac:spMkLst>
            <pc:docMk/>
            <pc:sldMk cId="964894013" sldId="508"/>
            <ac:spMk id="3" creationId="{9E28A965-163D-4054-9173-A1E18A457DC8}"/>
          </ac:spMkLst>
        </pc:spChg>
        <pc:spChg chg="add mod">
          <ac:chgData name="Steve Shellhammer" userId="0e71f22d-ee3e-49c0-82ff-dbc290af8082" providerId="ADAL" clId="{C2AAC8BC-A994-42A8-ABDC-1328A33E2F2B}" dt="2020-05-21T22:25:56.294" v="4539" actId="14100"/>
          <ac:spMkLst>
            <pc:docMk/>
            <pc:sldMk cId="964894013" sldId="508"/>
            <ac:spMk id="7" creationId="{CDDAA0B5-9521-430B-8B3A-C2090C699A45}"/>
          </ac:spMkLst>
        </pc:spChg>
        <pc:spChg chg="add del mod">
          <ac:chgData name="Steve Shellhammer" userId="0e71f22d-ee3e-49c0-82ff-dbc290af8082" providerId="ADAL" clId="{C2AAC8BC-A994-42A8-ABDC-1328A33E2F2B}" dt="2020-05-20T21:19:38.034" v="2603" actId="478"/>
          <ac:spMkLst>
            <pc:docMk/>
            <pc:sldMk cId="964894013" sldId="508"/>
            <ac:spMk id="11" creationId="{8E355938-3E99-4553-9606-D2DD5DAA6139}"/>
          </ac:spMkLst>
        </pc:spChg>
        <pc:picChg chg="add del mod">
          <ac:chgData name="Steve Shellhammer" userId="0e71f22d-ee3e-49c0-82ff-dbc290af8082" providerId="ADAL" clId="{C2AAC8BC-A994-42A8-ABDC-1328A33E2F2B}" dt="2020-05-20T21:13:35.147" v="2588"/>
          <ac:picMkLst>
            <pc:docMk/>
            <pc:sldMk cId="964894013" sldId="508"/>
            <ac:picMk id="7" creationId="{A023364D-C7DA-4AF4-B69A-EB552AB914CB}"/>
          </ac:picMkLst>
        </pc:picChg>
        <pc:picChg chg="add del mod">
          <ac:chgData name="Steve Shellhammer" userId="0e71f22d-ee3e-49c0-82ff-dbc290af8082" providerId="ADAL" clId="{C2AAC8BC-A994-42A8-ABDC-1328A33E2F2B}" dt="2020-05-20T21:14:17.143" v="2591" actId="478"/>
          <ac:picMkLst>
            <pc:docMk/>
            <pc:sldMk cId="964894013" sldId="508"/>
            <ac:picMk id="8" creationId="{3F2A56AF-3727-4463-A1D7-9BB3A7667FBD}"/>
          </ac:picMkLst>
        </pc:picChg>
        <pc:picChg chg="add mod">
          <ac:chgData name="Steve Shellhammer" userId="0e71f22d-ee3e-49c0-82ff-dbc290af8082" providerId="ADAL" clId="{C2AAC8BC-A994-42A8-ABDC-1328A33E2F2B}" dt="2020-05-21T22:26:16.618" v="4542" actId="1076"/>
          <ac:picMkLst>
            <pc:docMk/>
            <pc:sldMk cId="964894013" sldId="508"/>
            <ac:picMk id="9" creationId="{028E4AF3-E6EC-4EB5-8F12-ABE6A1246EDE}"/>
          </ac:picMkLst>
        </pc:picChg>
      </pc:sldChg>
      <pc:sldChg chg="modSp new del mod">
        <pc:chgData name="Steve Shellhammer" userId="0e71f22d-ee3e-49c0-82ff-dbc290af8082" providerId="ADAL" clId="{C2AAC8BC-A994-42A8-ABDC-1328A33E2F2B}" dt="2020-05-21T18:58:13.725" v="3163" actId="47"/>
        <pc:sldMkLst>
          <pc:docMk/>
          <pc:sldMk cId="2763345910" sldId="509"/>
        </pc:sldMkLst>
        <pc:spChg chg="mod">
          <ac:chgData name="Steve Shellhammer" userId="0e71f22d-ee3e-49c0-82ff-dbc290af8082" providerId="ADAL" clId="{C2AAC8BC-A994-42A8-ABDC-1328A33E2F2B}" dt="2020-05-20T21:00:36.234" v="1868" actId="14100"/>
          <ac:spMkLst>
            <pc:docMk/>
            <pc:sldMk cId="2763345910" sldId="509"/>
            <ac:spMk id="2" creationId="{A63BDCB0-508A-4B85-BDD5-0F559233E3FF}"/>
          </ac:spMkLst>
        </pc:spChg>
        <pc:spChg chg="mod">
          <ac:chgData name="Steve Shellhammer" userId="0e71f22d-ee3e-49c0-82ff-dbc290af8082" providerId="ADAL" clId="{C2AAC8BC-A994-42A8-ABDC-1328A33E2F2B}" dt="2020-05-20T21:00:39.976" v="1878" actId="20577"/>
          <ac:spMkLst>
            <pc:docMk/>
            <pc:sldMk cId="2763345910" sldId="509"/>
            <ac:spMk id="3" creationId="{994EF9C1-D19E-4BD7-8D26-3DF383930D51}"/>
          </ac:spMkLst>
        </pc:spChg>
      </pc:sldChg>
      <pc:sldChg chg="addSp delSp modSp new mod">
        <pc:chgData name="Steve Shellhammer" userId="0e71f22d-ee3e-49c0-82ff-dbc290af8082" providerId="ADAL" clId="{C2AAC8BC-A994-42A8-ABDC-1328A33E2F2B}" dt="2020-05-21T22:27:05.107" v="4545" actId="1076"/>
        <pc:sldMkLst>
          <pc:docMk/>
          <pc:sldMk cId="75858101" sldId="510"/>
        </pc:sldMkLst>
        <pc:spChg chg="mod">
          <ac:chgData name="Steve Shellhammer" userId="0e71f22d-ee3e-49c0-82ff-dbc290af8082" providerId="ADAL" clId="{C2AAC8BC-A994-42A8-ABDC-1328A33E2F2B}" dt="2020-05-21T18:59:37.048" v="3199" actId="403"/>
          <ac:spMkLst>
            <pc:docMk/>
            <pc:sldMk cId="75858101" sldId="510"/>
            <ac:spMk id="2" creationId="{07E14B08-CE29-4EBB-A17E-07A593BFA24E}"/>
          </ac:spMkLst>
        </pc:spChg>
        <pc:spChg chg="del mod">
          <ac:chgData name="Steve Shellhammer" userId="0e71f22d-ee3e-49c0-82ff-dbc290af8082" providerId="ADAL" clId="{C2AAC8BC-A994-42A8-ABDC-1328A33E2F2B}" dt="2020-05-20T21:18:48.567" v="2596" actId="478"/>
          <ac:spMkLst>
            <pc:docMk/>
            <pc:sldMk cId="75858101" sldId="510"/>
            <ac:spMk id="3" creationId="{1EA595D2-B7E1-4E5D-8386-FE319EA81C22}"/>
          </ac:spMkLst>
        </pc:spChg>
        <pc:spChg chg="add del mod">
          <ac:chgData name="Steve Shellhammer" userId="0e71f22d-ee3e-49c0-82ff-dbc290af8082" providerId="ADAL" clId="{C2AAC8BC-A994-42A8-ABDC-1328A33E2F2B}" dt="2020-05-20T21:18:51.575" v="2597" actId="478"/>
          <ac:spMkLst>
            <pc:docMk/>
            <pc:sldMk cId="75858101" sldId="510"/>
            <ac:spMk id="9" creationId="{F1A9F9D6-DD07-45B9-A8A4-6849406546AD}"/>
          </ac:spMkLst>
        </pc:spChg>
        <pc:picChg chg="add mod">
          <ac:chgData name="Steve Shellhammer" userId="0e71f22d-ee3e-49c0-82ff-dbc290af8082" providerId="ADAL" clId="{C2AAC8BC-A994-42A8-ABDC-1328A33E2F2B}" dt="2020-05-21T22:27:05.107" v="4545" actId="1076"/>
          <ac:picMkLst>
            <pc:docMk/>
            <pc:sldMk cId="75858101" sldId="510"/>
            <ac:picMk id="7" creationId="{CFC259D1-EFA9-453A-BE00-FA564B8B00E1}"/>
          </ac:picMkLst>
        </pc:picChg>
      </pc:sldChg>
      <pc:sldChg chg="modSp new del mod">
        <pc:chgData name="Steve Shellhammer" userId="0e71f22d-ee3e-49c0-82ff-dbc290af8082" providerId="ADAL" clId="{C2AAC8BC-A994-42A8-ABDC-1328A33E2F2B}" dt="2020-05-21T19:16:33.408" v="3331" actId="47"/>
        <pc:sldMkLst>
          <pc:docMk/>
          <pc:sldMk cId="1711082639" sldId="511"/>
        </pc:sldMkLst>
        <pc:spChg chg="mod">
          <ac:chgData name="Steve Shellhammer" userId="0e71f22d-ee3e-49c0-82ff-dbc290af8082" providerId="ADAL" clId="{C2AAC8BC-A994-42A8-ABDC-1328A33E2F2B}" dt="2020-05-20T21:05:47.371" v="2479" actId="20577"/>
          <ac:spMkLst>
            <pc:docMk/>
            <pc:sldMk cId="1711082639" sldId="511"/>
            <ac:spMk id="2" creationId="{7A3110F2-B416-48E7-BB97-204D6A87118C}"/>
          </ac:spMkLst>
        </pc:spChg>
      </pc:sldChg>
      <pc:sldChg chg="modSp new mod">
        <pc:chgData name="Steve Shellhammer" userId="0e71f22d-ee3e-49c0-82ff-dbc290af8082" providerId="ADAL" clId="{C2AAC8BC-A994-42A8-ABDC-1328A33E2F2B}" dt="2020-05-21T22:40:39.424" v="5373" actId="20577"/>
        <pc:sldMkLst>
          <pc:docMk/>
          <pc:sldMk cId="1939901196" sldId="512"/>
        </pc:sldMkLst>
        <pc:spChg chg="mod">
          <ac:chgData name="Steve Shellhammer" userId="0e71f22d-ee3e-49c0-82ff-dbc290af8082" providerId="ADAL" clId="{C2AAC8BC-A994-42A8-ABDC-1328A33E2F2B}" dt="2020-05-21T22:34:39.047" v="5189" actId="404"/>
          <ac:spMkLst>
            <pc:docMk/>
            <pc:sldMk cId="1939901196" sldId="512"/>
            <ac:spMk id="2" creationId="{F07475AF-B4E2-46F3-8150-CB7A73262130}"/>
          </ac:spMkLst>
        </pc:spChg>
        <pc:spChg chg="mod">
          <ac:chgData name="Steve Shellhammer" userId="0e71f22d-ee3e-49c0-82ff-dbc290af8082" providerId="ADAL" clId="{C2AAC8BC-A994-42A8-ABDC-1328A33E2F2B}" dt="2020-05-21T22:40:39.424" v="5373" actId="20577"/>
          <ac:spMkLst>
            <pc:docMk/>
            <pc:sldMk cId="1939901196" sldId="512"/>
            <ac:spMk id="3" creationId="{F9EF330A-0BA8-490D-91F8-2815A01B8D92}"/>
          </ac:spMkLst>
        </pc:spChg>
      </pc:sldChg>
      <pc:sldChg chg="modSp new del mod">
        <pc:chgData name="Steve Shellhammer" userId="0e71f22d-ee3e-49c0-82ff-dbc290af8082" providerId="ADAL" clId="{C2AAC8BC-A994-42A8-ABDC-1328A33E2F2B}" dt="2020-05-21T22:41:03.889" v="5374" actId="47"/>
        <pc:sldMkLst>
          <pc:docMk/>
          <pc:sldMk cId="2211302004" sldId="513"/>
        </pc:sldMkLst>
        <pc:spChg chg="mod">
          <ac:chgData name="Steve Shellhammer" userId="0e71f22d-ee3e-49c0-82ff-dbc290af8082" providerId="ADAL" clId="{C2AAC8BC-A994-42A8-ABDC-1328A33E2F2B}" dt="2020-05-20T21:06:08.737" v="2502" actId="20577"/>
          <ac:spMkLst>
            <pc:docMk/>
            <pc:sldMk cId="2211302004" sldId="513"/>
            <ac:spMk id="2" creationId="{7B2C3658-9888-4BC3-B52D-F6FD47E41453}"/>
          </ac:spMkLst>
        </pc:spChg>
      </pc:sldChg>
      <pc:sldChg chg="modSp new del mod">
        <pc:chgData name="Steve Shellhammer" userId="0e71f22d-ee3e-49c0-82ff-dbc290af8082" providerId="ADAL" clId="{C2AAC8BC-A994-42A8-ABDC-1328A33E2F2B}" dt="2020-05-21T18:58:13.725" v="3163" actId="47"/>
        <pc:sldMkLst>
          <pc:docMk/>
          <pc:sldMk cId="811148075" sldId="514"/>
        </pc:sldMkLst>
        <pc:spChg chg="mod">
          <ac:chgData name="Steve Shellhammer" userId="0e71f22d-ee3e-49c0-82ff-dbc290af8082" providerId="ADAL" clId="{C2AAC8BC-A994-42A8-ABDC-1328A33E2F2B}" dt="2020-05-20T21:06:50.916" v="2572" actId="14100"/>
          <ac:spMkLst>
            <pc:docMk/>
            <pc:sldMk cId="811148075" sldId="514"/>
            <ac:spMk id="2" creationId="{EF4F1B53-F65D-41A5-913C-4A0C88A24FAF}"/>
          </ac:spMkLst>
        </pc:spChg>
        <pc:spChg chg="mod">
          <ac:chgData name="Steve Shellhammer" userId="0e71f22d-ee3e-49c0-82ff-dbc290af8082" providerId="ADAL" clId="{C2AAC8BC-A994-42A8-ABDC-1328A33E2F2B}" dt="2020-05-20T21:06:54.270" v="2583" actId="20577"/>
          <ac:spMkLst>
            <pc:docMk/>
            <pc:sldMk cId="811148075" sldId="514"/>
            <ac:spMk id="3" creationId="{77B51D78-33C6-47ED-B4F1-3715DEBFB72A}"/>
          </ac:spMkLst>
        </pc:spChg>
      </pc:sldChg>
      <pc:sldChg chg="modSp new mod">
        <pc:chgData name="Steve Shellhammer" userId="0e71f22d-ee3e-49c0-82ff-dbc290af8082" providerId="ADAL" clId="{C2AAC8BC-A994-42A8-ABDC-1328A33E2F2B}" dt="2020-05-21T22:36:11.514" v="5249" actId="20577"/>
        <pc:sldMkLst>
          <pc:docMk/>
          <pc:sldMk cId="4290547283" sldId="515"/>
        </pc:sldMkLst>
        <pc:spChg chg="mod">
          <ac:chgData name="Steve Shellhammer" userId="0e71f22d-ee3e-49c0-82ff-dbc290af8082" providerId="ADAL" clId="{C2AAC8BC-A994-42A8-ABDC-1328A33E2F2B}" dt="2020-05-21T18:55:54.598" v="3143" actId="14100"/>
          <ac:spMkLst>
            <pc:docMk/>
            <pc:sldMk cId="4290547283" sldId="515"/>
            <ac:spMk id="2" creationId="{1947AC28-D0ED-4089-9BF7-D6A8D12D5A36}"/>
          </ac:spMkLst>
        </pc:spChg>
        <pc:spChg chg="mod">
          <ac:chgData name="Steve Shellhammer" userId="0e71f22d-ee3e-49c0-82ff-dbc290af8082" providerId="ADAL" clId="{C2AAC8BC-A994-42A8-ABDC-1328A33E2F2B}" dt="2020-05-21T22:36:11.514" v="5249" actId="20577"/>
          <ac:spMkLst>
            <pc:docMk/>
            <pc:sldMk cId="4290547283" sldId="515"/>
            <ac:spMk id="3" creationId="{4EE2B7AB-4E36-4EE8-A8C2-225BC48C9497}"/>
          </ac:spMkLst>
        </pc:spChg>
      </pc:sldChg>
      <pc:sldChg chg="modSp new mod">
        <pc:chgData name="Steve Shellhammer" userId="0e71f22d-ee3e-49c0-82ff-dbc290af8082" providerId="ADAL" clId="{C2AAC8BC-A994-42A8-ABDC-1328A33E2F2B}" dt="2020-05-21T19:13:59.057" v="3303" actId="255"/>
        <pc:sldMkLst>
          <pc:docMk/>
          <pc:sldMk cId="3806617813" sldId="516"/>
        </pc:sldMkLst>
        <pc:spChg chg="mod">
          <ac:chgData name="Steve Shellhammer" userId="0e71f22d-ee3e-49c0-82ff-dbc290af8082" providerId="ADAL" clId="{C2AAC8BC-A994-42A8-ABDC-1328A33E2F2B}" dt="2020-05-21T19:13:14.578" v="3269" actId="14100"/>
          <ac:spMkLst>
            <pc:docMk/>
            <pc:sldMk cId="3806617813" sldId="516"/>
            <ac:spMk id="2" creationId="{778F0F48-F4F5-4BB6-92C6-6545890B8908}"/>
          </ac:spMkLst>
        </pc:spChg>
        <pc:spChg chg="mod">
          <ac:chgData name="Steve Shellhammer" userId="0e71f22d-ee3e-49c0-82ff-dbc290af8082" providerId="ADAL" clId="{C2AAC8BC-A994-42A8-ABDC-1328A33E2F2B}" dt="2020-05-21T19:13:59.057" v="3303" actId="255"/>
          <ac:spMkLst>
            <pc:docMk/>
            <pc:sldMk cId="3806617813" sldId="516"/>
            <ac:spMk id="3" creationId="{BCD99F9A-57CE-45AB-9DA0-868903316A93}"/>
          </ac:spMkLst>
        </pc:spChg>
        <pc:picChg chg="mod">
          <ac:chgData name="Steve Shellhammer" userId="0e71f22d-ee3e-49c0-82ff-dbc290af8082" providerId="ADAL" clId="{C2AAC8BC-A994-42A8-ABDC-1328A33E2F2B}" dt="2020-05-21T19:12:51.361" v="3268" actId="1076"/>
          <ac:picMkLst>
            <pc:docMk/>
            <pc:sldMk cId="3806617813" sldId="516"/>
            <ac:picMk id="7" creationId="{4740FA57-0328-4640-BAB2-8E27DA5E9331}"/>
          </ac:picMkLst>
        </pc:picChg>
      </pc:sldChg>
      <pc:sldChg chg="modSp add mod ord">
        <pc:chgData name="Steve Shellhammer" userId="0e71f22d-ee3e-49c0-82ff-dbc290af8082" providerId="ADAL" clId="{C2AAC8BC-A994-42A8-ABDC-1328A33E2F2B}" dt="2020-05-21T22:39:32.497" v="5351" actId="20577"/>
        <pc:sldMkLst>
          <pc:docMk/>
          <pc:sldMk cId="1837630000" sldId="517"/>
        </pc:sldMkLst>
        <pc:spChg chg="mod">
          <ac:chgData name="Steve Shellhammer" userId="0e71f22d-ee3e-49c0-82ff-dbc290af8082" providerId="ADAL" clId="{C2AAC8BC-A994-42A8-ABDC-1328A33E2F2B}" dt="2020-05-21T22:38:13.092" v="5345" actId="1076"/>
          <ac:spMkLst>
            <pc:docMk/>
            <pc:sldMk cId="1837630000" sldId="517"/>
            <ac:spMk id="2" creationId="{40B8E808-D3FD-4B40-BF89-07E7FA7DA6BC}"/>
          </ac:spMkLst>
        </pc:spChg>
        <pc:graphicFrameChg chg="mod modGraphic">
          <ac:chgData name="Steve Shellhammer" userId="0e71f22d-ee3e-49c0-82ff-dbc290af8082" providerId="ADAL" clId="{C2AAC8BC-A994-42A8-ABDC-1328A33E2F2B}" dt="2020-05-21T22:39:32.497" v="5351" actId="20577"/>
          <ac:graphicFrameMkLst>
            <pc:docMk/>
            <pc:sldMk cId="1837630000" sldId="517"/>
            <ac:graphicFrameMk id="7" creationId="{2177A1FE-7CA0-42FF-A3B8-000847A5CFE5}"/>
          </ac:graphicFrameMkLst>
        </pc:graphicFrameChg>
      </pc:sldChg>
      <pc:sldChg chg="add del ord">
        <pc:chgData name="Steve Shellhammer" userId="0e71f22d-ee3e-49c0-82ff-dbc290af8082" providerId="ADAL" clId="{C2AAC8BC-A994-42A8-ABDC-1328A33E2F2B}" dt="2020-05-21T22:41:03.889" v="5374" actId="47"/>
        <pc:sldMkLst>
          <pc:docMk/>
          <pc:sldMk cId="4085344964" sldId="518"/>
        </pc:sldMkLst>
      </pc:sldChg>
    </pc:docChg>
  </pc:docChgLst>
  <pc:docChgLst>
    <pc:chgData name="Steve Shellhammer" userId="0e71f22d-ee3e-49c0-82ff-dbc290af8082" providerId="ADAL" clId="{006CDADB-6052-4E84-840B-A8B04A9C4166}"/>
    <pc:docChg chg="undo custSel addSld modSld sldOrd">
      <pc:chgData name="Steve Shellhammer" userId="0e71f22d-ee3e-49c0-82ff-dbc290af8082" providerId="ADAL" clId="{006CDADB-6052-4E84-840B-A8B04A9C4166}" dt="2020-06-01T18:56:18.583" v="1958" actId="1076"/>
      <pc:docMkLst>
        <pc:docMk/>
      </pc:docMkLst>
      <pc:sldChg chg="modSp mod">
        <pc:chgData name="Steve Shellhammer" userId="0e71f22d-ee3e-49c0-82ff-dbc290af8082" providerId="ADAL" clId="{006CDADB-6052-4E84-840B-A8B04A9C4166}" dt="2020-06-01T16:14:48.475" v="945" actId="20577"/>
        <pc:sldMkLst>
          <pc:docMk/>
          <pc:sldMk cId="0" sldId="256"/>
        </pc:sldMkLst>
        <pc:spChg chg="mod">
          <ac:chgData name="Steve Shellhammer" userId="0e71f22d-ee3e-49c0-82ff-dbc290af8082" providerId="ADAL" clId="{006CDADB-6052-4E84-840B-A8B04A9C4166}" dt="2020-06-01T16:14:48.475" v="945" actId="20577"/>
          <ac:spMkLst>
            <pc:docMk/>
            <pc:sldMk cId="0" sldId="256"/>
            <ac:spMk id="3073" creationId="{00000000-0000-0000-0000-000000000000}"/>
          </ac:spMkLst>
        </pc:spChg>
        <pc:spChg chg="mod">
          <ac:chgData name="Steve Shellhammer" userId="0e71f22d-ee3e-49c0-82ff-dbc290af8082" providerId="ADAL" clId="{006CDADB-6052-4E84-840B-A8B04A9C4166}" dt="2020-06-01T15:56:58.350" v="48" actId="20577"/>
          <ac:spMkLst>
            <pc:docMk/>
            <pc:sldMk cId="0" sldId="256"/>
            <ac:spMk id="3074" creationId="{00000000-0000-0000-0000-000000000000}"/>
          </ac:spMkLst>
        </pc:spChg>
      </pc:sldChg>
      <pc:sldChg chg="modSp mod">
        <pc:chgData name="Steve Shellhammer" userId="0e71f22d-ee3e-49c0-82ff-dbc290af8082" providerId="ADAL" clId="{006CDADB-6052-4E84-840B-A8B04A9C4166}" dt="2020-06-01T18:09:19.575" v="1761" actId="20577"/>
        <pc:sldMkLst>
          <pc:docMk/>
          <pc:sldMk cId="1019299596" sldId="263"/>
        </pc:sldMkLst>
        <pc:spChg chg="mod">
          <ac:chgData name="Steve Shellhammer" userId="0e71f22d-ee3e-49c0-82ff-dbc290af8082" providerId="ADAL" clId="{006CDADB-6052-4E84-840B-A8B04A9C4166}" dt="2020-06-01T18:09:19.575" v="1761" actId="20577"/>
          <ac:spMkLst>
            <pc:docMk/>
            <pc:sldMk cId="1019299596" sldId="263"/>
            <ac:spMk id="3" creationId="{B30BAE84-F710-4ACE-93FB-240206B3A1AA}"/>
          </ac:spMkLst>
        </pc:spChg>
      </pc:sldChg>
      <pc:sldChg chg="modSp mod">
        <pc:chgData name="Steve Shellhammer" userId="0e71f22d-ee3e-49c0-82ff-dbc290af8082" providerId="ADAL" clId="{006CDADB-6052-4E84-840B-A8B04A9C4166}" dt="2020-06-01T17:31:02.619" v="1722" actId="113"/>
        <pc:sldMkLst>
          <pc:docMk/>
          <pc:sldMk cId="102180708" sldId="266"/>
        </pc:sldMkLst>
        <pc:spChg chg="mod">
          <ac:chgData name="Steve Shellhammer" userId="0e71f22d-ee3e-49c0-82ff-dbc290af8082" providerId="ADAL" clId="{006CDADB-6052-4E84-840B-A8B04A9C4166}" dt="2020-06-01T17:31:02.619" v="1722" actId="113"/>
          <ac:spMkLst>
            <pc:docMk/>
            <pc:sldMk cId="102180708" sldId="266"/>
            <ac:spMk id="2" creationId="{8BD71DFB-9098-485A-B6D8-3DBC8A6E6965}"/>
          </ac:spMkLst>
        </pc:spChg>
        <pc:spChg chg="mod">
          <ac:chgData name="Steve Shellhammer" userId="0e71f22d-ee3e-49c0-82ff-dbc290af8082" providerId="ADAL" clId="{006CDADB-6052-4E84-840B-A8B04A9C4166}" dt="2020-06-01T16:15:21.310" v="947" actId="14100"/>
          <ac:spMkLst>
            <pc:docMk/>
            <pc:sldMk cId="102180708" sldId="266"/>
            <ac:spMk id="3" creationId="{7A16D90B-DBCA-4BBD-9613-613C5EE87861}"/>
          </ac:spMkLst>
        </pc:spChg>
      </pc:sldChg>
      <pc:sldChg chg="modSp mod">
        <pc:chgData name="Steve Shellhammer" userId="0e71f22d-ee3e-49c0-82ff-dbc290af8082" providerId="ADAL" clId="{006CDADB-6052-4E84-840B-A8B04A9C4166}" dt="2020-06-01T17:31:45.783" v="1741" actId="113"/>
        <pc:sldMkLst>
          <pc:docMk/>
          <pc:sldMk cId="1469944636" sldId="267"/>
        </pc:sldMkLst>
        <pc:spChg chg="mod">
          <ac:chgData name="Steve Shellhammer" userId="0e71f22d-ee3e-49c0-82ff-dbc290af8082" providerId="ADAL" clId="{006CDADB-6052-4E84-840B-A8B04A9C4166}" dt="2020-06-01T17:31:45.783" v="1741" actId="113"/>
          <ac:spMkLst>
            <pc:docMk/>
            <pc:sldMk cId="1469944636" sldId="267"/>
            <ac:spMk id="2" creationId="{B6D4FF3A-4893-444A-AA37-66A7C5D005BF}"/>
          </ac:spMkLst>
        </pc:spChg>
      </pc:sldChg>
      <pc:sldChg chg="modSp mod">
        <pc:chgData name="Steve Shellhammer" userId="0e71f22d-ee3e-49c0-82ff-dbc290af8082" providerId="ADAL" clId="{006CDADB-6052-4E84-840B-A8B04A9C4166}" dt="2020-06-01T18:11:41.759" v="1789" actId="20577"/>
        <pc:sldMkLst>
          <pc:docMk/>
          <pc:sldMk cId="1730668445" sldId="268"/>
        </pc:sldMkLst>
        <pc:spChg chg="mod">
          <ac:chgData name="Steve Shellhammer" userId="0e71f22d-ee3e-49c0-82ff-dbc290af8082" providerId="ADAL" clId="{006CDADB-6052-4E84-840B-A8B04A9C4166}" dt="2020-06-01T18:11:41.759" v="1789" actId="20577"/>
          <ac:spMkLst>
            <pc:docMk/>
            <pc:sldMk cId="1730668445" sldId="268"/>
            <ac:spMk id="9" creationId="{A3626E00-D349-48AA-86DE-12AB778C6E81}"/>
          </ac:spMkLst>
        </pc:spChg>
      </pc:sldChg>
      <pc:sldChg chg="modSp mod">
        <pc:chgData name="Steve Shellhammer" userId="0e71f22d-ee3e-49c0-82ff-dbc290af8082" providerId="ADAL" clId="{006CDADB-6052-4E84-840B-A8B04A9C4166}" dt="2020-06-01T18:13:20.144" v="1837" actId="20577"/>
        <pc:sldMkLst>
          <pc:docMk/>
          <pc:sldMk cId="3457481342" sldId="271"/>
        </pc:sldMkLst>
        <pc:spChg chg="mod">
          <ac:chgData name="Steve Shellhammer" userId="0e71f22d-ee3e-49c0-82ff-dbc290af8082" providerId="ADAL" clId="{006CDADB-6052-4E84-840B-A8B04A9C4166}" dt="2020-06-01T18:13:20.144" v="1837" actId="20577"/>
          <ac:spMkLst>
            <pc:docMk/>
            <pc:sldMk cId="3457481342" sldId="271"/>
            <ac:spMk id="3" creationId="{D7B4DCEA-88FE-4823-A493-D617D05575BD}"/>
          </ac:spMkLst>
        </pc:spChg>
      </pc:sldChg>
      <pc:sldChg chg="ord">
        <pc:chgData name="Steve Shellhammer" userId="0e71f22d-ee3e-49c0-82ff-dbc290af8082" providerId="ADAL" clId="{006CDADB-6052-4E84-840B-A8B04A9C4166}" dt="2020-06-01T17:28:54.189" v="1637"/>
        <pc:sldMkLst>
          <pc:docMk/>
          <pc:sldMk cId="262680742" sldId="272"/>
        </pc:sldMkLst>
      </pc:sldChg>
      <pc:sldChg chg="modSp new mod">
        <pc:chgData name="Steve Shellhammer" userId="0e71f22d-ee3e-49c0-82ff-dbc290af8082" providerId="ADAL" clId="{006CDADB-6052-4E84-840B-A8B04A9C4166}" dt="2020-06-01T16:15:51.030" v="948" actId="6549"/>
        <pc:sldMkLst>
          <pc:docMk/>
          <pc:sldMk cId="877426633" sldId="273"/>
        </pc:sldMkLst>
        <pc:spChg chg="mod">
          <ac:chgData name="Steve Shellhammer" userId="0e71f22d-ee3e-49c0-82ff-dbc290af8082" providerId="ADAL" clId="{006CDADB-6052-4E84-840B-A8B04A9C4166}" dt="2020-06-01T16:12:22.165" v="933" actId="14100"/>
          <ac:spMkLst>
            <pc:docMk/>
            <pc:sldMk cId="877426633" sldId="273"/>
            <ac:spMk id="2" creationId="{E3F30E50-98FB-4EA2-8377-6E42DF290A3E}"/>
          </ac:spMkLst>
        </pc:spChg>
        <pc:spChg chg="mod">
          <ac:chgData name="Steve Shellhammer" userId="0e71f22d-ee3e-49c0-82ff-dbc290af8082" providerId="ADAL" clId="{006CDADB-6052-4E84-840B-A8B04A9C4166}" dt="2020-06-01T16:15:51.030" v="948" actId="6549"/>
          <ac:spMkLst>
            <pc:docMk/>
            <pc:sldMk cId="877426633" sldId="273"/>
            <ac:spMk id="3" creationId="{E88B6E9A-DBF7-43DA-9FBA-928D30343D23}"/>
          </ac:spMkLst>
        </pc:spChg>
      </pc:sldChg>
      <pc:sldChg chg="delSp modSp new mod">
        <pc:chgData name="Steve Shellhammer" userId="0e71f22d-ee3e-49c0-82ff-dbc290af8082" providerId="ADAL" clId="{006CDADB-6052-4E84-840B-A8B04A9C4166}" dt="2020-06-01T16:07:52.025" v="915" actId="404"/>
        <pc:sldMkLst>
          <pc:docMk/>
          <pc:sldMk cId="3656363003" sldId="274"/>
        </pc:sldMkLst>
        <pc:spChg chg="mod">
          <ac:chgData name="Steve Shellhammer" userId="0e71f22d-ee3e-49c0-82ff-dbc290af8082" providerId="ADAL" clId="{006CDADB-6052-4E84-840B-A8B04A9C4166}" dt="2020-06-01T16:07:52.025" v="915" actId="404"/>
          <ac:spMkLst>
            <pc:docMk/>
            <pc:sldMk cId="3656363003" sldId="274"/>
            <ac:spMk id="2" creationId="{E33C08D8-E134-49CA-9C0B-5194FFB0B532}"/>
          </ac:spMkLst>
        </pc:spChg>
        <pc:spChg chg="del">
          <ac:chgData name="Steve Shellhammer" userId="0e71f22d-ee3e-49c0-82ff-dbc290af8082" providerId="ADAL" clId="{006CDADB-6052-4E84-840B-A8B04A9C4166}" dt="2020-06-01T16:07:25.693" v="906" actId="478"/>
          <ac:spMkLst>
            <pc:docMk/>
            <pc:sldMk cId="3656363003" sldId="274"/>
            <ac:spMk id="3" creationId="{3795ECCF-CE29-4972-820F-75E17779B4EE}"/>
          </ac:spMkLst>
        </pc:spChg>
      </pc:sldChg>
      <pc:sldChg chg="modSp add mod">
        <pc:chgData name="Steve Shellhammer" userId="0e71f22d-ee3e-49c0-82ff-dbc290af8082" providerId="ADAL" clId="{006CDADB-6052-4E84-840B-A8B04A9C4166}" dt="2020-06-01T16:12:35.801" v="934" actId="403"/>
        <pc:sldMkLst>
          <pc:docMk/>
          <pc:sldMk cId="1597685350" sldId="275"/>
        </pc:sldMkLst>
        <pc:spChg chg="mod">
          <ac:chgData name="Steve Shellhammer" userId="0e71f22d-ee3e-49c0-82ff-dbc290af8082" providerId="ADAL" clId="{006CDADB-6052-4E84-840B-A8B04A9C4166}" dt="2020-06-01T16:12:35.801" v="934" actId="403"/>
          <ac:spMkLst>
            <pc:docMk/>
            <pc:sldMk cId="1597685350" sldId="275"/>
            <ac:spMk id="2" creationId="{E33C08D8-E134-49CA-9C0B-5194FFB0B532}"/>
          </ac:spMkLst>
        </pc:spChg>
      </pc:sldChg>
      <pc:sldChg chg="add">
        <pc:chgData name="Steve Shellhammer" userId="0e71f22d-ee3e-49c0-82ff-dbc290af8082" providerId="ADAL" clId="{006CDADB-6052-4E84-840B-A8B04A9C4166}" dt="2020-06-01T16:09:48.224" v="925"/>
        <pc:sldMkLst>
          <pc:docMk/>
          <pc:sldMk cId="3903999504" sldId="493"/>
        </pc:sldMkLst>
      </pc:sldChg>
      <pc:sldChg chg="add">
        <pc:chgData name="Steve Shellhammer" userId="0e71f22d-ee3e-49c0-82ff-dbc290af8082" providerId="ADAL" clId="{006CDADB-6052-4E84-840B-A8B04A9C4166}" dt="2020-06-01T16:09:48.224" v="925"/>
        <pc:sldMkLst>
          <pc:docMk/>
          <pc:sldMk cId="113095122" sldId="496"/>
        </pc:sldMkLst>
      </pc:sldChg>
      <pc:sldChg chg="add">
        <pc:chgData name="Steve Shellhammer" userId="0e71f22d-ee3e-49c0-82ff-dbc290af8082" providerId="ADAL" clId="{006CDADB-6052-4E84-840B-A8B04A9C4166}" dt="2020-06-01T16:09:48.224" v="925"/>
        <pc:sldMkLst>
          <pc:docMk/>
          <pc:sldMk cId="576287893" sldId="502"/>
        </pc:sldMkLst>
      </pc:sldChg>
      <pc:sldChg chg="add">
        <pc:chgData name="Steve Shellhammer" userId="0e71f22d-ee3e-49c0-82ff-dbc290af8082" providerId="ADAL" clId="{006CDADB-6052-4E84-840B-A8B04A9C4166}" dt="2020-06-01T16:09:48.224" v="925"/>
        <pc:sldMkLst>
          <pc:docMk/>
          <pc:sldMk cId="3161715282" sldId="506"/>
        </pc:sldMkLst>
      </pc:sldChg>
      <pc:sldChg chg="add">
        <pc:chgData name="Steve Shellhammer" userId="0e71f22d-ee3e-49c0-82ff-dbc290af8082" providerId="ADAL" clId="{006CDADB-6052-4E84-840B-A8B04A9C4166}" dt="2020-06-01T16:09:48.224" v="925"/>
        <pc:sldMkLst>
          <pc:docMk/>
          <pc:sldMk cId="1423056760" sldId="507"/>
        </pc:sldMkLst>
      </pc:sldChg>
      <pc:sldChg chg="add">
        <pc:chgData name="Steve Shellhammer" userId="0e71f22d-ee3e-49c0-82ff-dbc290af8082" providerId="ADAL" clId="{006CDADB-6052-4E84-840B-A8B04A9C4166}" dt="2020-06-01T16:09:48.224" v="925"/>
        <pc:sldMkLst>
          <pc:docMk/>
          <pc:sldMk cId="964894013" sldId="508"/>
        </pc:sldMkLst>
      </pc:sldChg>
      <pc:sldChg chg="add">
        <pc:chgData name="Steve Shellhammer" userId="0e71f22d-ee3e-49c0-82ff-dbc290af8082" providerId="ADAL" clId="{006CDADB-6052-4E84-840B-A8B04A9C4166}" dt="2020-06-01T16:09:48.224" v="925"/>
        <pc:sldMkLst>
          <pc:docMk/>
          <pc:sldMk cId="75858101" sldId="510"/>
        </pc:sldMkLst>
      </pc:sldChg>
      <pc:sldChg chg="modSp add mod">
        <pc:chgData name="Steve Shellhammer" userId="0e71f22d-ee3e-49c0-82ff-dbc290af8082" providerId="ADAL" clId="{006CDADB-6052-4E84-840B-A8B04A9C4166}" dt="2020-06-01T18:56:18.583" v="1958" actId="1076"/>
        <pc:sldMkLst>
          <pc:docMk/>
          <pc:sldMk cId="1939901196" sldId="512"/>
        </pc:sldMkLst>
        <pc:spChg chg="mod">
          <ac:chgData name="Steve Shellhammer" userId="0e71f22d-ee3e-49c0-82ff-dbc290af8082" providerId="ADAL" clId="{006CDADB-6052-4E84-840B-A8B04A9C4166}" dt="2020-06-01T17:25:02.924" v="1605" actId="14100"/>
          <ac:spMkLst>
            <pc:docMk/>
            <pc:sldMk cId="1939901196" sldId="512"/>
            <ac:spMk id="2" creationId="{F07475AF-B4E2-46F3-8150-CB7A73262130}"/>
          </ac:spMkLst>
        </pc:spChg>
        <pc:spChg chg="mod">
          <ac:chgData name="Steve Shellhammer" userId="0e71f22d-ee3e-49c0-82ff-dbc290af8082" providerId="ADAL" clId="{006CDADB-6052-4E84-840B-A8B04A9C4166}" dt="2020-06-01T18:56:18.583" v="1958" actId="1076"/>
          <ac:spMkLst>
            <pc:docMk/>
            <pc:sldMk cId="1939901196" sldId="512"/>
            <ac:spMk id="3" creationId="{F9EF330A-0BA8-490D-91F8-2815A01B8D92}"/>
          </ac:spMkLst>
        </pc:spChg>
      </pc:sldChg>
      <pc:sldChg chg="modSp add mod">
        <pc:chgData name="Steve Shellhammer" userId="0e71f22d-ee3e-49c0-82ff-dbc290af8082" providerId="ADAL" clId="{006CDADB-6052-4E84-840B-A8B04A9C4166}" dt="2020-06-01T17:01:29.920" v="950" actId="14100"/>
        <pc:sldMkLst>
          <pc:docMk/>
          <pc:sldMk cId="4290547283" sldId="515"/>
        </pc:sldMkLst>
        <pc:spChg chg="mod">
          <ac:chgData name="Steve Shellhammer" userId="0e71f22d-ee3e-49c0-82ff-dbc290af8082" providerId="ADAL" clId="{006CDADB-6052-4E84-840B-A8B04A9C4166}" dt="2020-06-01T17:01:29.920" v="950" actId="14100"/>
          <ac:spMkLst>
            <pc:docMk/>
            <pc:sldMk cId="4290547283" sldId="515"/>
            <ac:spMk id="3" creationId="{4EE2B7AB-4E36-4EE8-A8C2-225BC48C9497}"/>
          </ac:spMkLst>
        </pc:spChg>
      </pc:sldChg>
      <pc:sldChg chg="add">
        <pc:chgData name="Steve Shellhammer" userId="0e71f22d-ee3e-49c0-82ff-dbc290af8082" providerId="ADAL" clId="{006CDADB-6052-4E84-840B-A8B04A9C4166}" dt="2020-06-01T16:09:48.224" v="925"/>
        <pc:sldMkLst>
          <pc:docMk/>
          <pc:sldMk cId="3806617813" sldId="516"/>
        </pc:sldMkLst>
      </pc:sldChg>
      <pc:sldChg chg="modSp add mod">
        <pc:chgData name="Steve Shellhammer" userId="0e71f22d-ee3e-49c0-82ff-dbc290af8082" providerId="ADAL" clId="{006CDADB-6052-4E84-840B-A8B04A9C4166}" dt="2020-06-01T18:15:22.290" v="1845" actId="20577"/>
        <pc:sldMkLst>
          <pc:docMk/>
          <pc:sldMk cId="1837630000" sldId="517"/>
        </pc:sldMkLst>
        <pc:graphicFrameChg chg="mod modGraphic">
          <ac:chgData name="Steve Shellhammer" userId="0e71f22d-ee3e-49c0-82ff-dbc290af8082" providerId="ADAL" clId="{006CDADB-6052-4E84-840B-A8B04A9C4166}" dt="2020-06-01T18:15:22.290" v="1845" actId="20577"/>
          <ac:graphicFrameMkLst>
            <pc:docMk/>
            <pc:sldMk cId="1837630000" sldId="517"/>
            <ac:graphicFrameMk id="7" creationId="{2177A1FE-7CA0-42FF-A3B8-000847A5CFE5}"/>
          </ac:graphicFrameMkLst>
        </pc:graphicFrameChg>
      </pc:sldChg>
      <pc:sldChg chg="add">
        <pc:chgData name="Steve Shellhammer" userId="0e71f22d-ee3e-49c0-82ff-dbc290af8082" providerId="ADAL" clId="{006CDADB-6052-4E84-840B-A8B04A9C4166}" dt="2020-06-01T16:09:48.224" v="925"/>
        <pc:sldMkLst>
          <pc:docMk/>
          <pc:sldMk cId="896973447" sldId="518"/>
        </pc:sldMkLst>
      </pc:sldChg>
    </pc:docChg>
  </pc:docChgLst>
  <pc:docChgLst>
    <pc:chgData name="Steve Shellhammer" userId="0e71f22d-ee3e-49c0-82ff-dbc290af8082" providerId="ADAL" clId="{3B09EC97-CAEC-44E3-8F69-C7FA944A970B}"/>
    <pc:docChg chg="undo custSel addSld delSld modSld">
      <pc:chgData name="Steve Shellhammer" userId="0e71f22d-ee3e-49c0-82ff-dbc290af8082" providerId="ADAL" clId="{3B09EC97-CAEC-44E3-8F69-C7FA944A970B}" dt="2020-11-10T21:36:48.041" v="139" actId="47"/>
      <pc:docMkLst>
        <pc:docMk/>
      </pc:docMkLst>
      <pc:sldChg chg="addSp delSp modSp mod">
        <pc:chgData name="Steve Shellhammer" userId="0e71f22d-ee3e-49c0-82ff-dbc290af8082" providerId="ADAL" clId="{3B09EC97-CAEC-44E3-8F69-C7FA944A970B}" dt="2020-11-10T21:36:32.384" v="138" actId="2062"/>
        <pc:sldMkLst>
          <pc:docMk/>
          <pc:sldMk cId="0" sldId="256"/>
        </pc:sldMkLst>
        <pc:graphicFrameChg chg="add mod modGraphic">
          <ac:chgData name="Steve Shellhammer" userId="0e71f22d-ee3e-49c0-82ff-dbc290af8082" providerId="ADAL" clId="{3B09EC97-CAEC-44E3-8F69-C7FA944A970B}" dt="2020-11-10T21:36:32.384" v="138" actId="2062"/>
          <ac:graphicFrameMkLst>
            <pc:docMk/>
            <pc:sldMk cId="0" sldId="256"/>
            <ac:graphicFrameMk id="3" creationId="{F6410A53-11AA-4923-B057-BA96423E88F1}"/>
          </ac:graphicFrameMkLst>
        </pc:graphicFrameChg>
        <pc:graphicFrameChg chg="del">
          <ac:chgData name="Steve Shellhammer" userId="0e71f22d-ee3e-49c0-82ff-dbc290af8082" providerId="ADAL" clId="{3B09EC97-CAEC-44E3-8F69-C7FA944A970B}" dt="2020-11-10T21:34:56.040" v="112" actId="478"/>
          <ac:graphicFrameMkLst>
            <pc:docMk/>
            <pc:sldMk cId="0" sldId="256"/>
            <ac:graphicFrameMk id="10" creationId="{56BFF8FC-15E6-4208-9DB8-296FB6B5AC3E}"/>
          </ac:graphicFrameMkLst>
        </pc:graphicFrameChg>
      </pc:sldChg>
      <pc:sldChg chg="addSp delSp modSp new del mod">
        <pc:chgData name="Steve Shellhammer" userId="0e71f22d-ee3e-49c0-82ff-dbc290af8082" providerId="ADAL" clId="{3B09EC97-CAEC-44E3-8F69-C7FA944A970B}" dt="2020-11-10T21:36:48.041" v="139" actId="47"/>
        <pc:sldMkLst>
          <pc:docMk/>
          <pc:sldMk cId="3443829798" sldId="525"/>
        </pc:sldMkLst>
        <pc:spChg chg="del">
          <ac:chgData name="Steve Shellhammer" userId="0e71f22d-ee3e-49c0-82ff-dbc290af8082" providerId="ADAL" clId="{3B09EC97-CAEC-44E3-8F69-C7FA944A970B}" dt="2020-11-10T21:28:37.279" v="2" actId="478"/>
          <ac:spMkLst>
            <pc:docMk/>
            <pc:sldMk cId="3443829798" sldId="525"/>
            <ac:spMk id="2" creationId="{714756DE-FB71-4675-B335-FDFAD674BE69}"/>
          </ac:spMkLst>
        </pc:spChg>
        <pc:spChg chg="del">
          <ac:chgData name="Steve Shellhammer" userId="0e71f22d-ee3e-49c0-82ff-dbc290af8082" providerId="ADAL" clId="{3B09EC97-CAEC-44E3-8F69-C7FA944A970B}" dt="2020-11-10T21:28:35.739" v="1" actId="478"/>
          <ac:spMkLst>
            <pc:docMk/>
            <pc:sldMk cId="3443829798" sldId="525"/>
            <ac:spMk id="3" creationId="{C90ACEDE-E53E-4CD4-B224-60D493FE616C}"/>
          </ac:spMkLst>
        </pc:spChg>
        <pc:graphicFrameChg chg="add mod modGraphic">
          <ac:chgData name="Steve Shellhammer" userId="0e71f22d-ee3e-49c0-82ff-dbc290af8082" providerId="ADAL" clId="{3B09EC97-CAEC-44E3-8F69-C7FA944A970B}" dt="2020-11-10T21:34:45.642" v="111"/>
          <ac:graphicFrameMkLst>
            <pc:docMk/>
            <pc:sldMk cId="3443829798" sldId="525"/>
            <ac:graphicFrameMk id="8" creationId="{23411171-A771-4592-B7E9-16924912F809}"/>
          </ac:graphicFrameMkLst>
        </pc:graphicFrameChg>
      </pc:sldChg>
    </pc:docChg>
  </pc:docChgLst>
  <pc:docChgLst>
    <pc:chgData name="Steve Shellhammer" userId="0e71f22d-ee3e-49c0-82ff-dbc290af8082" providerId="ADAL" clId="{DBC2500D-D745-4663-A31B-9FBBE0AA0009}"/>
    <pc:docChg chg="delSld modSld">
      <pc:chgData name="Steve Shellhammer" userId="0e71f22d-ee3e-49c0-82ff-dbc290af8082" providerId="ADAL" clId="{DBC2500D-D745-4663-A31B-9FBBE0AA0009}" dt="2020-01-03T23:03:39.128" v="161" actId="14100"/>
      <pc:docMkLst>
        <pc:docMk/>
      </pc:docMkLst>
      <pc:sldChg chg="modSp">
        <pc:chgData name="Steve Shellhammer" userId="0e71f22d-ee3e-49c0-82ff-dbc290af8082" providerId="ADAL" clId="{DBC2500D-D745-4663-A31B-9FBBE0AA0009}" dt="2020-01-03T22:47:46.560" v="1" actId="20577"/>
        <pc:sldMkLst>
          <pc:docMk/>
          <pc:sldMk cId="1580939517" sldId="383"/>
        </pc:sldMkLst>
        <pc:spChg chg="mod">
          <ac:chgData name="Steve Shellhammer" userId="0e71f22d-ee3e-49c0-82ff-dbc290af8082" providerId="ADAL" clId="{DBC2500D-D745-4663-A31B-9FBBE0AA0009}" dt="2020-01-03T22:47:46.560" v="1" actId="20577"/>
          <ac:spMkLst>
            <pc:docMk/>
            <pc:sldMk cId="1580939517" sldId="383"/>
            <ac:spMk id="3" creationId="{62AE6655-E8DD-47E7-9BF2-8AFBB94CF8B7}"/>
          </ac:spMkLst>
        </pc:spChg>
      </pc:sldChg>
      <pc:sldChg chg="modSp">
        <pc:chgData name="Steve Shellhammer" userId="0e71f22d-ee3e-49c0-82ff-dbc290af8082" providerId="ADAL" clId="{DBC2500D-D745-4663-A31B-9FBBE0AA0009}" dt="2020-01-03T22:48:55.853" v="27" actId="20577"/>
        <pc:sldMkLst>
          <pc:docMk/>
          <pc:sldMk cId="2117154860" sldId="384"/>
        </pc:sldMkLst>
        <pc:spChg chg="mod">
          <ac:chgData name="Steve Shellhammer" userId="0e71f22d-ee3e-49c0-82ff-dbc290af8082" providerId="ADAL" clId="{DBC2500D-D745-4663-A31B-9FBBE0AA0009}" dt="2020-01-03T22:48:55.853" v="27" actId="20577"/>
          <ac:spMkLst>
            <pc:docMk/>
            <pc:sldMk cId="2117154860" sldId="384"/>
            <ac:spMk id="3" creationId="{1910299B-2808-4BE8-9D4C-DBBC48B35CDD}"/>
          </ac:spMkLst>
        </pc:spChg>
      </pc:sldChg>
      <pc:sldChg chg="modSp">
        <pc:chgData name="Steve Shellhammer" userId="0e71f22d-ee3e-49c0-82ff-dbc290af8082" providerId="ADAL" clId="{DBC2500D-D745-4663-A31B-9FBBE0AA0009}" dt="2020-01-03T22:54:18.823" v="67" actId="20577"/>
        <pc:sldMkLst>
          <pc:docMk/>
          <pc:sldMk cId="625700153" sldId="385"/>
        </pc:sldMkLst>
        <pc:spChg chg="mod">
          <ac:chgData name="Steve Shellhammer" userId="0e71f22d-ee3e-49c0-82ff-dbc290af8082" providerId="ADAL" clId="{DBC2500D-D745-4663-A31B-9FBBE0AA0009}" dt="2020-01-03T22:54:18.823" v="67" actId="20577"/>
          <ac:spMkLst>
            <pc:docMk/>
            <pc:sldMk cId="625700153" sldId="385"/>
            <ac:spMk id="3" creationId="{7B8D6EE1-D6DF-4E56-8C0F-19DAF707F67E}"/>
          </ac:spMkLst>
        </pc:spChg>
      </pc:sldChg>
      <pc:sldChg chg="modSp">
        <pc:chgData name="Steve Shellhammer" userId="0e71f22d-ee3e-49c0-82ff-dbc290af8082" providerId="ADAL" clId="{DBC2500D-D745-4663-A31B-9FBBE0AA0009}" dt="2020-01-03T22:56:31.372" v="116" actId="20577"/>
        <pc:sldMkLst>
          <pc:docMk/>
          <pc:sldMk cId="1747410533" sldId="389"/>
        </pc:sldMkLst>
        <pc:spChg chg="mod">
          <ac:chgData name="Steve Shellhammer" userId="0e71f22d-ee3e-49c0-82ff-dbc290af8082" providerId="ADAL" clId="{DBC2500D-D745-4663-A31B-9FBBE0AA0009}" dt="2020-01-03T22:56:31.372" v="116" actId="20577"/>
          <ac:spMkLst>
            <pc:docMk/>
            <pc:sldMk cId="1747410533" sldId="389"/>
            <ac:spMk id="3" creationId="{D17023EE-4355-4C74-8FC2-BF632EE02127}"/>
          </ac:spMkLst>
        </pc:spChg>
      </pc:sldChg>
      <pc:sldChg chg="modSp">
        <pc:chgData name="Steve Shellhammer" userId="0e71f22d-ee3e-49c0-82ff-dbc290af8082" providerId="ADAL" clId="{DBC2500D-D745-4663-A31B-9FBBE0AA0009}" dt="2020-01-03T22:58:48.027" v="120" actId="14100"/>
        <pc:sldMkLst>
          <pc:docMk/>
          <pc:sldMk cId="808063391" sldId="390"/>
        </pc:sldMkLst>
        <pc:spChg chg="mod">
          <ac:chgData name="Steve Shellhammer" userId="0e71f22d-ee3e-49c0-82ff-dbc290af8082" providerId="ADAL" clId="{DBC2500D-D745-4663-A31B-9FBBE0AA0009}" dt="2020-01-03T22:57:54.264" v="117" actId="114"/>
          <ac:spMkLst>
            <pc:docMk/>
            <pc:sldMk cId="808063391" sldId="390"/>
            <ac:spMk id="3" creationId="{7AAF53C8-B1F3-4DA9-B753-4673CE87D067}"/>
          </ac:spMkLst>
        </pc:spChg>
        <pc:spChg chg="mod">
          <ac:chgData name="Steve Shellhammer" userId="0e71f22d-ee3e-49c0-82ff-dbc290af8082" providerId="ADAL" clId="{DBC2500D-D745-4663-A31B-9FBBE0AA0009}" dt="2020-01-03T22:58:48.027" v="120" actId="14100"/>
          <ac:spMkLst>
            <pc:docMk/>
            <pc:sldMk cId="808063391" sldId="390"/>
            <ac:spMk id="9" creationId="{7387D47B-C6F1-4109-A4D9-9EF99B4D1889}"/>
          </ac:spMkLst>
        </pc:spChg>
        <pc:picChg chg="mod">
          <ac:chgData name="Steve Shellhammer" userId="0e71f22d-ee3e-49c0-82ff-dbc290af8082" providerId="ADAL" clId="{DBC2500D-D745-4663-A31B-9FBBE0AA0009}" dt="2020-01-03T22:58:03.459" v="118" actId="1035"/>
          <ac:picMkLst>
            <pc:docMk/>
            <pc:sldMk cId="808063391" sldId="390"/>
            <ac:picMk id="7" creationId="{ED639072-0A11-4562-BC6B-D76D57E39C79}"/>
          </ac:picMkLst>
        </pc:picChg>
      </pc:sldChg>
      <pc:sldChg chg="modSp">
        <pc:chgData name="Steve Shellhammer" userId="0e71f22d-ee3e-49c0-82ff-dbc290af8082" providerId="ADAL" clId="{DBC2500D-D745-4663-A31B-9FBBE0AA0009}" dt="2020-01-03T23:00:06.687" v="157" actId="20577"/>
        <pc:sldMkLst>
          <pc:docMk/>
          <pc:sldMk cId="2186217880" sldId="391"/>
        </pc:sldMkLst>
        <pc:spChg chg="mod">
          <ac:chgData name="Steve Shellhammer" userId="0e71f22d-ee3e-49c0-82ff-dbc290af8082" providerId="ADAL" clId="{DBC2500D-D745-4663-A31B-9FBBE0AA0009}" dt="2020-01-03T23:00:06.687" v="157" actId="20577"/>
          <ac:spMkLst>
            <pc:docMk/>
            <pc:sldMk cId="2186217880" sldId="391"/>
            <ac:spMk id="3" creationId="{BE5B765B-9D82-441C-9AFD-247253BC6D25}"/>
          </ac:spMkLst>
        </pc:spChg>
      </pc:sldChg>
      <pc:sldChg chg="modSp">
        <pc:chgData name="Steve Shellhammer" userId="0e71f22d-ee3e-49c0-82ff-dbc290af8082" providerId="ADAL" clId="{DBC2500D-D745-4663-A31B-9FBBE0AA0009}" dt="2020-01-03T22:59:06.127" v="135" actId="20577"/>
        <pc:sldMkLst>
          <pc:docMk/>
          <pc:sldMk cId="1047342841" sldId="392"/>
        </pc:sldMkLst>
        <pc:spChg chg="mod">
          <ac:chgData name="Steve Shellhammer" userId="0e71f22d-ee3e-49c0-82ff-dbc290af8082" providerId="ADAL" clId="{DBC2500D-D745-4663-A31B-9FBBE0AA0009}" dt="2020-01-03T22:58:54.868" v="121" actId="14100"/>
          <ac:spMkLst>
            <pc:docMk/>
            <pc:sldMk cId="1047342841" sldId="392"/>
            <ac:spMk id="2" creationId="{A6206942-3BB0-4E97-B1F5-A8FFE66386F8}"/>
          </ac:spMkLst>
        </pc:spChg>
        <pc:spChg chg="mod">
          <ac:chgData name="Steve Shellhammer" userId="0e71f22d-ee3e-49c0-82ff-dbc290af8082" providerId="ADAL" clId="{DBC2500D-D745-4663-A31B-9FBBE0AA0009}" dt="2020-01-03T22:59:06.127" v="135" actId="20577"/>
          <ac:spMkLst>
            <pc:docMk/>
            <pc:sldMk cId="1047342841" sldId="392"/>
            <ac:spMk id="3" creationId="{A76154E1-1D29-40F7-BB3C-81CBFF7C5C80}"/>
          </ac:spMkLst>
        </pc:spChg>
      </pc:sldChg>
      <pc:sldChg chg="modSp">
        <pc:chgData name="Steve Shellhammer" userId="0e71f22d-ee3e-49c0-82ff-dbc290af8082" providerId="ADAL" clId="{DBC2500D-D745-4663-A31B-9FBBE0AA0009}" dt="2020-01-03T22:59:32.170" v="136" actId="14100"/>
        <pc:sldMkLst>
          <pc:docMk/>
          <pc:sldMk cId="2276039206" sldId="393"/>
        </pc:sldMkLst>
        <pc:spChg chg="mod">
          <ac:chgData name="Steve Shellhammer" userId="0e71f22d-ee3e-49c0-82ff-dbc290af8082" providerId="ADAL" clId="{DBC2500D-D745-4663-A31B-9FBBE0AA0009}" dt="2020-01-03T22:59:32.170" v="136" actId="14100"/>
          <ac:spMkLst>
            <pc:docMk/>
            <pc:sldMk cId="2276039206" sldId="393"/>
            <ac:spMk id="3" creationId="{55C39ECB-AEC7-41F8-BCFA-226AFF1143F9}"/>
          </ac:spMkLst>
        </pc:spChg>
      </pc:sldChg>
      <pc:sldChg chg="modSp">
        <pc:chgData name="Steve Shellhammer" userId="0e71f22d-ee3e-49c0-82ff-dbc290af8082" providerId="ADAL" clId="{DBC2500D-D745-4663-A31B-9FBBE0AA0009}" dt="2020-01-03T23:00:43.242" v="158" actId="114"/>
        <pc:sldMkLst>
          <pc:docMk/>
          <pc:sldMk cId="1570365257" sldId="394"/>
        </pc:sldMkLst>
        <pc:spChg chg="mod">
          <ac:chgData name="Steve Shellhammer" userId="0e71f22d-ee3e-49c0-82ff-dbc290af8082" providerId="ADAL" clId="{DBC2500D-D745-4663-A31B-9FBBE0AA0009}" dt="2020-01-03T23:00:43.242" v="158" actId="114"/>
          <ac:spMkLst>
            <pc:docMk/>
            <pc:sldMk cId="1570365257" sldId="394"/>
            <ac:spMk id="3" creationId="{30E6286F-969E-4D37-A5E0-57BE483F00BD}"/>
          </ac:spMkLst>
        </pc:spChg>
      </pc:sldChg>
      <pc:sldChg chg="modSp">
        <pc:chgData name="Steve Shellhammer" userId="0e71f22d-ee3e-49c0-82ff-dbc290af8082" providerId="ADAL" clId="{DBC2500D-D745-4663-A31B-9FBBE0AA0009}" dt="2020-01-03T22:55:28.853" v="112" actId="20577"/>
        <pc:sldMkLst>
          <pc:docMk/>
          <pc:sldMk cId="2434570072" sldId="401"/>
        </pc:sldMkLst>
        <pc:spChg chg="mod">
          <ac:chgData name="Steve Shellhammer" userId="0e71f22d-ee3e-49c0-82ff-dbc290af8082" providerId="ADAL" clId="{DBC2500D-D745-4663-A31B-9FBBE0AA0009}" dt="2020-01-03T22:55:28.853" v="112" actId="20577"/>
          <ac:spMkLst>
            <pc:docMk/>
            <pc:sldMk cId="2434570072" sldId="401"/>
            <ac:spMk id="3" creationId="{7B8D6EE1-D6DF-4E56-8C0F-19DAF707F67E}"/>
          </ac:spMkLst>
        </pc:spChg>
      </pc:sldChg>
      <pc:sldChg chg="del">
        <pc:chgData name="Steve Shellhammer" userId="0e71f22d-ee3e-49c0-82ff-dbc290af8082" providerId="ADAL" clId="{DBC2500D-D745-4663-A31B-9FBBE0AA0009}" dt="2020-01-03T23:02:14.168" v="159" actId="47"/>
        <pc:sldMkLst>
          <pc:docMk/>
          <pc:sldMk cId="710876977" sldId="403"/>
        </pc:sldMkLst>
      </pc:sldChg>
      <pc:sldChg chg="del">
        <pc:chgData name="Steve Shellhammer" userId="0e71f22d-ee3e-49c0-82ff-dbc290af8082" providerId="ADAL" clId="{DBC2500D-D745-4663-A31B-9FBBE0AA0009}" dt="2020-01-03T23:02:14.168" v="159" actId="47"/>
        <pc:sldMkLst>
          <pc:docMk/>
          <pc:sldMk cId="3703017210" sldId="404"/>
        </pc:sldMkLst>
      </pc:sldChg>
      <pc:sldChg chg="modSp">
        <pc:chgData name="Steve Shellhammer" userId="0e71f22d-ee3e-49c0-82ff-dbc290af8082" providerId="ADAL" clId="{DBC2500D-D745-4663-A31B-9FBBE0AA0009}" dt="2020-01-03T23:03:39.128" v="161" actId="14100"/>
        <pc:sldMkLst>
          <pc:docMk/>
          <pc:sldMk cId="1965494327" sldId="406"/>
        </pc:sldMkLst>
        <pc:spChg chg="mod">
          <ac:chgData name="Steve Shellhammer" userId="0e71f22d-ee3e-49c0-82ff-dbc290af8082" providerId="ADAL" clId="{DBC2500D-D745-4663-A31B-9FBBE0AA0009}" dt="2020-01-03T23:03:39.128" v="161" actId="14100"/>
          <ac:spMkLst>
            <pc:docMk/>
            <pc:sldMk cId="1965494327" sldId="406"/>
            <ac:spMk id="3" creationId="{73772981-9F78-403B-8A98-F019050BF402}"/>
          </ac:spMkLst>
        </pc:spChg>
      </pc:sldChg>
    </pc:docChg>
  </pc:docChgLst>
  <pc:docChgLst>
    <pc:chgData name="Alice Chen" userId="7b3df222-37f2-4ef5-b6ff-21f127db4b9a" providerId="ADAL" clId="{9A765675-B8F9-47A7-B28E-BAE5D0B94F69}"/>
    <pc:docChg chg="undo custSel addSld delSld modSld modMainMaster">
      <pc:chgData name="Alice Chen" userId="7b3df222-37f2-4ef5-b6ff-21f127db4b9a" providerId="ADAL" clId="{9A765675-B8F9-47A7-B28E-BAE5D0B94F69}" dt="2019-08-17T00:47:25.123" v="1993" actId="20577"/>
      <pc:docMkLst>
        <pc:docMk/>
      </pc:docMkLst>
      <pc:sldChg chg="modSp">
        <pc:chgData name="Alice Chen" userId="7b3df222-37f2-4ef5-b6ff-21f127db4b9a" providerId="ADAL" clId="{9A765675-B8F9-47A7-B28E-BAE5D0B94F69}" dt="2019-08-17T00:47:25.123" v="1993" actId="20577"/>
        <pc:sldMkLst>
          <pc:docMk/>
          <pc:sldMk cId="0" sldId="256"/>
        </pc:sldMkLst>
        <pc:spChg chg="mod">
          <ac:chgData name="Alice Chen" userId="7b3df222-37f2-4ef5-b6ff-21f127db4b9a" providerId="ADAL" clId="{9A765675-B8F9-47A7-B28E-BAE5D0B94F69}" dt="2019-08-17T00:24:29.828" v="618" actId="20577"/>
          <ac:spMkLst>
            <pc:docMk/>
            <pc:sldMk cId="0" sldId="256"/>
            <ac:spMk id="3073" creationId="{00000000-0000-0000-0000-000000000000}"/>
          </ac:spMkLst>
        </pc:spChg>
        <pc:spChg chg="mod">
          <ac:chgData name="Alice Chen" userId="7b3df222-37f2-4ef5-b6ff-21f127db4b9a" providerId="ADAL" clId="{9A765675-B8F9-47A7-B28E-BAE5D0B94F69}" dt="2019-08-17T00:47:25.123" v="1993" actId="20577"/>
          <ac:spMkLst>
            <pc:docMk/>
            <pc:sldMk cId="0" sldId="256"/>
            <ac:spMk id="3074" creationId="{00000000-0000-0000-0000-000000000000}"/>
          </ac:spMkLst>
        </pc:spChg>
      </pc:sldChg>
      <pc:sldChg chg="modSp">
        <pc:chgData name="Alice Chen" userId="7b3df222-37f2-4ef5-b6ff-21f127db4b9a" providerId="ADAL" clId="{9A765675-B8F9-47A7-B28E-BAE5D0B94F69}" dt="2019-08-17T00:41:47.403" v="1465" actId="20577"/>
        <pc:sldMkLst>
          <pc:docMk/>
          <pc:sldMk cId="1640312042" sldId="274"/>
        </pc:sldMkLst>
        <pc:spChg chg="mod">
          <ac:chgData name="Alice Chen" userId="7b3df222-37f2-4ef5-b6ff-21f127db4b9a" providerId="ADAL" clId="{9A765675-B8F9-47A7-B28E-BAE5D0B94F69}" dt="2019-08-17T00:40:53.841" v="1436" actId="20577"/>
          <ac:spMkLst>
            <pc:docMk/>
            <pc:sldMk cId="1640312042" sldId="274"/>
            <ac:spMk id="2" creationId="{96ABD099-C5FF-489D-A3A7-5F676B9B865F}"/>
          </ac:spMkLst>
        </pc:spChg>
        <pc:spChg chg="mod">
          <ac:chgData name="Alice Chen" userId="7b3df222-37f2-4ef5-b6ff-21f127db4b9a" providerId="ADAL" clId="{9A765675-B8F9-47A7-B28E-BAE5D0B94F69}" dt="2019-08-17T00:41:47.403" v="1465" actId="20577"/>
          <ac:spMkLst>
            <pc:docMk/>
            <pc:sldMk cId="1640312042" sldId="274"/>
            <ac:spMk id="3" creationId="{541CE8C7-E044-4DEE-A730-25E57DF638D2}"/>
          </ac:spMkLst>
        </pc:spChg>
      </pc:sldChg>
      <pc:sldChg chg="modSp">
        <pc:chgData name="Alice Chen" userId="7b3df222-37f2-4ef5-b6ff-21f127db4b9a" providerId="ADAL" clId="{9A765675-B8F9-47A7-B28E-BAE5D0B94F69}" dt="2019-08-17T00:30:04.229" v="1167" actId="6549"/>
        <pc:sldMkLst>
          <pc:docMk/>
          <pc:sldMk cId="192900634" sldId="312"/>
        </pc:sldMkLst>
        <pc:spChg chg="mod">
          <ac:chgData name="Alice Chen" userId="7b3df222-37f2-4ef5-b6ff-21f127db4b9a" providerId="ADAL" clId="{9A765675-B8F9-47A7-B28E-BAE5D0B94F69}" dt="2019-08-17T00:30:04.229" v="1167" actId="6549"/>
          <ac:spMkLst>
            <pc:docMk/>
            <pc:sldMk cId="192900634" sldId="312"/>
            <ac:spMk id="3" creationId="{660E59AC-BD9A-441A-BAD1-EE519944821A}"/>
          </ac:spMkLst>
        </pc:spChg>
      </pc:sldChg>
      <pc:sldChg chg="modSp add">
        <pc:chgData name="Alice Chen" userId="7b3df222-37f2-4ef5-b6ff-21f127db4b9a" providerId="ADAL" clId="{9A765675-B8F9-47A7-B28E-BAE5D0B94F69}" dt="2019-08-17T00:47:05.722" v="1989" actId="20577"/>
        <pc:sldMkLst>
          <pc:docMk/>
          <pc:sldMk cId="1389275643" sldId="318"/>
        </pc:sldMkLst>
        <pc:spChg chg="mod">
          <ac:chgData name="Alice Chen" userId="7b3df222-37f2-4ef5-b6ff-21f127db4b9a" providerId="ADAL" clId="{9A765675-B8F9-47A7-B28E-BAE5D0B94F69}" dt="2019-08-17T00:47:05.722" v="1989" actId="20577"/>
          <ac:spMkLst>
            <pc:docMk/>
            <pc:sldMk cId="1389275643" sldId="318"/>
            <ac:spMk id="3" creationId="{541CE8C7-E044-4DEE-A730-25E57DF638D2}"/>
          </ac:spMkLst>
        </pc:spChg>
      </pc:sldChg>
      <pc:sldChg chg="modSp">
        <pc:chgData name="Alice Chen" userId="7b3df222-37f2-4ef5-b6ff-21f127db4b9a" providerId="ADAL" clId="{9A765675-B8F9-47A7-B28E-BAE5D0B94F69}" dt="2019-08-17T00:42:01.024" v="1466" actId="6549"/>
        <pc:sldMkLst>
          <pc:docMk/>
          <pc:sldMk cId="1724715718" sldId="319"/>
        </pc:sldMkLst>
        <pc:spChg chg="mod">
          <ac:chgData name="Alice Chen" userId="7b3df222-37f2-4ef5-b6ff-21f127db4b9a" providerId="ADAL" clId="{9A765675-B8F9-47A7-B28E-BAE5D0B94F69}" dt="2019-08-17T00:42:01.024" v="1466" actId="6549"/>
          <ac:spMkLst>
            <pc:docMk/>
            <pc:sldMk cId="1724715718" sldId="319"/>
            <ac:spMk id="2" creationId="{96ABD099-C5FF-489D-A3A7-5F676B9B865F}"/>
          </ac:spMkLst>
        </pc:spChg>
      </pc:sldChg>
      <pc:sldChg chg="modSp add">
        <pc:chgData name="Alice Chen" userId="7b3df222-37f2-4ef5-b6ff-21f127db4b9a" providerId="ADAL" clId="{9A765675-B8F9-47A7-B28E-BAE5D0B94F69}" dt="2019-08-16T23:30:33.374" v="116" actId="20577"/>
        <pc:sldMkLst>
          <pc:docMk/>
          <pc:sldMk cId="1762579484" sldId="323"/>
        </pc:sldMkLst>
        <pc:spChg chg="mod">
          <ac:chgData name="Alice Chen" userId="7b3df222-37f2-4ef5-b6ff-21f127db4b9a" providerId="ADAL" clId="{9A765675-B8F9-47A7-B28E-BAE5D0B94F69}" dt="2019-08-16T23:29:23.007" v="74" actId="6549"/>
          <ac:spMkLst>
            <pc:docMk/>
            <pc:sldMk cId="1762579484" sldId="323"/>
            <ac:spMk id="2" creationId="{3BA21EE8-8E33-4CAE-9514-CBD1BF8246EB}"/>
          </ac:spMkLst>
        </pc:spChg>
        <pc:spChg chg="mod">
          <ac:chgData name="Alice Chen" userId="7b3df222-37f2-4ef5-b6ff-21f127db4b9a" providerId="ADAL" clId="{9A765675-B8F9-47A7-B28E-BAE5D0B94F69}" dt="2019-08-16T23:30:33.374" v="116" actId="20577"/>
          <ac:spMkLst>
            <pc:docMk/>
            <pc:sldMk cId="1762579484" sldId="323"/>
            <ac:spMk id="3" creationId="{9ECBDE24-49AE-40AC-AE5F-F657A9A086BE}"/>
          </ac:spMkLst>
        </pc:spChg>
      </pc:sldChg>
      <pc:sldChg chg="addSp modSp add">
        <pc:chgData name="Alice Chen" userId="7b3df222-37f2-4ef5-b6ff-21f127db4b9a" providerId="ADAL" clId="{9A765675-B8F9-47A7-B28E-BAE5D0B94F69}" dt="2019-08-17T00:26:22.003" v="740" actId="1036"/>
        <pc:sldMkLst>
          <pc:docMk/>
          <pc:sldMk cId="2514306871" sldId="324"/>
        </pc:sldMkLst>
        <pc:spChg chg="mod">
          <ac:chgData name="Alice Chen" userId="7b3df222-37f2-4ef5-b6ff-21f127db4b9a" providerId="ADAL" clId="{9A765675-B8F9-47A7-B28E-BAE5D0B94F69}" dt="2019-08-16T23:37:25.421" v="128" actId="20577"/>
          <ac:spMkLst>
            <pc:docMk/>
            <pc:sldMk cId="2514306871" sldId="324"/>
            <ac:spMk id="2" creationId="{1573DCF0-98E1-4CBD-90FF-97F7512D5669}"/>
          </ac:spMkLst>
        </pc:spChg>
        <pc:spChg chg="mod">
          <ac:chgData name="Alice Chen" userId="7b3df222-37f2-4ef5-b6ff-21f127db4b9a" providerId="ADAL" clId="{9A765675-B8F9-47A7-B28E-BAE5D0B94F69}" dt="2019-08-17T00:26:16.228" v="738" actId="20577"/>
          <ac:spMkLst>
            <pc:docMk/>
            <pc:sldMk cId="2514306871" sldId="324"/>
            <ac:spMk id="3" creationId="{71DD1EC2-F258-4DED-AAB0-D64DB711E090}"/>
          </ac:spMkLst>
        </pc:spChg>
        <pc:graphicFrameChg chg="add mod modGraphic">
          <ac:chgData name="Alice Chen" userId="7b3df222-37f2-4ef5-b6ff-21f127db4b9a" providerId="ADAL" clId="{9A765675-B8F9-47A7-B28E-BAE5D0B94F69}" dt="2019-08-17T00:26:22.003" v="740" actId="1036"/>
          <ac:graphicFrameMkLst>
            <pc:docMk/>
            <pc:sldMk cId="2514306871" sldId="324"/>
            <ac:graphicFrameMk id="7" creationId="{64852FB0-3768-426E-9400-F1B02CF53677}"/>
          </ac:graphicFrameMkLst>
        </pc:graphicFrameChg>
      </pc:sldChg>
      <pc:sldChg chg="modSp add">
        <pc:chgData name="Alice Chen" userId="7b3df222-37f2-4ef5-b6ff-21f127db4b9a" providerId="ADAL" clId="{9A765675-B8F9-47A7-B28E-BAE5D0B94F69}" dt="2019-08-17T00:32:34.019" v="1193" actId="20577"/>
        <pc:sldMkLst>
          <pc:docMk/>
          <pc:sldMk cId="258213753" sldId="329"/>
        </pc:sldMkLst>
        <pc:spChg chg="mod">
          <ac:chgData name="Alice Chen" userId="7b3df222-37f2-4ef5-b6ff-21f127db4b9a" providerId="ADAL" clId="{9A765675-B8F9-47A7-B28E-BAE5D0B94F69}" dt="2019-08-17T00:31:08.615" v="1178" actId="20577"/>
          <ac:spMkLst>
            <pc:docMk/>
            <pc:sldMk cId="258213753" sldId="329"/>
            <ac:spMk id="2" creationId="{8F533BA6-07E7-4986-A2A1-032BB3242AB6}"/>
          </ac:spMkLst>
        </pc:spChg>
        <pc:spChg chg="mod">
          <ac:chgData name="Alice Chen" userId="7b3df222-37f2-4ef5-b6ff-21f127db4b9a" providerId="ADAL" clId="{9A765675-B8F9-47A7-B28E-BAE5D0B94F69}" dt="2019-08-17T00:32:34.019" v="1193" actId="20577"/>
          <ac:spMkLst>
            <pc:docMk/>
            <pc:sldMk cId="258213753" sldId="329"/>
            <ac:spMk id="3" creationId="{4CFC1CA5-DD2B-4356-9FD2-6BFC060B5A15}"/>
          </ac:spMkLst>
        </pc:spChg>
      </pc:sldChg>
      <pc:sldChg chg="addSp modSp add">
        <pc:chgData name="Alice Chen" userId="7b3df222-37f2-4ef5-b6ff-21f127db4b9a" providerId="ADAL" clId="{9A765675-B8F9-47A7-B28E-BAE5D0B94F69}" dt="2019-08-17T00:34:07.087" v="1293" actId="20577"/>
        <pc:sldMkLst>
          <pc:docMk/>
          <pc:sldMk cId="1379292404" sldId="330"/>
        </pc:sldMkLst>
        <pc:spChg chg="mod">
          <ac:chgData name="Alice Chen" userId="7b3df222-37f2-4ef5-b6ff-21f127db4b9a" providerId="ADAL" clId="{9A765675-B8F9-47A7-B28E-BAE5D0B94F69}" dt="2019-08-17T00:33:30.436" v="1224" actId="20577"/>
          <ac:spMkLst>
            <pc:docMk/>
            <pc:sldMk cId="1379292404" sldId="330"/>
            <ac:spMk id="2" creationId="{4903E4E9-C59D-43F2-9B39-A95152EDC13F}"/>
          </ac:spMkLst>
        </pc:spChg>
        <pc:spChg chg="mod">
          <ac:chgData name="Alice Chen" userId="7b3df222-37f2-4ef5-b6ff-21f127db4b9a" providerId="ADAL" clId="{9A765675-B8F9-47A7-B28E-BAE5D0B94F69}" dt="2019-08-17T00:34:07.087" v="1293" actId="20577"/>
          <ac:spMkLst>
            <pc:docMk/>
            <pc:sldMk cId="1379292404" sldId="330"/>
            <ac:spMk id="3" creationId="{D0F26D03-2AE6-44E9-890E-5DAD5E6A84ED}"/>
          </ac:spMkLst>
        </pc:spChg>
        <pc:picChg chg="add mod">
          <ac:chgData name="Alice Chen" userId="7b3df222-37f2-4ef5-b6ff-21f127db4b9a" providerId="ADAL" clId="{9A765675-B8F9-47A7-B28E-BAE5D0B94F69}" dt="2019-08-17T00:33:44.591" v="1227" actId="1076"/>
          <ac:picMkLst>
            <pc:docMk/>
            <pc:sldMk cId="1379292404" sldId="330"/>
            <ac:picMk id="7" creationId="{C9F19347-665A-46BA-8C5F-2707E65D73D8}"/>
          </ac:picMkLst>
        </pc:picChg>
      </pc:sldChg>
      <pc:sldMasterChg chg="modSp modSldLayout">
        <pc:chgData name="Alice Chen" userId="7b3df222-37f2-4ef5-b6ff-21f127db4b9a" providerId="ADAL" clId="{9A765675-B8F9-47A7-B28E-BAE5D0B94F69}" dt="2019-08-16T23:27:19.987" v="17" actId="20577"/>
        <pc:sldMasterMkLst>
          <pc:docMk/>
          <pc:sldMasterMk cId="0" sldId="2147483648"/>
        </pc:sldMasterMkLst>
        <pc:spChg chg="mod">
          <ac:chgData name="Alice Chen" userId="7b3df222-37f2-4ef5-b6ff-21f127db4b9a" providerId="ADAL" clId="{9A765675-B8F9-47A7-B28E-BAE5D0B94F69}" dt="2019-08-16T23:27:19.987" v="17" actId="20577"/>
          <ac:spMkLst>
            <pc:docMk/>
            <pc:sldMasterMk cId="0" sldId="2147483648"/>
            <ac:spMk id="1027" creationId="{00000000-0000-0000-0000-000000000000}"/>
          </ac:spMkLst>
        </pc:spChg>
        <pc:sldLayoutChg chg="modSp">
          <pc:chgData name="Alice Chen" userId="7b3df222-37f2-4ef5-b6ff-21f127db4b9a" providerId="ADAL" clId="{9A765675-B8F9-47A7-B28E-BAE5D0B94F69}" dt="2019-08-16T23:27:02.854" v="11" actId="20577"/>
          <pc:sldLayoutMkLst>
            <pc:docMk/>
            <pc:sldMasterMk cId="0" sldId="2147483648"/>
            <pc:sldLayoutMk cId="0" sldId="2147483650"/>
          </pc:sldLayoutMkLst>
          <pc:spChg chg="mod">
            <ac:chgData name="Alice Chen" userId="7b3df222-37f2-4ef5-b6ff-21f127db4b9a" providerId="ADAL" clId="{9A765675-B8F9-47A7-B28E-BAE5D0B94F69}" dt="2019-08-16T23:27:02.854" v="11" actId="20577"/>
            <ac:spMkLst>
              <pc:docMk/>
              <pc:sldMasterMk cId="0" sldId="2147483648"/>
              <pc:sldLayoutMk cId="0" sldId="2147483650"/>
              <ac:spMk id="12" creationId="{00000000-0000-0000-0000-000000000000}"/>
            </ac:spMkLst>
          </pc:spChg>
        </pc:sldLayoutChg>
      </pc:sldMasterChg>
    </pc:docChg>
  </pc:docChgLst>
  <pc:docChgLst>
    <pc:chgData name="Alice Chen" userId="7b3df222-37f2-4ef5-b6ff-21f127db4b9a" providerId="ADAL" clId="{6B2C192B-917F-4EE1-B714-DD8CA6A163E9}"/>
    <pc:docChg chg="custSel modSld">
      <pc:chgData name="Alice Chen" userId="7b3df222-37f2-4ef5-b6ff-21f127db4b9a" providerId="ADAL" clId="{6B2C192B-917F-4EE1-B714-DD8CA6A163E9}" dt="2019-08-28T01:04:51.762" v="574" actId="20577"/>
      <pc:docMkLst>
        <pc:docMk/>
      </pc:docMkLst>
      <pc:sldChg chg="modSp">
        <pc:chgData name="Alice Chen" userId="7b3df222-37f2-4ef5-b6ff-21f127db4b9a" providerId="ADAL" clId="{6B2C192B-917F-4EE1-B714-DD8CA6A163E9}" dt="2019-08-28T01:04:51.762" v="574" actId="20577"/>
        <pc:sldMkLst>
          <pc:docMk/>
          <pc:sldMk cId="1389275643" sldId="318"/>
        </pc:sldMkLst>
        <pc:spChg chg="mod">
          <ac:chgData name="Alice Chen" userId="7b3df222-37f2-4ef5-b6ff-21f127db4b9a" providerId="ADAL" clId="{6B2C192B-917F-4EE1-B714-DD8CA6A163E9}" dt="2019-08-28T01:04:51.762" v="574" actId="20577"/>
          <ac:spMkLst>
            <pc:docMk/>
            <pc:sldMk cId="1389275643" sldId="318"/>
            <ac:spMk id="3" creationId="{541CE8C7-E044-4DEE-A730-25E57DF638D2}"/>
          </ac:spMkLst>
        </pc:spChg>
      </pc:sldChg>
      <pc:sldChg chg="modSp">
        <pc:chgData name="Alice Chen" userId="7b3df222-37f2-4ef5-b6ff-21f127db4b9a" providerId="ADAL" clId="{6B2C192B-917F-4EE1-B714-DD8CA6A163E9}" dt="2019-08-28T00:48:56.193" v="224" actId="20577"/>
        <pc:sldMkLst>
          <pc:docMk/>
          <pc:sldMk cId="1762579484" sldId="323"/>
        </pc:sldMkLst>
        <pc:spChg chg="mod">
          <ac:chgData name="Alice Chen" userId="7b3df222-37f2-4ef5-b6ff-21f127db4b9a" providerId="ADAL" clId="{6B2C192B-917F-4EE1-B714-DD8CA6A163E9}" dt="2019-08-28T00:48:56.193" v="224" actId="20577"/>
          <ac:spMkLst>
            <pc:docMk/>
            <pc:sldMk cId="1762579484" sldId="323"/>
            <ac:spMk id="3" creationId="{9ECBDE24-49AE-40AC-AE5F-F657A9A086BE}"/>
          </ac:spMkLst>
        </pc:spChg>
      </pc:sldChg>
    </pc:docChg>
  </pc:docChgLst>
  <pc:docChgLst>
    <pc:chgData name="Steve Shellhammer" userId="0e71f22d-ee3e-49c0-82ff-dbc290af8082" providerId="ADAL" clId="{24F3F2EA-843C-4B40-8667-1EC7ACAEFF96}"/>
    <pc:docChg chg="custSel delSld modSld">
      <pc:chgData name="Steve Shellhammer" userId="0e71f22d-ee3e-49c0-82ff-dbc290af8082" providerId="ADAL" clId="{24F3F2EA-843C-4B40-8667-1EC7ACAEFF96}" dt="2020-01-04T00:58:47.565" v="1436" actId="14100"/>
      <pc:docMkLst>
        <pc:docMk/>
      </pc:docMkLst>
      <pc:sldChg chg="addSp delSp modSp">
        <pc:chgData name="Steve Shellhammer" userId="0e71f22d-ee3e-49c0-82ff-dbc290af8082" providerId="ADAL" clId="{24F3F2EA-843C-4B40-8667-1EC7ACAEFF96}" dt="2020-01-04T00:40:20.615" v="428" actId="14100"/>
        <pc:sldMkLst>
          <pc:docMk/>
          <pc:sldMk cId="1580939517" sldId="383"/>
        </pc:sldMkLst>
        <pc:spChg chg="mod">
          <ac:chgData name="Steve Shellhammer" userId="0e71f22d-ee3e-49c0-82ff-dbc290af8082" providerId="ADAL" clId="{24F3F2EA-843C-4B40-8667-1EC7ACAEFF96}" dt="2020-01-04T00:40:20.615" v="428" actId="14100"/>
          <ac:spMkLst>
            <pc:docMk/>
            <pc:sldMk cId="1580939517" sldId="383"/>
            <ac:spMk id="3" creationId="{62AE6655-E8DD-47E7-9BF2-8AFBB94CF8B7}"/>
          </ac:spMkLst>
        </pc:spChg>
        <pc:picChg chg="del">
          <ac:chgData name="Steve Shellhammer" userId="0e71f22d-ee3e-49c0-82ff-dbc290af8082" providerId="ADAL" clId="{24F3F2EA-843C-4B40-8667-1EC7ACAEFF96}" dt="2020-01-04T00:39:34.886" v="422" actId="478"/>
          <ac:picMkLst>
            <pc:docMk/>
            <pc:sldMk cId="1580939517" sldId="383"/>
            <ac:picMk id="7" creationId="{9A06878E-CD1D-405A-B4A3-E65A78447055}"/>
          </ac:picMkLst>
        </pc:picChg>
        <pc:picChg chg="add mod">
          <ac:chgData name="Steve Shellhammer" userId="0e71f22d-ee3e-49c0-82ff-dbc290af8082" providerId="ADAL" clId="{24F3F2EA-843C-4B40-8667-1EC7ACAEFF96}" dt="2020-01-04T00:39:39.137" v="424" actId="1076"/>
          <ac:picMkLst>
            <pc:docMk/>
            <pc:sldMk cId="1580939517" sldId="383"/>
            <ac:picMk id="8" creationId="{0920A474-6B42-4455-9D25-3254E5B81809}"/>
          </ac:picMkLst>
        </pc:picChg>
      </pc:sldChg>
      <pc:sldChg chg="addSp delSp modSp">
        <pc:chgData name="Steve Shellhammer" userId="0e71f22d-ee3e-49c0-82ff-dbc290af8082" providerId="ADAL" clId="{24F3F2EA-843C-4B40-8667-1EC7ACAEFF96}" dt="2020-01-04T00:41:27.185" v="440" actId="14100"/>
        <pc:sldMkLst>
          <pc:docMk/>
          <pc:sldMk cId="2117154860" sldId="384"/>
        </pc:sldMkLst>
        <pc:spChg chg="mod">
          <ac:chgData name="Steve Shellhammer" userId="0e71f22d-ee3e-49c0-82ff-dbc290af8082" providerId="ADAL" clId="{24F3F2EA-843C-4B40-8667-1EC7ACAEFF96}" dt="2020-01-04T00:41:27.185" v="440" actId="14100"/>
          <ac:spMkLst>
            <pc:docMk/>
            <pc:sldMk cId="2117154860" sldId="384"/>
            <ac:spMk id="3" creationId="{1910299B-2808-4BE8-9D4C-DBBC48B35CDD}"/>
          </ac:spMkLst>
        </pc:spChg>
        <pc:picChg chg="add mod">
          <ac:chgData name="Steve Shellhammer" userId="0e71f22d-ee3e-49c0-82ff-dbc290af8082" providerId="ADAL" clId="{24F3F2EA-843C-4B40-8667-1EC7ACAEFF96}" dt="2020-01-04T00:40:50.910" v="431" actId="1076"/>
          <ac:picMkLst>
            <pc:docMk/>
            <pc:sldMk cId="2117154860" sldId="384"/>
            <ac:picMk id="7" creationId="{6598BAB2-DE9C-442D-8F00-3AC58349B4B3}"/>
          </ac:picMkLst>
        </pc:picChg>
        <pc:picChg chg="del">
          <ac:chgData name="Steve Shellhammer" userId="0e71f22d-ee3e-49c0-82ff-dbc290af8082" providerId="ADAL" clId="{24F3F2EA-843C-4B40-8667-1EC7ACAEFF96}" dt="2020-01-04T00:40:46.512" v="429" actId="478"/>
          <ac:picMkLst>
            <pc:docMk/>
            <pc:sldMk cId="2117154860" sldId="384"/>
            <ac:picMk id="9" creationId="{993E91CD-0DA3-4FC4-A9CF-E2D9EE160F2C}"/>
          </ac:picMkLst>
        </pc:picChg>
      </pc:sldChg>
      <pc:sldChg chg="modSp">
        <pc:chgData name="Steve Shellhammer" userId="0e71f22d-ee3e-49c0-82ff-dbc290af8082" providerId="ADAL" clId="{24F3F2EA-843C-4B40-8667-1EC7ACAEFF96}" dt="2020-01-04T00:42:24.800" v="472" actId="20577"/>
        <pc:sldMkLst>
          <pc:docMk/>
          <pc:sldMk cId="625700153" sldId="385"/>
        </pc:sldMkLst>
        <pc:spChg chg="mod">
          <ac:chgData name="Steve Shellhammer" userId="0e71f22d-ee3e-49c0-82ff-dbc290af8082" providerId="ADAL" clId="{24F3F2EA-843C-4B40-8667-1EC7ACAEFF96}" dt="2020-01-04T00:42:24.800" v="472" actId="20577"/>
          <ac:spMkLst>
            <pc:docMk/>
            <pc:sldMk cId="625700153" sldId="385"/>
            <ac:spMk id="3" creationId="{7B8D6EE1-D6DF-4E56-8C0F-19DAF707F67E}"/>
          </ac:spMkLst>
        </pc:spChg>
      </pc:sldChg>
      <pc:sldChg chg="addSp delSp modSp">
        <pc:chgData name="Steve Shellhammer" userId="0e71f22d-ee3e-49c0-82ff-dbc290af8082" providerId="ADAL" clId="{24F3F2EA-843C-4B40-8667-1EC7ACAEFF96}" dt="2020-01-04T00:48:05.750" v="667" actId="1076"/>
        <pc:sldMkLst>
          <pc:docMk/>
          <pc:sldMk cId="4192056994" sldId="388"/>
        </pc:sldMkLst>
        <pc:picChg chg="del">
          <ac:chgData name="Steve Shellhammer" userId="0e71f22d-ee3e-49c0-82ff-dbc290af8082" providerId="ADAL" clId="{24F3F2EA-843C-4B40-8667-1EC7ACAEFF96}" dt="2020-01-04T00:47:53.950" v="664" actId="478"/>
          <ac:picMkLst>
            <pc:docMk/>
            <pc:sldMk cId="4192056994" sldId="388"/>
            <ac:picMk id="7" creationId="{0DD34E51-1C27-4183-8DD4-6754806C96F2}"/>
          </ac:picMkLst>
        </pc:picChg>
        <pc:picChg chg="add mod">
          <ac:chgData name="Steve Shellhammer" userId="0e71f22d-ee3e-49c0-82ff-dbc290af8082" providerId="ADAL" clId="{24F3F2EA-843C-4B40-8667-1EC7ACAEFF96}" dt="2020-01-04T00:48:05.750" v="667" actId="1076"/>
          <ac:picMkLst>
            <pc:docMk/>
            <pc:sldMk cId="4192056994" sldId="388"/>
            <ac:picMk id="8" creationId="{87D1E963-869F-4891-A49B-0E3DB40F0B74}"/>
          </ac:picMkLst>
        </pc:picChg>
      </pc:sldChg>
      <pc:sldChg chg="modSp">
        <pc:chgData name="Steve Shellhammer" userId="0e71f22d-ee3e-49c0-82ff-dbc290af8082" providerId="ADAL" clId="{24F3F2EA-843C-4B40-8667-1EC7ACAEFF96}" dt="2020-01-04T00:48:33.918" v="669" actId="1076"/>
        <pc:sldMkLst>
          <pc:docMk/>
          <pc:sldMk cId="808063391" sldId="390"/>
        </pc:sldMkLst>
        <pc:spChg chg="mod">
          <ac:chgData name="Steve Shellhammer" userId="0e71f22d-ee3e-49c0-82ff-dbc290af8082" providerId="ADAL" clId="{24F3F2EA-843C-4B40-8667-1EC7ACAEFF96}" dt="2020-01-04T00:48:33.918" v="669" actId="1076"/>
          <ac:spMkLst>
            <pc:docMk/>
            <pc:sldMk cId="808063391" sldId="390"/>
            <ac:spMk id="9" creationId="{7387D47B-C6F1-4109-A4D9-9EF99B4D1889}"/>
          </ac:spMkLst>
        </pc:spChg>
      </pc:sldChg>
      <pc:sldChg chg="del">
        <pc:chgData name="Steve Shellhammer" userId="0e71f22d-ee3e-49c0-82ff-dbc290af8082" providerId="ADAL" clId="{24F3F2EA-843C-4B40-8667-1EC7ACAEFF96}" dt="2020-01-04T00:30:05.656" v="313" actId="47"/>
        <pc:sldMkLst>
          <pc:docMk/>
          <pc:sldMk cId="2186217880" sldId="391"/>
        </pc:sldMkLst>
      </pc:sldChg>
      <pc:sldChg chg="modSp">
        <pc:chgData name="Steve Shellhammer" userId="0e71f22d-ee3e-49c0-82ff-dbc290af8082" providerId="ADAL" clId="{24F3F2EA-843C-4B40-8667-1EC7ACAEFF96}" dt="2020-01-04T00:51:42.516" v="994" actId="20577"/>
        <pc:sldMkLst>
          <pc:docMk/>
          <pc:sldMk cId="2276039206" sldId="393"/>
        </pc:sldMkLst>
        <pc:spChg chg="mod">
          <ac:chgData name="Steve Shellhammer" userId="0e71f22d-ee3e-49c0-82ff-dbc290af8082" providerId="ADAL" clId="{24F3F2EA-843C-4B40-8667-1EC7ACAEFF96}" dt="2020-01-04T00:51:42.516" v="994" actId="20577"/>
          <ac:spMkLst>
            <pc:docMk/>
            <pc:sldMk cId="2276039206" sldId="393"/>
            <ac:spMk id="3" creationId="{55C39ECB-AEC7-41F8-BCFA-226AFF1143F9}"/>
          </ac:spMkLst>
        </pc:spChg>
        <pc:picChg chg="mod">
          <ac:chgData name="Steve Shellhammer" userId="0e71f22d-ee3e-49c0-82ff-dbc290af8082" providerId="ADAL" clId="{24F3F2EA-843C-4B40-8667-1EC7ACAEFF96}" dt="2020-01-04T00:48:57.662" v="670" actId="1076"/>
          <ac:picMkLst>
            <pc:docMk/>
            <pc:sldMk cId="2276039206" sldId="393"/>
            <ac:picMk id="8" creationId="{83B57C78-FEDD-46EB-AAD2-50B680FBCF72}"/>
          </ac:picMkLst>
        </pc:picChg>
      </pc:sldChg>
      <pc:sldChg chg="del">
        <pc:chgData name="Steve Shellhammer" userId="0e71f22d-ee3e-49c0-82ff-dbc290af8082" providerId="ADAL" clId="{24F3F2EA-843C-4B40-8667-1EC7ACAEFF96}" dt="2020-01-04T00:32:25.622" v="416" actId="47"/>
        <pc:sldMkLst>
          <pc:docMk/>
          <pc:sldMk cId="1570365257" sldId="394"/>
        </pc:sldMkLst>
      </pc:sldChg>
      <pc:sldChg chg="modSp">
        <pc:chgData name="Steve Shellhammer" userId="0e71f22d-ee3e-49c0-82ff-dbc290af8082" providerId="ADAL" clId="{24F3F2EA-843C-4B40-8667-1EC7ACAEFF96}" dt="2020-01-04T00:41:40.363" v="442" actId="1076"/>
        <pc:sldMkLst>
          <pc:docMk/>
          <pc:sldMk cId="904461581" sldId="400"/>
        </pc:sldMkLst>
        <pc:spChg chg="mod">
          <ac:chgData name="Steve Shellhammer" userId="0e71f22d-ee3e-49c0-82ff-dbc290af8082" providerId="ADAL" clId="{24F3F2EA-843C-4B40-8667-1EC7ACAEFF96}" dt="2020-01-04T00:41:40.363" v="442" actId="1076"/>
          <ac:spMkLst>
            <pc:docMk/>
            <pc:sldMk cId="904461581" sldId="400"/>
            <ac:spMk id="3" creationId="{6A270617-99C7-4621-AA3F-3564A59295B9}"/>
          </ac:spMkLst>
        </pc:spChg>
      </pc:sldChg>
      <pc:sldChg chg="delSp modSp">
        <pc:chgData name="Steve Shellhammer" userId="0e71f22d-ee3e-49c0-82ff-dbc290af8082" providerId="ADAL" clId="{24F3F2EA-843C-4B40-8667-1EC7ACAEFF96}" dt="2020-01-04T00:43:23.624" v="476" actId="14100"/>
        <pc:sldMkLst>
          <pc:docMk/>
          <pc:sldMk cId="2434570072" sldId="401"/>
        </pc:sldMkLst>
        <pc:spChg chg="mod">
          <ac:chgData name="Steve Shellhammer" userId="0e71f22d-ee3e-49c0-82ff-dbc290af8082" providerId="ADAL" clId="{24F3F2EA-843C-4B40-8667-1EC7ACAEFF96}" dt="2020-01-04T00:43:23.624" v="476" actId="14100"/>
          <ac:spMkLst>
            <pc:docMk/>
            <pc:sldMk cId="2434570072" sldId="401"/>
            <ac:spMk id="3" creationId="{7B8D6EE1-D6DF-4E56-8C0F-19DAF707F67E}"/>
          </ac:spMkLst>
        </pc:spChg>
        <pc:picChg chg="del">
          <ac:chgData name="Steve Shellhammer" userId="0e71f22d-ee3e-49c0-82ff-dbc290af8082" providerId="ADAL" clId="{24F3F2EA-843C-4B40-8667-1EC7ACAEFF96}" dt="2020-01-04T00:43:19.462" v="475" actId="478"/>
          <ac:picMkLst>
            <pc:docMk/>
            <pc:sldMk cId="2434570072" sldId="401"/>
            <ac:picMk id="7" creationId="{70C199D2-FC3D-4F1C-9E3E-8EC2ECE7E0BB}"/>
          </ac:picMkLst>
        </pc:picChg>
      </pc:sldChg>
      <pc:sldChg chg="modSp">
        <pc:chgData name="Steve Shellhammer" userId="0e71f22d-ee3e-49c0-82ff-dbc290af8082" providerId="ADAL" clId="{24F3F2EA-843C-4B40-8667-1EC7ACAEFF96}" dt="2020-01-04T00:47:13.325" v="663" actId="20577"/>
        <pc:sldMkLst>
          <pc:docMk/>
          <pc:sldMk cId="2625873199" sldId="402"/>
        </pc:sldMkLst>
        <pc:spChg chg="mod">
          <ac:chgData name="Steve Shellhammer" userId="0e71f22d-ee3e-49c0-82ff-dbc290af8082" providerId="ADAL" clId="{24F3F2EA-843C-4B40-8667-1EC7ACAEFF96}" dt="2020-01-04T00:47:13.325" v="663" actId="20577"/>
          <ac:spMkLst>
            <pc:docMk/>
            <pc:sldMk cId="2625873199" sldId="402"/>
            <ac:spMk id="3" creationId="{7B8D6EE1-D6DF-4E56-8C0F-19DAF707F67E}"/>
          </ac:spMkLst>
        </pc:spChg>
      </pc:sldChg>
      <pc:sldChg chg="modSp">
        <pc:chgData name="Steve Shellhammer" userId="0e71f22d-ee3e-49c0-82ff-dbc290af8082" providerId="ADAL" clId="{24F3F2EA-843C-4B40-8667-1EC7ACAEFF96}" dt="2020-01-04T00:54:24.216" v="1282" actId="113"/>
        <pc:sldMkLst>
          <pc:docMk/>
          <pc:sldMk cId="2132904888" sldId="405"/>
        </pc:sldMkLst>
        <pc:spChg chg="mod">
          <ac:chgData name="Steve Shellhammer" userId="0e71f22d-ee3e-49c0-82ff-dbc290af8082" providerId="ADAL" clId="{24F3F2EA-843C-4B40-8667-1EC7ACAEFF96}" dt="2020-01-04T00:54:24.216" v="1282" actId="113"/>
          <ac:spMkLst>
            <pc:docMk/>
            <pc:sldMk cId="2132904888" sldId="405"/>
            <ac:spMk id="3" creationId="{D3EDA2E6-A724-4D5A-8090-5DD25E2CECA4}"/>
          </ac:spMkLst>
        </pc:spChg>
      </pc:sldChg>
      <pc:sldChg chg="modSp">
        <pc:chgData name="Steve Shellhammer" userId="0e71f22d-ee3e-49c0-82ff-dbc290af8082" providerId="ADAL" clId="{24F3F2EA-843C-4B40-8667-1EC7ACAEFF96}" dt="2020-01-04T00:58:47.565" v="1436" actId="14100"/>
        <pc:sldMkLst>
          <pc:docMk/>
          <pc:sldMk cId="1965494327" sldId="406"/>
        </pc:sldMkLst>
        <pc:spChg chg="mod">
          <ac:chgData name="Steve Shellhammer" userId="0e71f22d-ee3e-49c0-82ff-dbc290af8082" providerId="ADAL" clId="{24F3F2EA-843C-4B40-8667-1EC7ACAEFF96}" dt="2020-01-04T00:58:47.565" v="1436" actId="14100"/>
          <ac:spMkLst>
            <pc:docMk/>
            <pc:sldMk cId="1965494327" sldId="406"/>
            <ac:spMk id="3" creationId="{73772981-9F78-403B-8A98-F019050BF402}"/>
          </ac:spMkLst>
        </pc:spChg>
      </pc:sldChg>
    </pc:docChg>
  </pc:docChgLst>
  <pc:docChgLst>
    <pc:chgData name="Steve Shellhammer" userId="0e71f22d-ee3e-49c0-82ff-dbc290af8082" providerId="ADAL" clId="{4EF40A82-9747-48BC-96DB-BF06032D59CA}"/>
    <pc:docChg chg="custSel modSld">
      <pc:chgData name="Steve Shellhammer" userId="0e71f22d-ee3e-49c0-82ff-dbc290af8082" providerId="ADAL" clId="{4EF40A82-9747-48BC-96DB-BF06032D59CA}" dt="2020-03-20T21:07:06.381" v="511" actId="20577"/>
      <pc:docMkLst>
        <pc:docMk/>
      </pc:docMkLst>
      <pc:sldChg chg="modSp">
        <pc:chgData name="Steve Shellhammer" userId="0e71f22d-ee3e-49c0-82ff-dbc290af8082" providerId="ADAL" clId="{4EF40A82-9747-48BC-96DB-BF06032D59CA}" dt="2020-03-20T21:03:01.862" v="254" actId="20577"/>
        <pc:sldMkLst>
          <pc:docMk/>
          <pc:sldMk cId="1035274922" sldId="427"/>
        </pc:sldMkLst>
        <pc:spChg chg="mod">
          <ac:chgData name="Steve Shellhammer" userId="0e71f22d-ee3e-49c0-82ff-dbc290af8082" providerId="ADAL" clId="{4EF40A82-9747-48BC-96DB-BF06032D59CA}" dt="2020-03-20T21:03:01.862" v="254" actId="20577"/>
          <ac:spMkLst>
            <pc:docMk/>
            <pc:sldMk cId="1035274922" sldId="427"/>
            <ac:spMk id="3" creationId="{12307F9D-418F-48EB-8648-6384238537F5}"/>
          </ac:spMkLst>
        </pc:spChg>
      </pc:sldChg>
      <pc:sldChg chg="addSp delSp modSp">
        <pc:chgData name="Steve Shellhammer" userId="0e71f22d-ee3e-49c0-82ff-dbc290af8082" providerId="ADAL" clId="{4EF40A82-9747-48BC-96DB-BF06032D59CA}" dt="2020-03-20T21:06:37.851" v="507" actId="1076"/>
        <pc:sldMkLst>
          <pc:docMk/>
          <pc:sldMk cId="3726641047" sldId="432"/>
        </pc:sldMkLst>
        <pc:spChg chg="mod">
          <ac:chgData name="Steve Shellhammer" userId="0e71f22d-ee3e-49c0-82ff-dbc290af8082" providerId="ADAL" clId="{4EF40A82-9747-48BC-96DB-BF06032D59CA}" dt="2020-03-20T21:04:24.643" v="329" actId="313"/>
          <ac:spMkLst>
            <pc:docMk/>
            <pc:sldMk cId="3726641047" sldId="432"/>
            <ac:spMk id="2" creationId="{E12ABB74-9070-41F2-A1EE-EC5604EAB0D0}"/>
          </ac:spMkLst>
        </pc:spChg>
        <pc:spChg chg="mod">
          <ac:chgData name="Steve Shellhammer" userId="0e71f22d-ee3e-49c0-82ff-dbc290af8082" providerId="ADAL" clId="{4EF40A82-9747-48BC-96DB-BF06032D59CA}" dt="2020-03-20T21:06:24.201" v="504" actId="6549"/>
          <ac:spMkLst>
            <pc:docMk/>
            <pc:sldMk cId="3726641047" sldId="432"/>
            <ac:spMk id="3" creationId="{D565A098-45B7-437B-8FCB-F01D5F18EC6E}"/>
          </ac:spMkLst>
        </pc:spChg>
        <pc:picChg chg="add mod">
          <ac:chgData name="Steve Shellhammer" userId="0e71f22d-ee3e-49c0-82ff-dbc290af8082" providerId="ADAL" clId="{4EF40A82-9747-48BC-96DB-BF06032D59CA}" dt="2020-03-20T21:06:37.851" v="507" actId="1076"/>
          <ac:picMkLst>
            <pc:docMk/>
            <pc:sldMk cId="3726641047" sldId="432"/>
            <ac:picMk id="7" creationId="{129ED993-816D-4B34-982E-D3B7CEB860EE}"/>
          </ac:picMkLst>
        </pc:picChg>
        <pc:picChg chg="del">
          <ac:chgData name="Steve Shellhammer" userId="0e71f22d-ee3e-49c0-82ff-dbc290af8082" providerId="ADAL" clId="{4EF40A82-9747-48BC-96DB-BF06032D59CA}" dt="2020-03-20T19:40:27.187" v="0" actId="478"/>
          <ac:picMkLst>
            <pc:docMk/>
            <pc:sldMk cId="3726641047" sldId="432"/>
            <ac:picMk id="10" creationId="{5FD8B795-43C6-4C3B-91AA-40A30C0AE719}"/>
          </ac:picMkLst>
        </pc:picChg>
      </pc:sldChg>
      <pc:sldChg chg="modSp">
        <pc:chgData name="Steve Shellhammer" userId="0e71f22d-ee3e-49c0-82ff-dbc290af8082" providerId="ADAL" clId="{4EF40A82-9747-48BC-96DB-BF06032D59CA}" dt="2020-03-20T21:07:06.381" v="511" actId="20577"/>
        <pc:sldMkLst>
          <pc:docMk/>
          <pc:sldMk cId="2742308815" sldId="445"/>
        </pc:sldMkLst>
        <pc:spChg chg="mod">
          <ac:chgData name="Steve Shellhammer" userId="0e71f22d-ee3e-49c0-82ff-dbc290af8082" providerId="ADAL" clId="{4EF40A82-9747-48BC-96DB-BF06032D59CA}" dt="2020-03-20T21:07:06.381" v="511" actId="20577"/>
          <ac:spMkLst>
            <pc:docMk/>
            <pc:sldMk cId="2742308815" sldId="445"/>
            <ac:spMk id="3" creationId="{8D0190F5-0976-4A5E-8796-098D1450D6E2}"/>
          </ac:spMkLst>
        </pc:spChg>
      </pc:sldChg>
    </pc:docChg>
  </pc:docChgLst>
  <pc:docChgLst>
    <pc:chgData name="Steve Shellhammer" userId="0e71f22d-ee3e-49c0-82ff-dbc290af8082" providerId="ADAL" clId="{2C3236DF-BEAF-477D-8010-C217310B5A76}"/>
    <pc:docChg chg="undo custSel addSld delSld modSld">
      <pc:chgData name="Steve Shellhammer" userId="0e71f22d-ee3e-49c0-82ff-dbc290af8082" providerId="ADAL" clId="{2C3236DF-BEAF-477D-8010-C217310B5A76}" dt="2020-03-16T23:32:17.348" v="5831" actId="403"/>
      <pc:docMkLst>
        <pc:docMk/>
      </pc:docMkLst>
      <pc:sldChg chg="modSp">
        <pc:chgData name="Steve Shellhammer" userId="0e71f22d-ee3e-49c0-82ff-dbc290af8082" providerId="ADAL" clId="{2C3236DF-BEAF-477D-8010-C217310B5A76}" dt="2020-03-16T18:29:10.378" v="11" actId="20577"/>
        <pc:sldMkLst>
          <pc:docMk/>
          <pc:sldMk cId="0" sldId="256"/>
        </pc:sldMkLst>
        <pc:spChg chg="mod">
          <ac:chgData name="Steve Shellhammer" userId="0e71f22d-ee3e-49c0-82ff-dbc290af8082" providerId="ADAL" clId="{2C3236DF-BEAF-477D-8010-C217310B5A76}" dt="2020-03-16T18:29:10.378" v="11" actId="20577"/>
          <ac:spMkLst>
            <pc:docMk/>
            <pc:sldMk cId="0" sldId="256"/>
            <ac:spMk id="3073" creationId="{00000000-0000-0000-0000-000000000000}"/>
          </ac:spMkLst>
        </pc:spChg>
      </pc:sldChg>
      <pc:sldChg chg="modSp">
        <pc:chgData name="Steve Shellhammer" userId="0e71f22d-ee3e-49c0-82ff-dbc290af8082" providerId="ADAL" clId="{2C3236DF-BEAF-477D-8010-C217310B5A76}" dt="2020-03-16T18:30:33.678" v="42" actId="14100"/>
        <pc:sldMkLst>
          <pc:docMk/>
          <pc:sldMk cId="249070322" sldId="406"/>
        </pc:sldMkLst>
        <pc:spChg chg="mod">
          <ac:chgData name="Steve Shellhammer" userId="0e71f22d-ee3e-49c0-82ff-dbc290af8082" providerId="ADAL" clId="{2C3236DF-BEAF-477D-8010-C217310B5A76}" dt="2020-03-16T18:30:33.678" v="42" actId="14100"/>
          <ac:spMkLst>
            <pc:docMk/>
            <pc:sldMk cId="249070322" sldId="406"/>
            <ac:spMk id="3" creationId="{9A6A71E9-257A-4B1B-953B-22AFDB361028}"/>
          </ac:spMkLst>
        </pc:spChg>
      </pc:sldChg>
      <pc:sldChg chg="del">
        <pc:chgData name="Steve Shellhammer" userId="0e71f22d-ee3e-49c0-82ff-dbc290af8082" providerId="ADAL" clId="{2C3236DF-BEAF-477D-8010-C217310B5A76}" dt="2020-03-16T21:10:38.098" v="4334" actId="47"/>
        <pc:sldMkLst>
          <pc:docMk/>
          <pc:sldMk cId="3176403795" sldId="407"/>
        </pc:sldMkLst>
      </pc:sldChg>
      <pc:sldChg chg="del">
        <pc:chgData name="Steve Shellhammer" userId="0e71f22d-ee3e-49c0-82ff-dbc290af8082" providerId="ADAL" clId="{2C3236DF-BEAF-477D-8010-C217310B5A76}" dt="2020-03-16T21:10:38.098" v="4334" actId="47"/>
        <pc:sldMkLst>
          <pc:docMk/>
          <pc:sldMk cId="2427571130" sldId="408"/>
        </pc:sldMkLst>
      </pc:sldChg>
      <pc:sldChg chg="del">
        <pc:chgData name="Steve Shellhammer" userId="0e71f22d-ee3e-49c0-82ff-dbc290af8082" providerId="ADAL" clId="{2C3236DF-BEAF-477D-8010-C217310B5A76}" dt="2020-03-16T21:10:38.098" v="4334" actId="47"/>
        <pc:sldMkLst>
          <pc:docMk/>
          <pc:sldMk cId="3163728874" sldId="409"/>
        </pc:sldMkLst>
      </pc:sldChg>
      <pc:sldChg chg="del">
        <pc:chgData name="Steve Shellhammer" userId="0e71f22d-ee3e-49c0-82ff-dbc290af8082" providerId="ADAL" clId="{2C3236DF-BEAF-477D-8010-C217310B5A76}" dt="2020-03-16T21:10:38.098" v="4334" actId="47"/>
        <pc:sldMkLst>
          <pc:docMk/>
          <pc:sldMk cId="3151759660" sldId="410"/>
        </pc:sldMkLst>
      </pc:sldChg>
      <pc:sldChg chg="del">
        <pc:chgData name="Steve Shellhammer" userId="0e71f22d-ee3e-49c0-82ff-dbc290af8082" providerId="ADAL" clId="{2C3236DF-BEAF-477D-8010-C217310B5A76}" dt="2020-03-16T21:10:38.098" v="4334" actId="47"/>
        <pc:sldMkLst>
          <pc:docMk/>
          <pc:sldMk cId="118462892" sldId="411"/>
        </pc:sldMkLst>
      </pc:sldChg>
      <pc:sldChg chg="del">
        <pc:chgData name="Steve Shellhammer" userId="0e71f22d-ee3e-49c0-82ff-dbc290af8082" providerId="ADAL" clId="{2C3236DF-BEAF-477D-8010-C217310B5A76}" dt="2020-03-16T21:10:38.098" v="4334" actId="47"/>
        <pc:sldMkLst>
          <pc:docMk/>
          <pc:sldMk cId="41943818" sldId="412"/>
        </pc:sldMkLst>
      </pc:sldChg>
      <pc:sldChg chg="del">
        <pc:chgData name="Steve Shellhammer" userId="0e71f22d-ee3e-49c0-82ff-dbc290af8082" providerId="ADAL" clId="{2C3236DF-BEAF-477D-8010-C217310B5A76}" dt="2020-03-16T21:10:38.098" v="4334" actId="47"/>
        <pc:sldMkLst>
          <pc:docMk/>
          <pc:sldMk cId="1941828301" sldId="413"/>
        </pc:sldMkLst>
      </pc:sldChg>
      <pc:sldChg chg="del">
        <pc:chgData name="Steve Shellhammer" userId="0e71f22d-ee3e-49c0-82ff-dbc290af8082" providerId="ADAL" clId="{2C3236DF-BEAF-477D-8010-C217310B5A76}" dt="2020-03-16T21:10:38.098" v="4334" actId="47"/>
        <pc:sldMkLst>
          <pc:docMk/>
          <pc:sldMk cId="679749916" sldId="414"/>
        </pc:sldMkLst>
      </pc:sldChg>
      <pc:sldChg chg="del">
        <pc:chgData name="Steve Shellhammer" userId="0e71f22d-ee3e-49c0-82ff-dbc290af8082" providerId="ADAL" clId="{2C3236DF-BEAF-477D-8010-C217310B5A76}" dt="2020-03-16T21:10:38.098" v="4334" actId="47"/>
        <pc:sldMkLst>
          <pc:docMk/>
          <pc:sldMk cId="1488838736" sldId="415"/>
        </pc:sldMkLst>
      </pc:sldChg>
      <pc:sldChg chg="del">
        <pc:chgData name="Steve Shellhammer" userId="0e71f22d-ee3e-49c0-82ff-dbc290af8082" providerId="ADAL" clId="{2C3236DF-BEAF-477D-8010-C217310B5A76}" dt="2020-03-16T21:10:38.098" v="4334" actId="47"/>
        <pc:sldMkLst>
          <pc:docMk/>
          <pc:sldMk cId="672816452" sldId="416"/>
        </pc:sldMkLst>
      </pc:sldChg>
      <pc:sldChg chg="del">
        <pc:chgData name="Steve Shellhammer" userId="0e71f22d-ee3e-49c0-82ff-dbc290af8082" providerId="ADAL" clId="{2C3236DF-BEAF-477D-8010-C217310B5A76}" dt="2020-03-16T21:10:38.098" v="4334" actId="47"/>
        <pc:sldMkLst>
          <pc:docMk/>
          <pc:sldMk cId="3015699208" sldId="417"/>
        </pc:sldMkLst>
      </pc:sldChg>
      <pc:sldChg chg="del">
        <pc:chgData name="Steve Shellhammer" userId="0e71f22d-ee3e-49c0-82ff-dbc290af8082" providerId="ADAL" clId="{2C3236DF-BEAF-477D-8010-C217310B5A76}" dt="2020-03-16T21:10:38.098" v="4334" actId="47"/>
        <pc:sldMkLst>
          <pc:docMk/>
          <pc:sldMk cId="3085340418" sldId="418"/>
        </pc:sldMkLst>
      </pc:sldChg>
      <pc:sldChg chg="del">
        <pc:chgData name="Steve Shellhammer" userId="0e71f22d-ee3e-49c0-82ff-dbc290af8082" providerId="ADAL" clId="{2C3236DF-BEAF-477D-8010-C217310B5A76}" dt="2020-03-16T21:10:38.098" v="4334" actId="47"/>
        <pc:sldMkLst>
          <pc:docMk/>
          <pc:sldMk cId="2697272906" sldId="419"/>
        </pc:sldMkLst>
      </pc:sldChg>
      <pc:sldChg chg="del">
        <pc:chgData name="Steve Shellhammer" userId="0e71f22d-ee3e-49c0-82ff-dbc290af8082" providerId="ADAL" clId="{2C3236DF-BEAF-477D-8010-C217310B5A76}" dt="2020-03-16T21:10:38.098" v="4334" actId="47"/>
        <pc:sldMkLst>
          <pc:docMk/>
          <pc:sldMk cId="361956836" sldId="420"/>
        </pc:sldMkLst>
      </pc:sldChg>
      <pc:sldChg chg="del">
        <pc:chgData name="Steve Shellhammer" userId="0e71f22d-ee3e-49c0-82ff-dbc290af8082" providerId="ADAL" clId="{2C3236DF-BEAF-477D-8010-C217310B5A76}" dt="2020-03-16T21:10:38.098" v="4334" actId="47"/>
        <pc:sldMkLst>
          <pc:docMk/>
          <pc:sldMk cId="3259622186" sldId="421"/>
        </pc:sldMkLst>
      </pc:sldChg>
      <pc:sldChg chg="del">
        <pc:chgData name="Steve Shellhammer" userId="0e71f22d-ee3e-49c0-82ff-dbc290af8082" providerId="ADAL" clId="{2C3236DF-BEAF-477D-8010-C217310B5A76}" dt="2020-03-16T21:10:38.098" v="4334" actId="47"/>
        <pc:sldMkLst>
          <pc:docMk/>
          <pc:sldMk cId="3875841029" sldId="422"/>
        </pc:sldMkLst>
      </pc:sldChg>
      <pc:sldChg chg="del">
        <pc:chgData name="Steve Shellhammer" userId="0e71f22d-ee3e-49c0-82ff-dbc290af8082" providerId="ADAL" clId="{2C3236DF-BEAF-477D-8010-C217310B5A76}" dt="2020-03-16T21:10:38.098" v="4334" actId="47"/>
        <pc:sldMkLst>
          <pc:docMk/>
          <pc:sldMk cId="963174134" sldId="423"/>
        </pc:sldMkLst>
      </pc:sldChg>
      <pc:sldChg chg="del">
        <pc:chgData name="Steve Shellhammer" userId="0e71f22d-ee3e-49c0-82ff-dbc290af8082" providerId="ADAL" clId="{2C3236DF-BEAF-477D-8010-C217310B5A76}" dt="2020-03-16T21:10:38.098" v="4334" actId="47"/>
        <pc:sldMkLst>
          <pc:docMk/>
          <pc:sldMk cId="2859367356" sldId="424"/>
        </pc:sldMkLst>
      </pc:sldChg>
      <pc:sldChg chg="modSp add del">
        <pc:chgData name="Steve Shellhammer" userId="0e71f22d-ee3e-49c0-82ff-dbc290af8082" providerId="ADAL" clId="{2C3236DF-BEAF-477D-8010-C217310B5A76}" dt="2020-03-16T21:10:38.098" v="4334" actId="47"/>
        <pc:sldMkLst>
          <pc:docMk/>
          <pc:sldMk cId="999372943" sldId="425"/>
        </pc:sldMkLst>
        <pc:spChg chg="mod">
          <ac:chgData name="Steve Shellhammer" userId="0e71f22d-ee3e-49c0-82ff-dbc290af8082" providerId="ADAL" clId="{2C3236DF-BEAF-477D-8010-C217310B5A76}" dt="2020-03-16T18:32:57.104" v="52" actId="20577"/>
          <ac:spMkLst>
            <pc:docMk/>
            <pc:sldMk cId="999372943" sldId="425"/>
            <ac:spMk id="2" creationId="{7DB32A4A-0DAA-433F-9F56-4261E4F34F52}"/>
          </ac:spMkLst>
        </pc:spChg>
      </pc:sldChg>
      <pc:sldChg chg="modSp add del">
        <pc:chgData name="Steve Shellhammer" userId="0e71f22d-ee3e-49c0-82ff-dbc290af8082" providerId="ADAL" clId="{2C3236DF-BEAF-477D-8010-C217310B5A76}" dt="2020-03-16T21:06:49.632" v="4000" actId="47"/>
        <pc:sldMkLst>
          <pc:docMk/>
          <pc:sldMk cId="1055179293" sldId="426"/>
        </pc:sldMkLst>
        <pc:spChg chg="mod">
          <ac:chgData name="Steve Shellhammer" userId="0e71f22d-ee3e-49c0-82ff-dbc290af8082" providerId="ADAL" clId="{2C3236DF-BEAF-477D-8010-C217310B5A76}" dt="2020-03-16T18:33:22.854" v="56" actId="14100"/>
          <ac:spMkLst>
            <pc:docMk/>
            <pc:sldMk cId="1055179293" sldId="426"/>
            <ac:spMk id="2" creationId="{92AC1967-E8BC-4ACD-AC1A-C19E9BEB6DB1}"/>
          </ac:spMkLst>
        </pc:spChg>
        <pc:spChg chg="mod">
          <ac:chgData name="Steve Shellhammer" userId="0e71f22d-ee3e-49c0-82ff-dbc290af8082" providerId="ADAL" clId="{2C3236DF-BEAF-477D-8010-C217310B5A76}" dt="2020-03-16T18:36:06.284" v="380" actId="20577"/>
          <ac:spMkLst>
            <pc:docMk/>
            <pc:sldMk cId="1055179293" sldId="426"/>
            <ac:spMk id="3" creationId="{F0D7EC0D-7B69-4223-A8E2-8E81B3190C37}"/>
          </ac:spMkLst>
        </pc:spChg>
      </pc:sldChg>
      <pc:sldChg chg="modSp add">
        <pc:chgData name="Steve Shellhammer" userId="0e71f22d-ee3e-49c0-82ff-dbc290af8082" providerId="ADAL" clId="{2C3236DF-BEAF-477D-8010-C217310B5A76}" dt="2020-03-16T23:23:31.425" v="5553" actId="12"/>
        <pc:sldMkLst>
          <pc:docMk/>
          <pc:sldMk cId="1035274922" sldId="427"/>
        </pc:sldMkLst>
        <pc:spChg chg="mod">
          <ac:chgData name="Steve Shellhammer" userId="0e71f22d-ee3e-49c0-82ff-dbc290af8082" providerId="ADAL" clId="{2C3236DF-BEAF-477D-8010-C217310B5A76}" dt="2020-03-16T23:06:55.270" v="5255" actId="14100"/>
          <ac:spMkLst>
            <pc:docMk/>
            <pc:sldMk cId="1035274922" sldId="427"/>
            <ac:spMk id="2" creationId="{83D2B0C1-8C32-4449-911A-435495055D27}"/>
          </ac:spMkLst>
        </pc:spChg>
        <pc:spChg chg="mod">
          <ac:chgData name="Steve Shellhammer" userId="0e71f22d-ee3e-49c0-82ff-dbc290af8082" providerId="ADAL" clId="{2C3236DF-BEAF-477D-8010-C217310B5A76}" dt="2020-03-16T23:23:31.425" v="5553" actId="12"/>
          <ac:spMkLst>
            <pc:docMk/>
            <pc:sldMk cId="1035274922" sldId="427"/>
            <ac:spMk id="3" creationId="{12307F9D-418F-48EB-8648-6384238537F5}"/>
          </ac:spMkLst>
        </pc:spChg>
      </pc:sldChg>
      <pc:sldChg chg="addSp delSp modSp add">
        <pc:chgData name="Steve Shellhammer" userId="0e71f22d-ee3e-49c0-82ff-dbc290af8082" providerId="ADAL" clId="{2C3236DF-BEAF-477D-8010-C217310B5A76}" dt="2020-03-16T19:57:32.346" v="3048" actId="14100"/>
        <pc:sldMkLst>
          <pc:docMk/>
          <pc:sldMk cId="3538506041" sldId="428"/>
        </pc:sldMkLst>
        <pc:spChg chg="mod">
          <ac:chgData name="Steve Shellhammer" userId="0e71f22d-ee3e-49c0-82ff-dbc290af8082" providerId="ADAL" clId="{2C3236DF-BEAF-477D-8010-C217310B5A76}" dt="2020-03-16T19:57:32.346" v="3048" actId="14100"/>
          <ac:spMkLst>
            <pc:docMk/>
            <pc:sldMk cId="3538506041" sldId="428"/>
            <ac:spMk id="2" creationId="{64B812B1-E0EF-4F91-AFE9-3389AA2635B2}"/>
          </ac:spMkLst>
        </pc:spChg>
        <pc:spChg chg="del">
          <ac:chgData name="Steve Shellhammer" userId="0e71f22d-ee3e-49c0-82ff-dbc290af8082" providerId="ADAL" clId="{2C3236DF-BEAF-477D-8010-C217310B5A76}" dt="2020-03-16T19:01:26.644" v="1034" actId="3680"/>
          <ac:spMkLst>
            <pc:docMk/>
            <pc:sldMk cId="3538506041" sldId="428"/>
            <ac:spMk id="3" creationId="{1B28E480-25CB-46FB-95FE-8129EA2AA57C}"/>
          </ac:spMkLst>
        </pc:spChg>
        <pc:spChg chg="add mod">
          <ac:chgData name="Steve Shellhammer" userId="0e71f22d-ee3e-49c0-82ff-dbc290af8082" providerId="ADAL" clId="{2C3236DF-BEAF-477D-8010-C217310B5A76}" dt="2020-03-16T19:18:49.354" v="1466" actId="14100"/>
          <ac:spMkLst>
            <pc:docMk/>
            <pc:sldMk cId="3538506041" sldId="428"/>
            <ac:spMk id="9" creationId="{8F879E95-2107-490C-866A-705CC623A0F1}"/>
          </ac:spMkLst>
        </pc:spChg>
        <pc:graphicFrameChg chg="add mod ord modGraphic">
          <ac:chgData name="Steve Shellhammer" userId="0e71f22d-ee3e-49c0-82ff-dbc290af8082" providerId="ADAL" clId="{2C3236DF-BEAF-477D-8010-C217310B5A76}" dt="2020-03-16T19:05:32.162" v="1199" actId="1038"/>
          <ac:graphicFrameMkLst>
            <pc:docMk/>
            <pc:sldMk cId="3538506041" sldId="428"/>
            <ac:graphicFrameMk id="7" creationId="{81FDE0A5-BD60-40D7-AD73-39C824581EC5}"/>
          </ac:graphicFrameMkLst>
        </pc:graphicFrameChg>
      </pc:sldChg>
      <pc:sldChg chg="modSp add del">
        <pc:chgData name="Steve Shellhammer" userId="0e71f22d-ee3e-49c0-82ff-dbc290af8082" providerId="ADAL" clId="{2C3236DF-BEAF-477D-8010-C217310B5A76}" dt="2020-03-16T19:47:02.112" v="2253" actId="47"/>
        <pc:sldMkLst>
          <pc:docMk/>
          <pc:sldMk cId="1919591779" sldId="429"/>
        </pc:sldMkLst>
        <pc:spChg chg="mod">
          <ac:chgData name="Steve Shellhammer" userId="0e71f22d-ee3e-49c0-82ff-dbc290af8082" providerId="ADAL" clId="{2C3236DF-BEAF-477D-8010-C217310B5A76}" dt="2020-03-16T19:18:29.252" v="1458" actId="14100"/>
          <ac:spMkLst>
            <pc:docMk/>
            <pc:sldMk cId="1919591779" sldId="429"/>
            <ac:spMk id="3" creationId="{94BE4E23-B100-4DED-AD00-E3E42A6780F4}"/>
          </ac:spMkLst>
        </pc:spChg>
      </pc:sldChg>
      <pc:sldChg chg="modSp add">
        <pc:chgData name="Steve Shellhammer" userId="0e71f22d-ee3e-49c0-82ff-dbc290af8082" providerId="ADAL" clId="{2C3236DF-BEAF-477D-8010-C217310B5A76}" dt="2020-03-16T23:25:43.902" v="5620" actId="20577"/>
        <pc:sldMkLst>
          <pc:docMk/>
          <pc:sldMk cId="3861508888" sldId="430"/>
        </pc:sldMkLst>
        <pc:spChg chg="mod">
          <ac:chgData name="Steve Shellhammer" userId="0e71f22d-ee3e-49c0-82ff-dbc290af8082" providerId="ADAL" clId="{2C3236DF-BEAF-477D-8010-C217310B5A76}" dt="2020-03-16T23:20:21.780" v="5546" actId="20577"/>
          <ac:spMkLst>
            <pc:docMk/>
            <pc:sldMk cId="3861508888" sldId="430"/>
            <ac:spMk id="2" creationId="{DD8839F9-042D-41A3-838A-BB8F4F293070}"/>
          </ac:spMkLst>
        </pc:spChg>
        <pc:spChg chg="mod">
          <ac:chgData name="Steve Shellhammer" userId="0e71f22d-ee3e-49c0-82ff-dbc290af8082" providerId="ADAL" clId="{2C3236DF-BEAF-477D-8010-C217310B5A76}" dt="2020-03-16T23:25:43.902" v="5620" actId="20577"/>
          <ac:spMkLst>
            <pc:docMk/>
            <pc:sldMk cId="3861508888" sldId="430"/>
            <ac:spMk id="3" creationId="{1A0B7CDB-40CA-4450-9513-F61674FC07D5}"/>
          </ac:spMkLst>
        </pc:spChg>
      </pc:sldChg>
      <pc:sldChg chg="modSp add">
        <pc:chgData name="Steve Shellhammer" userId="0e71f22d-ee3e-49c0-82ff-dbc290af8082" providerId="ADAL" clId="{2C3236DF-BEAF-477D-8010-C217310B5A76}" dt="2020-03-16T23:26:09.678" v="5621" actId="14100"/>
        <pc:sldMkLst>
          <pc:docMk/>
          <pc:sldMk cId="2306099757" sldId="431"/>
        </pc:sldMkLst>
        <pc:spChg chg="mod">
          <ac:chgData name="Steve Shellhammer" userId="0e71f22d-ee3e-49c0-82ff-dbc290af8082" providerId="ADAL" clId="{2C3236DF-BEAF-477D-8010-C217310B5A76}" dt="2020-03-16T19:51:16.177" v="2629" actId="1076"/>
          <ac:spMkLst>
            <pc:docMk/>
            <pc:sldMk cId="2306099757" sldId="431"/>
            <ac:spMk id="2" creationId="{E12ABB74-9070-41F2-A1EE-EC5604EAB0D0}"/>
          </ac:spMkLst>
        </pc:spChg>
        <pc:spChg chg="mod">
          <ac:chgData name="Steve Shellhammer" userId="0e71f22d-ee3e-49c0-82ff-dbc290af8082" providerId="ADAL" clId="{2C3236DF-BEAF-477D-8010-C217310B5A76}" dt="2020-03-16T23:26:09.678" v="5621" actId="14100"/>
          <ac:spMkLst>
            <pc:docMk/>
            <pc:sldMk cId="2306099757" sldId="431"/>
            <ac:spMk id="3" creationId="{D565A098-45B7-437B-8FCB-F01D5F18EC6E}"/>
          </ac:spMkLst>
        </pc:spChg>
      </pc:sldChg>
      <pc:sldChg chg="modSp add">
        <pc:chgData name="Steve Shellhammer" userId="0e71f22d-ee3e-49c0-82ff-dbc290af8082" providerId="ADAL" clId="{2C3236DF-BEAF-477D-8010-C217310B5A76}" dt="2020-03-16T23:30:15.155" v="5747" actId="14100"/>
        <pc:sldMkLst>
          <pc:docMk/>
          <pc:sldMk cId="3726641047" sldId="432"/>
        </pc:sldMkLst>
        <pc:spChg chg="mod">
          <ac:chgData name="Steve Shellhammer" userId="0e71f22d-ee3e-49c0-82ff-dbc290af8082" providerId="ADAL" clId="{2C3236DF-BEAF-477D-8010-C217310B5A76}" dt="2020-03-16T23:30:10.664" v="5746" actId="14100"/>
          <ac:spMkLst>
            <pc:docMk/>
            <pc:sldMk cId="3726641047" sldId="432"/>
            <ac:spMk id="2" creationId="{E12ABB74-9070-41F2-A1EE-EC5604EAB0D0}"/>
          </ac:spMkLst>
        </pc:spChg>
        <pc:spChg chg="mod">
          <ac:chgData name="Steve Shellhammer" userId="0e71f22d-ee3e-49c0-82ff-dbc290af8082" providerId="ADAL" clId="{2C3236DF-BEAF-477D-8010-C217310B5A76}" dt="2020-03-16T23:30:15.155" v="5747" actId="14100"/>
          <ac:spMkLst>
            <pc:docMk/>
            <pc:sldMk cId="3726641047" sldId="432"/>
            <ac:spMk id="3" creationId="{D565A098-45B7-437B-8FCB-F01D5F18EC6E}"/>
          </ac:spMkLst>
        </pc:spChg>
      </pc:sldChg>
      <pc:sldChg chg="modSp add">
        <pc:chgData name="Steve Shellhammer" userId="0e71f22d-ee3e-49c0-82ff-dbc290af8082" providerId="ADAL" clId="{2C3236DF-BEAF-477D-8010-C217310B5A76}" dt="2020-03-16T23:32:08.306" v="5829" actId="20577"/>
        <pc:sldMkLst>
          <pc:docMk/>
          <pc:sldMk cId="1095822582" sldId="433"/>
        </pc:sldMkLst>
        <pc:spChg chg="mod">
          <ac:chgData name="Steve Shellhammer" userId="0e71f22d-ee3e-49c0-82ff-dbc290af8082" providerId="ADAL" clId="{2C3236DF-BEAF-477D-8010-C217310B5A76}" dt="2020-03-16T22:48:45.963" v="4982" actId="20577"/>
          <ac:spMkLst>
            <pc:docMk/>
            <pc:sldMk cId="1095822582" sldId="433"/>
            <ac:spMk id="2" creationId="{E12ABB74-9070-41F2-A1EE-EC5604EAB0D0}"/>
          </ac:spMkLst>
        </pc:spChg>
        <pc:spChg chg="mod">
          <ac:chgData name="Steve Shellhammer" userId="0e71f22d-ee3e-49c0-82ff-dbc290af8082" providerId="ADAL" clId="{2C3236DF-BEAF-477D-8010-C217310B5A76}" dt="2020-03-16T23:32:08.306" v="5829" actId="20577"/>
          <ac:spMkLst>
            <pc:docMk/>
            <pc:sldMk cId="1095822582" sldId="433"/>
            <ac:spMk id="3" creationId="{D565A098-45B7-437B-8FCB-F01D5F18EC6E}"/>
          </ac:spMkLst>
        </pc:spChg>
      </pc:sldChg>
      <pc:sldChg chg="modSp add">
        <pc:chgData name="Steve Shellhammer" userId="0e71f22d-ee3e-49c0-82ff-dbc290af8082" providerId="ADAL" clId="{2C3236DF-BEAF-477D-8010-C217310B5A76}" dt="2020-03-16T23:32:17.348" v="5831" actId="403"/>
        <pc:sldMkLst>
          <pc:docMk/>
          <pc:sldMk cId="3861063016" sldId="434"/>
        </pc:sldMkLst>
        <pc:spChg chg="mod">
          <ac:chgData name="Steve Shellhammer" userId="0e71f22d-ee3e-49c0-82ff-dbc290af8082" providerId="ADAL" clId="{2C3236DF-BEAF-477D-8010-C217310B5A76}" dt="2020-03-16T23:32:17.348" v="5831" actId="403"/>
          <ac:spMkLst>
            <pc:docMk/>
            <pc:sldMk cId="3861063016" sldId="434"/>
            <ac:spMk id="3" creationId="{5F320B4A-B089-479D-AD94-A79D1129FA56}"/>
          </ac:spMkLst>
        </pc:spChg>
      </pc:sldChg>
      <pc:sldChg chg="add del">
        <pc:chgData name="Steve Shellhammer" userId="0e71f22d-ee3e-49c0-82ff-dbc290af8082" providerId="ADAL" clId="{2C3236DF-BEAF-477D-8010-C217310B5A76}" dt="2020-03-16T21:10:33.904" v="4333" actId="47"/>
        <pc:sldMkLst>
          <pc:docMk/>
          <pc:sldMk cId="2111017000" sldId="435"/>
        </pc:sldMkLst>
      </pc:sldChg>
      <pc:sldChg chg="add">
        <pc:chgData name="Steve Shellhammer" userId="0e71f22d-ee3e-49c0-82ff-dbc290af8082" providerId="ADAL" clId="{2C3236DF-BEAF-477D-8010-C217310B5A76}" dt="2020-03-16T21:06:45.401" v="3999"/>
        <pc:sldMkLst>
          <pc:docMk/>
          <pc:sldMk cId="96479820" sldId="436"/>
        </pc:sldMkLst>
      </pc:sldChg>
    </pc:docChg>
  </pc:docChgLst>
  <pc:docChgLst>
    <pc:chgData name="Steve Shellhammer" userId="0e71f22d-ee3e-49c0-82ff-dbc290af8082" providerId="ADAL" clId="{4D302686-D1DB-4742-854E-B2FF53276D39}"/>
    <pc:docChg chg="custSel addSld modSld">
      <pc:chgData name="Steve Shellhammer" userId="0e71f22d-ee3e-49c0-82ff-dbc290af8082" providerId="ADAL" clId="{4D302686-D1DB-4742-854E-B2FF53276D39}" dt="2020-03-20T00:30:06.917" v="526" actId="20577"/>
      <pc:docMkLst>
        <pc:docMk/>
      </pc:docMkLst>
      <pc:sldChg chg="modSp">
        <pc:chgData name="Steve Shellhammer" userId="0e71f22d-ee3e-49c0-82ff-dbc290af8082" providerId="ADAL" clId="{4D302686-D1DB-4742-854E-B2FF53276D39}" dt="2020-03-20T00:20:13.855" v="3" actId="20577"/>
        <pc:sldMkLst>
          <pc:docMk/>
          <pc:sldMk cId="3861508888" sldId="430"/>
        </pc:sldMkLst>
        <pc:spChg chg="mod">
          <ac:chgData name="Steve Shellhammer" userId="0e71f22d-ee3e-49c0-82ff-dbc290af8082" providerId="ADAL" clId="{4D302686-D1DB-4742-854E-B2FF53276D39}" dt="2020-03-20T00:20:13.855" v="3" actId="20577"/>
          <ac:spMkLst>
            <pc:docMk/>
            <pc:sldMk cId="3861508888" sldId="430"/>
            <ac:spMk id="3" creationId="{1A0B7CDB-40CA-4450-9513-F61674FC07D5}"/>
          </ac:spMkLst>
        </pc:spChg>
      </pc:sldChg>
      <pc:sldChg chg="modSp">
        <pc:chgData name="Steve Shellhammer" userId="0e71f22d-ee3e-49c0-82ff-dbc290af8082" providerId="ADAL" clId="{4D302686-D1DB-4742-854E-B2FF53276D39}" dt="2020-03-20T00:27:32.523" v="225" actId="14100"/>
        <pc:sldMkLst>
          <pc:docMk/>
          <pc:sldMk cId="3726641047" sldId="432"/>
        </pc:sldMkLst>
        <pc:spChg chg="mod">
          <ac:chgData name="Steve Shellhammer" userId="0e71f22d-ee3e-49c0-82ff-dbc290af8082" providerId="ADAL" clId="{4D302686-D1DB-4742-854E-B2FF53276D39}" dt="2020-03-20T00:27:32.523" v="225" actId="14100"/>
          <ac:spMkLst>
            <pc:docMk/>
            <pc:sldMk cId="3726641047" sldId="432"/>
            <ac:spMk id="3" creationId="{D565A098-45B7-437B-8FCB-F01D5F18EC6E}"/>
          </ac:spMkLst>
        </pc:spChg>
        <pc:picChg chg="mod">
          <ac:chgData name="Steve Shellhammer" userId="0e71f22d-ee3e-49c0-82ff-dbc290af8082" providerId="ADAL" clId="{4D302686-D1DB-4742-854E-B2FF53276D39}" dt="2020-03-20T00:27:23.663" v="223" actId="1076"/>
          <ac:picMkLst>
            <pc:docMk/>
            <pc:sldMk cId="3726641047" sldId="432"/>
            <ac:picMk id="10" creationId="{5FD8B795-43C6-4C3B-91AA-40A30C0AE719}"/>
          </ac:picMkLst>
        </pc:picChg>
      </pc:sldChg>
      <pc:sldChg chg="modSp">
        <pc:chgData name="Steve Shellhammer" userId="0e71f22d-ee3e-49c0-82ff-dbc290af8082" providerId="ADAL" clId="{4D302686-D1DB-4742-854E-B2FF53276D39}" dt="2020-03-20T00:22:22.747" v="6" actId="20577"/>
        <pc:sldMkLst>
          <pc:docMk/>
          <pc:sldMk cId="1724984556" sldId="447"/>
        </pc:sldMkLst>
        <pc:spChg chg="mod">
          <ac:chgData name="Steve Shellhammer" userId="0e71f22d-ee3e-49c0-82ff-dbc290af8082" providerId="ADAL" clId="{4D302686-D1DB-4742-854E-B2FF53276D39}" dt="2020-03-20T00:22:22.747" v="6" actId="20577"/>
          <ac:spMkLst>
            <pc:docMk/>
            <pc:sldMk cId="1724984556" sldId="447"/>
            <ac:spMk id="3" creationId="{94CB3FCF-356A-4EA1-BD4B-2F2229EB1631}"/>
          </ac:spMkLst>
        </pc:spChg>
      </pc:sldChg>
      <pc:sldChg chg="modSp add">
        <pc:chgData name="Steve Shellhammer" userId="0e71f22d-ee3e-49c0-82ff-dbc290af8082" providerId="ADAL" clId="{4D302686-D1DB-4742-854E-B2FF53276D39}" dt="2020-03-20T00:30:06.917" v="526" actId="20577"/>
        <pc:sldMkLst>
          <pc:docMk/>
          <pc:sldMk cId="432954375" sldId="449"/>
        </pc:sldMkLst>
        <pc:spChg chg="mod">
          <ac:chgData name="Steve Shellhammer" userId="0e71f22d-ee3e-49c0-82ff-dbc290af8082" providerId="ADAL" clId="{4D302686-D1DB-4742-854E-B2FF53276D39}" dt="2020-03-20T00:26:08.306" v="33" actId="14100"/>
          <ac:spMkLst>
            <pc:docMk/>
            <pc:sldMk cId="432954375" sldId="449"/>
            <ac:spMk id="2" creationId="{02C7B378-CA16-42B2-B1FC-D3D43EC8F9BA}"/>
          </ac:spMkLst>
        </pc:spChg>
        <pc:spChg chg="mod">
          <ac:chgData name="Steve Shellhammer" userId="0e71f22d-ee3e-49c0-82ff-dbc290af8082" providerId="ADAL" clId="{4D302686-D1DB-4742-854E-B2FF53276D39}" dt="2020-03-20T00:30:06.917" v="526" actId="20577"/>
          <ac:spMkLst>
            <pc:docMk/>
            <pc:sldMk cId="432954375" sldId="449"/>
            <ac:spMk id="3" creationId="{0BB80AEA-B5A1-4371-B223-094EDBBA2640}"/>
          </ac:spMkLst>
        </pc:spChg>
      </pc:sldChg>
    </pc:docChg>
  </pc:docChgLst>
  <pc:docChgLst>
    <pc:chgData name="Steve Shellhammer" userId="0e71f22d-ee3e-49c0-82ff-dbc290af8082" providerId="ADAL" clId="{C2E1A6C9-C2DF-4E6F-96D8-A5A57E9686B2}"/>
    <pc:docChg chg="undo custSel addSld delSld modSld sldOrd">
      <pc:chgData name="Steve Shellhammer" userId="0e71f22d-ee3e-49c0-82ff-dbc290af8082" providerId="ADAL" clId="{C2E1A6C9-C2DF-4E6F-96D8-A5A57E9686B2}" dt="2020-04-13T18:13:33.107" v="5099" actId="14100"/>
      <pc:docMkLst>
        <pc:docMk/>
      </pc:docMkLst>
      <pc:sldChg chg="modSp">
        <pc:chgData name="Steve Shellhammer" userId="0e71f22d-ee3e-49c0-82ff-dbc290af8082" providerId="ADAL" clId="{C2E1A6C9-C2DF-4E6F-96D8-A5A57E9686B2}" dt="2020-04-13T18:00:41.980" v="4585" actId="14100"/>
        <pc:sldMkLst>
          <pc:docMk/>
          <pc:sldMk cId="1551752920" sldId="451"/>
        </pc:sldMkLst>
        <pc:spChg chg="mod">
          <ac:chgData name="Steve Shellhammer" userId="0e71f22d-ee3e-49c0-82ff-dbc290af8082" providerId="ADAL" clId="{C2E1A6C9-C2DF-4E6F-96D8-A5A57E9686B2}" dt="2020-04-13T18:00:41.980" v="4585" actId="14100"/>
          <ac:spMkLst>
            <pc:docMk/>
            <pc:sldMk cId="1551752920" sldId="451"/>
            <ac:spMk id="3" creationId="{6C3639BB-5B45-4173-9141-BB192A280198}"/>
          </ac:spMkLst>
        </pc:spChg>
      </pc:sldChg>
      <pc:sldChg chg="modSp">
        <pc:chgData name="Steve Shellhammer" userId="0e71f22d-ee3e-49c0-82ff-dbc290af8082" providerId="ADAL" clId="{C2E1A6C9-C2DF-4E6F-96D8-A5A57E9686B2}" dt="2020-04-13T18:01:57.560" v="4599" actId="14100"/>
        <pc:sldMkLst>
          <pc:docMk/>
          <pc:sldMk cId="2186687501" sldId="452"/>
        </pc:sldMkLst>
        <pc:spChg chg="mod">
          <ac:chgData name="Steve Shellhammer" userId="0e71f22d-ee3e-49c0-82ff-dbc290af8082" providerId="ADAL" clId="{C2E1A6C9-C2DF-4E6F-96D8-A5A57E9686B2}" dt="2020-04-13T18:01:57.560" v="4599" actId="14100"/>
          <ac:spMkLst>
            <pc:docMk/>
            <pc:sldMk cId="2186687501" sldId="452"/>
            <ac:spMk id="3" creationId="{95F00F21-C9D4-41E9-8AE4-5CB8F3844943}"/>
          </ac:spMkLst>
        </pc:spChg>
      </pc:sldChg>
      <pc:sldChg chg="modSp">
        <pc:chgData name="Steve Shellhammer" userId="0e71f22d-ee3e-49c0-82ff-dbc290af8082" providerId="ADAL" clId="{C2E1A6C9-C2DF-4E6F-96D8-A5A57E9686B2}" dt="2020-04-13T18:00:57.231" v="4587" actId="14100"/>
        <pc:sldMkLst>
          <pc:docMk/>
          <pc:sldMk cId="1060126585" sldId="453"/>
        </pc:sldMkLst>
        <pc:spChg chg="mod">
          <ac:chgData name="Steve Shellhammer" userId="0e71f22d-ee3e-49c0-82ff-dbc290af8082" providerId="ADAL" clId="{C2E1A6C9-C2DF-4E6F-96D8-A5A57E9686B2}" dt="2020-04-13T18:00:57.231" v="4587" actId="14100"/>
          <ac:spMkLst>
            <pc:docMk/>
            <pc:sldMk cId="1060126585" sldId="453"/>
            <ac:spMk id="3" creationId="{1461A6B5-F0B1-452B-924B-3BBBA75B8396}"/>
          </ac:spMkLst>
        </pc:spChg>
      </pc:sldChg>
      <pc:sldChg chg="modSp">
        <pc:chgData name="Steve Shellhammer" userId="0e71f22d-ee3e-49c0-82ff-dbc290af8082" providerId="ADAL" clId="{C2E1A6C9-C2DF-4E6F-96D8-A5A57E9686B2}" dt="2020-04-13T18:02:34.389" v="4601" actId="20577"/>
        <pc:sldMkLst>
          <pc:docMk/>
          <pc:sldMk cId="1342232032" sldId="455"/>
        </pc:sldMkLst>
        <pc:spChg chg="mod">
          <ac:chgData name="Steve Shellhammer" userId="0e71f22d-ee3e-49c0-82ff-dbc290af8082" providerId="ADAL" clId="{C2E1A6C9-C2DF-4E6F-96D8-A5A57E9686B2}" dt="2020-04-13T18:02:34.389" v="4601" actId="20577"/>
          <ac:spMkLst>
            <pc:docMk/>
            <pc:sldMk cId="1342232032" sldId="455"/>
            <ac:spMk id="3" creationId="{315C0F93-D807-49F7-8FA1-B1D2A9F3F5BF}"/>
          </ac:spMkLst>
        </pc:spChg>
      </pc:sldChg>
      <pc:sldChg chg="modSp">
        <pc:chgData name="Steve Shellhammer" userId="0e71f22d-ee3e-49c0-82ff-dbc290af8082" providerId="ADAL" clId="{C2E1A6C9-C2DF-4E6F-96D8-A5A57E9686B2}" dt="2020-04-13T18:01:22.228" v="4595" actId="20577"/>
        <pc:sldMkLst>
          <pc:docMk/>
          <pc:sldMk cId="3773081017" sldId="456"/>
        </pc:sldMkLst>
        <pc:spChg chg="mod">
          <ac:chgData name="Steve Shellhammer" userId="0e71f22d-ee3e-49c0-82ff-dbc290af8082" providerId="ADAL" clId="{C2E1A6C9-C2DF-4E6F-96D8-A5A57E9686B2}" dt="2020-04-13T18:01:22.228" v="4595" actId="20577"/>
          <ac:spMkLst>
            <pc:docMk/>
            <pc:sldMk cId="3773081017" sldId="456"/>
            <ac:spMk id="3" creationId="{6124AC16-9C5D-43F0-9CF3-99CEA0D134E2}"/>
          </ac:spMkLst>
        </pc:spChg>
      </pc:sldChg>
      <pc:sldChg chg="del ord">
        <pc:chgData name="Steve Shellhammer" userId="0e71f22d-ee3e-49c0-82ff-dbc290af8082" providerId="ADAL" clId="{C2E1A6C9-C2DF-4E6F-96D8-A5A57E9686B2}" dt="2020-04-09T20:24:08.865" v="259" actId="47"/>
        <pc:sldMkLst>
          <pc:docMk/>
          <pc:sldMk cId="2134421236" sldId="457"/>
        </pc:sldMkLst>
      </pc:sldChg>
      <pc:sldChg chg="del ord">
        <pc:chgData name="Steve Shellhammer" userId="0e71f22d-ee3e-49c0-82ff-dbc290af8082" providerId="ADAL" clId="{C2E1A6C9-C2DF-4E6F-96D8-A5A57E9686B2}" dt="2020-04-09T20:24:08.865" v="259" actId="47"/>
        <pc:sldMkLst>
          <pc:docMk/>
          <pc:sldMk cId="3967816598" sldId="458"/>
        </pc:sldMkLst>
      </pc:sldChg>
      <pc:sldChg chg="modSp">
        <pc:chgData name="Steve Shellhammer" userId="0e71f22d-ee3e-49c0-82ff-dbc290af8082" providerId="ADAL" clId="{C2E1A6C9-C2DF-4E6F-96D8-A5A57E9686B2}" dt="2020-04-13T18:01:43.229" v="4597" actId="20577"/>
        <pc:sldMkLst>
          <pc:docMk/>
          <pc:sldMk cId="482122729" sldId="459"/>
        </pc:sldMkLst>
        <pc:spChg chg="mod">
          <ac:chgData name="Steve Shellhammer" userId="0e71f22d-ee3e-49c0-82ff-dbc290af8082" providerId="ADAL" clId="{C2E1A6C9-C2DF-4E6F-96D8-A5A57E9686B2}" dt="2020-04-13T18:01:43.229" v="4597" actId="20577"/>
          <ac:spMkLst>
            <pc:docMk/>
            <pc:sldMk cId="482122729" sldId="459"/>
            <ac:spMk id="2" creationId="{FE716328-4BA7-4857-AE8F-AC7BE4417083}"/>
          </ac:spMkLst>
        </pc:spChg>
      </pc:sldChg>
      <pc:sldChg chg="del ord">
        <pc:chgData name="Steve Shellhammer" userId="0e71f22d-ee3e-49c0-82ff-dbc290af8082" providerId="ADAL" clId="{C2E1A6C9-C2DF-4E6F-96D8-A5A57E9686B2}" dt="2020-04-09T20:24:08.865" v="259" actId="47"/>
        <pc:sldMkLst>
          <pc:docMk/>
          <pc:sldMk cId="2354457121" sldId="460"/>
        </pc:sldMkLst>
      </pc:sldChg>
      <pc:sldChg chg="del ord">
        <pc:chgData name="Steve Shellhammer" userId="0e71f22d-ee3e-49c0-82ff-dbc290af8082" providerId="ADAL" clId="{C2E1A6C9-C2DF-4E6F-96D8-A5A57E9686B2}" dt="2020-04-09T20:24:08.865" v="259" actId="47"/>
        <pc:sldMkLst>
          <pc:docMk/>
          <pc:sldMk cId="3239399535" sldId="461"/>
        </pc:sldMkLst>
      </pc:sldChg>
      <pc:sldChg chg="del ord">
        <pc:chgData name="Steve Shellhammer" userId="0e71f22d-ee3e-49c0-82ff-dbc290af8082" providerId="ADAL" clId="{C2E1A6C9-C2DF-4E6F-96D8-A5A57E9686B2}" dt="2020-04-09T20:24:08.865" v="259" actId="47"/>
        <pc:sldMkLst>
          <pc:docMk/>
          <pc:sldMk cId="441954562" sldId="462"/>
        </pc:sldMkLst>
      </pc:sldChg>
      <pc:sldChg chg="add">
        <pc:chgData name="Steve Shellhammer" userId="0e71f22d-ee3e-49c0-82ff-dbc290af8082" providerId="ADAL" clId="{C2E1A6C9-C2DF-4E6F-96D8-A5A57E9686B2}" dt="2020-04-13T18:11:13.268" v="5095"/>
        <pc:sldMkLst>
          <pc:docMk/>
          <pc:sldMk cId="3008196729" sldId="462"/>
        </pc:sldMkLst>
      </pc:sldChg>
      <pc:sldChg chg="del ord">
        <pc:chgData name="Steve Shellhammer" userId="0e71f22d-ee3e-49c0-82ff-dbc290af8082" providerId="ADAL" clId="{C2E1A6C9-C2DF-4E6F-96D8-A5A57E9686B2}" dt="2020-04-09T20:24:08.865" v="259" actId="47"/>
        <pc:sldMkLst>
          <pc:docMk/>
          <pc:sldMk cId="1397932930" sldId="463"/>
        </pc:sldMkLst>
      </pc:sldChg>
      <pc:sldChg chg="add">
        <pc:chgData name="Steve Shellhammer" userId="0e71f22d-ee3e-49c0-82ff-dbc290af8082" providerId="ADAL" clId="{C2E1A6C9-C2DF-4E6F-96D8-A5A57E9686B2}" dt="2020-04-13T18:11:13.268" v="5095"/>
        <pc:sldMkLst>
          <pc:docMk/>
          <pc:sldMk cId="1458790527" sldId="463"/>
        </pc:sldMkLst>
      </pc:sldChg>
      <pc:sldChg chg="modSp">
        <pc:chgData name="Steve Shellhammer" userId="0e71f22d-ee3e-49c0-82ff-dbc290af8082" providerId="ADAL" clId="{C2E1A6C9-C2DF-4E6F-96D8-A5A57E9686B2}" dt="2020-04-13T18:13:33.107" v="5099" actId="14100"/>
        <pc:sldMkLst>
          <pc:docMk/>
          <pc:sldMk cId="2762547207" sldId="464"/>
        </pc:sldMkLst>
        <pc:spChg chg="mod">
          <ac:chgData name="Steve Shellhammer" userId="0e71f22d-ee3e-49c0-82ff-dbc290af8082" providerId="ADAL" clId="{C2E1A6C9-C2DF-4E6F-96D8-A5A57E9686B2}" dt="2020-04-13T18:13:33.107" v="5099" actId="14100"/>
          <ac:spMkLst>
            <pc:docMk/>
            <pc:sldMk cId="2762547207" sldId="464"/>
            <ac:spMk id="2" creationId="{C8185D4C-5942-4A00-8195-002784751E34}"/>
          </ac:spMkLst>
        </pc:spChg>
        <pc:spChg chg="mod">
          <ac:chgData name="Steve Shellhammer" userId="0e71f22d-ee3e-49c0-82ff-dbc290af8082" providerId="ADAL" clId="{C2E1A6C9-C2DF-4E6F-96D8-A5A57E9686B2}" dt="2020-04-13T18:13:04.071" v="5098" actId="255"/>
          <ac:spMkLst>
            <pc:docMk/>
            <pc:sldMk cId="2762547207" sldId="464"/>
            <ac:spMk id="3" creationId="{C985B610-4577-4697-BE6F-42492DBC0782}"/>
          </ac:spMkLst>
        </pc:spChg>
      </pc:sldChg>
      <pc:sldChg chg="addSp delSp modSp add">
        <pc:chgData name="Steve Shellhammer" userId="0e71f22d-ee3e-49c0-82ff-dbc290af8082" providerId="ADAL" clId="{C2E1A6C9-C2DF-4E6F-96D8-A5A57E9686B2}" dt="2020-04-13T15:40:14.723" v="502" actId="20577"/>
        <pc:sldMkLst>
          <pc:docMk/>
          <pc:sldMk cId="190983113" sldId="466"/>
        </pc:sldMkLst>
        <pc:spChg chg="mod">
          <ac:chgData name="Steve Shellhammer" userId="0e71f22d-ee3e-49c0-82ff-dbc290af8082" providerId="ADAL" clId="{C2E1A6C9-C2DF-4E6F-96D8-A5A57E9686B2}" dt="2020-04-09T20:19:10.253" v="181" actId="207"/>
          <ac:spMkLst>
            <pc:docMk/>
            <pc:sldMk cId="190983113" sldId="466"/>
            <ac:spMk id="2" creationId="{7CC4B345-6D69-474C-8BB2-A59ECDF62842}"/>
          </ac:spMkLst>
        </pc:spChg>
        <pc:spChg chg="del mod">
          <ac:chgData name="Steve Shellhammer" userId="0e71f22d-ee3e-49c0-82ff-dbc290af8082" providerId="ADAL" clId="{C2E1A6C9-C2DF-4E6F-96D8-A5A57E9686B2}" dt="2020-04-09T20:18:28.045" v="175" actId="478"/>
          <ac:spMkLst>
            <pc:docMk/>
            <pc:sldMk cId="190983113" sldId="466"/>
            <ac:spMk id="3" creationId="{CADC7A55-EACC-4487-8C3D-E518B8BEF0FA}"/>
          </ac:spMkLst>
        </pc:spChg>
        <pc:spChg chg="add mod">
          <ac:chgData name="Steve Shellhammer" userId="0e71f22d-ee3e-49c0-82ff-dbc290af8082" providerId="ADAL" clId="{C2E1A6C9-C2DF-4E6F-96D8-A5A57E9686B2}" dt="2020-04-09T20:19:33.034" v="185" actId="1076"/>
          <ac:spMkLst>
            <pc:docMk/>
            <pc:sldMk cId="190983113" sldId="466"/>
            <ac:spMk id="8" creationId="{7B9C3261-080E-4D2F-809A-A174407C9109}"/>
          </ac:spMkLst>
        </pc:spChg>
        <pc:spChg chg="add mod">
          <ac:chgData name="Steve Shellhammer" userId="0e71f22d-ee3e-49c0-82ff-dbc290af8082" providerId="ADAL" clId="{C2E1A6C9-C2DF-4E6F-96D8-A5A57E9686B2}" dt="2020-04-09T20:22:24.127" v="214" actId="20577"/>
          <ac:spMkLst>
            <pc:docMk/>
            <pc:sldMk cId="190983113" sldId="466"/>
            <ac:spMk id="9" creationId="{7C3877F4-6497-4DBA-9F84-521153EB4493}"/>
          </ac:spMkLst>
        </pc:spChg>
        <pc:spChg chg="add del mod">
          <ac:chgData name="Steve Shellhammer" userId="0e71f22d-ee3e-49c0-82ff-dbc290af8082" providerId="ADAL" clId="{C2E1A6C9-C2DF-4E6F-96D8-A5A57E9686B2}" dt="2020-04-09T20:18:30.524" v="176" actId="478"/>
          <ac:spMkLst>
            <pc:docMk/>
            <pc:sldMk cId="190983113" sldId="466"/>
            <ac:spMk id="11" creationId="{E6560D96-3AEE-45BA-9A43-641222C88FAE}"/>
          </ac:spMkLst>
        </pc:spChg>
        <pc:spChg chg="add mod">
          <ac:chgData name="Steve Shellhammer" userId="0e71f22d-ee3e-49c0-82ff-dbc290af8082" providerId="ADAL" clId="{C2E1A6C9-C2DF-4E6F-96D8-A5A57E9686B2}" dt="2020-04-13T15:40:14.723" v="502" actId="20577"/>
          <ac:spMkLst>
            <pc:docMk/>
            <pc:sldMk cId="190983113" sldId="466"/>
            <ac:spMk id="14" creationId="{DC0D471C-952B-4642-81D9-08DCB648884E}"/>
          </ac:spMkLst>
        </pc:spChg>
        <pc:spChg chg="add mod">
          <ac:chgData name="Steve Shellhammer" userId="0e71f22d-ee3e-49c0-82ff-dbc290af8082" providerId="ADAL" clId="{C2E1A6C9-C2DF-4E6F-96D8-A5A57E9686B2}" dt="2020-04-09T20:22:08.999" v="208" actId="14100"/>
          <ac:spMkLst>
            <pc:docMk/>
            <pc:sldMk cId="190983113" sldId="466"/>
            <ac:spMk id="16" creationId="{CA8D1D35-4939-4F59-A21C-6244F06FBC26}"/>
          </ac:spMkLst>
        </pc:spChg>
        <pc:spChg chg="add mod">
          <ac:chgData name="Steve Shellhammer" userId="0e71f22d-ee3e-49c0-82ff-dbc290af8082" providerId="ADAL" clId="{C2E1A6C9-C2DF-4E6F-96D8-A5A57E9686B2}" dt="2020-04-09T20:23:06.484" v="254" actId="20577"/>
          <ac:spMkLst>
            <pc:docMk/>
            <pc:sldMk cId="190983113" sldId="466"/>
            <ac:spMk id="17" creationId="{3F1523C1-6F4D-4B43-946B-0663122328BB}"/>
          </ac:spMkLst>
        </pc:spChg>
        <pc:picChg chg="add mod">
          <ac:chgData name="Steve Shellhammer" userId="0e71f22d-ee3e-49c0-82ff-dbc290af8082" providerId="ADAL" clId="{C2E1A6C9-C2DF-4E6F-96D8-A5A57E9686B2}" dt="2020-04-09T20:19:26.947" v="184" actId="1076"/>
          <ac:picMkLst>
            <pc:docMk/>
            <pc:sldMk cId="190983113" sldId="466"/>
            <ac:picMk id="7" creationId="{A7A5DBBB-B051-4C4A-BF5A-43252E9A3F92}"/>
          </ac:picMkLst>
        </pc:picChg>
        <pc:cxnChg chg="add mod">
          <ac:chgData name="Steve Shellhammer" userId="0e71f22d-ee3e-49c0-82ff-dbc290af8082" providerId="ADAL" clId="{C2E1A6C9-C2DF-4E6F-96D8-A5A57E9686B2}" dt="2020-04-09T20:21:43.936" v="202" actId="1038"/>
          <ac:cxnSpMkLst>
            <pc:docMk/>
            <pc:sldMk cId="190983113" sldId="466"/>
            <ac:cxnSpMk id="13" creationId="{22F796B6-2BEE-41C8-B392-5A63F4091E26}"/>
          </ac:cxnSpMkLst>
        </pc:cxnChg>
        <pc:cxnChg chg="add mod">
          <ac:chgData name="Steve Shellhammer" userId="0e71f22d-ee3e-49c0-82ff-dbc290af8082" providerId="ADAL" clId="{C2E1A6C9-C2DF-4E6F-96D8-A5A57E9686B2}" dt="2020-04-09T21:39:20.373" v="356" actId="14100"/>
          <ac:cxnSpMkLst>
            <pc:docMk/>
            <pc:sldMk cId="190983113" sldId="466"/>
            <ac:cxnSpMk id="15" creationId="{90093320-06C8-4404-9AB8-122D381573F1}"/>
          </ac:cxnSpMkLst>
        </pc:cxnChg>
        <pc:cxnChg chg="add mod">
          <ac:chgData name="Steve Shellhammer" userId="0e71f22d-ee3e-49c0-82ff-dbc290af8082" providerId="ADAL" clId="{C2E1A6C9-C2DF-4E6F-96D8-A5A57E9686B2}" dt="2020-04-09T20:23:25.581" v="258" actId="14100"/>
          <ac:cxnSpMkLst>
            <pc:docMk/>
            <pc:sldMk cId="190983113" sldId="466"/>
            <ac:cxnSpMk id="18" creationId="{0E0C6A6B-847C-4429-BB3C-B7EAD08B00FB}"/>
          </ac:cxnSpMkLst>
        </pc:cxnChg>
      </pc:sldChg>
      <pc:sldChg chg="modSp add">
        <pc:chgData name="Steve Shellhammer" userId="0e71f22d-ee3e-49c0-82ff-dbc290af8082" providerId="ADAL" clId="{C2E1A6C9-C2DF-4E6F-96D8-A5A57E9686B2}" dt="2020-04-13T16:09:09.024" v="1524"/>
        <pc:sldMkLst>
          <pc:docMk/>
          <pc:sldMk cId="2353291304" sldId="467"/>
        </pc:sldMkLst>
        <pc:spChg chg="mod">
          <ac:chgData name="Steve Shellhammer" userId="0e71f22d-ee3e-49c0-82ff-dbc290af8082" providerId="ADAL" clId="{C2E1A6C9-C2DF-4E6F-96D8-A5A57E9686B2}" dt="2020-04-13T15:46:41.080" v="1139" actId="14100"/>
          <ac:spMkLst>
            <pc:docMk/>
            <pc:sldMk cId="2353291304" sldId="467"/>
            <ac:spMk id="2" creationId="{FA7E119D-5AF1-46CD-962B-0264104B5570}"/>
          </ac:spMkLst>
        </pc:spChg>
        <pc:spChg chg="mod">
          <ac:chgData name="Steve Shellhammer" userId="0e71f22d-ee3e-49c0-82ff-dbc290af8082" providerId="ADAL" clId="{C2E1A6C9-C2DF-4E6F-96D8-A5A57E9686B2}" dt="2020-04-13T16:09:09.024" v="1524"/>
          <ac:spMkLst>
            <pc:docMk/>
            <pc:sldMk cId="2353291304" sldId="467"/>
            <ac:spMk id="3" creationId="{B371ACC5-563A-4256-B561-7F972DFB41DD}"/>
          </ac:spMkLst>
        </pc:spChg>
      </pc:sldChg>
      <pc:sldChg chg="addSp modSp add">
        <pc:chgData name="Steve Shellhammer" userId="0e71f22d-ee3e-49c0-82ff-dbc290af8082" providerId="ADAL" clId="{C2E1A6C9-C2DF-4E6F-96D8-A5A57E9686B2}" dt="2020-04-13T16:59:12.721" v="2339" actId="1076"/>
        <pc:sldMkLst>
          <pc:docMk/>
          <pc:sldMk cId="3771648727" sldId="468"/>
        </pc:sldMkLst>
        <pc:spChg chg="mod">
          <ac:chgData name="Steve Shellhammer" userId="0e71f22d-ee3e-49c0-82ff-dbc290af8082" providerId="ADAL" clId="{C2E1A6C9-C2DF-4E6F-96D8-A5A57E9686B2}" dt="2020-04-11T23:11:49.292" v="419" actId="14100"/>
          <ac:spMkLst>
            <pc:docMk/>
            <pc:sldMk cId="3771648727" sldId="468"/>
            <ac:spMk id="2" creationId="{C9BB90B1-DC2D-4846-A1FF-6A3387576806}"/>
          </ac:spMkLst>
        </pc:spChg>
        <pc:spChg chg="mod">
          <ac:chgData name="Steve Shellhammer" userId="0e71f22d-ee3e-49c0-82ff-dbc290af8082" providerId="ADAL" clId="{C2E1A6C9-C2DF-4E6F-96D8-A5A57E9686B2}" dt="2020-04-13T16:59:12.721" v="2339" actId="1076"/>
          <ac:spMkLst>
            <pc:docMk/>
            <pc:sldMk cId="3771648727" sldId="468"/>
            <ac:spMk id="3" creationId="{C20D6877-810B-4488-BA80-3E7D9E7B481B}"/>
          </ac:spMkLst>
        </pc:spChg>
        <pc:picChg chg="add mod">
          <ac:chgData name="Steve Shellhammer" userId="0e71f22d-ee3e-49c0-82ff-dbc290af8082" providerId="ADAL" clId="{C2E1A6C9-C2DF-4E6F-96D8-A5A57E9686B2}" dt="2020-04-11T23:11:46.198" v="418" actId="1076"/>
          <ac:picMkLst>
            <pc:docMk/>
            <pc:sldMk cId="3771648727" sldId="468"/>
            <ac:picMk id="7" creationId="{08A65842-FA69-44F5-AE32-1DDDD16AE657}"/>
          </ac:picMkLst>
        </pc:picChg>
      </pc:sldChg>
      <pc:sldChg chg="addSp delSp modSp add">
        <pc:chgData name="Steve Shellhammer" userId="0e71f22d-ee3e-49c0-82ff-dbc290af8082" providerId="ADAL" clId="{C2E1A6C9-C2DF-4E6F-96D8-A5A57E9686B2}" dt="2020-04-13T16:09:19.595" v="1527" actId="1036"/>
        <pc:sldMkLst>
          <pc:docMk/>
          <pc:sldMk cId="3391500124" sldId="469"/>
        </pc:sldMkLst>
        <pc:spChg chg="mod">
          <ac:chgData name="Steve Shellhammer" userId="0e71f22d-ee3e-49c0-82ff-dbc290af8082" providerId="ADAL" clId="{C2E1A6C9-C2DF-4E6F-96D8-A5A57E9686B2}" dt="2020-04-13T16:06:58.462" v="1519" actId="14100"/>
          <ac:spMkLst>
            <pc:docMk/>
            <pc:sldMk cId="3391500124" sldId="469"/>
            <ac:spMk id="2" creationId="{86F362CA-B002-48EB-B5B4-99ADBCD1F079}"/>
          </ac:spMkLst>
        </pc:spChg>
        <pc:spChg chg="del">
          <ac:chgData name="Steve Shellhammer" userId="0e71f22d-ee3e-49c0-82ff-dbc290af8082" providerId="ADAL" clId="{C2E1A6C9-C2DF-4E6F-96D8-A5A57E9686B2}" dt="2020-04-13T15:48:22.366" v="1161" actId="3680"/>
          <ac:spMkLst>
            <pc:docMk/>
            <pc:sldMk cId="3391500124" sldId="469"/>
            <ac:spMk id="3" creationId="{985A2C9B-D417-4ADD-8A64-AF69837AA144}"/>
          </ac:spMkLst>
        </pc:spChg>
        <pc:spChg chg="add mod">
          <ac:chgData name="Steve Shellhammer" userId="0e71f22d-ee3e-49c0-82ff-dbc290af8082" providerId="ADAL" clId="{C2E1A6C9-C2DF-4E6F-96D8-A5A57E9686B2}" dt="2020-04-13T16:06:25.628" v="1518" actId="1076"/>
          <ac:spMkLst>
            <pc:docMk/>
            <pc:sldMk cId="3391500124" sldId="469"/>
            <ac:spMk id="9" creationId="{0A5AAC88-3B90-42AA-8600-982525FB40FB}"/>
          </ac:spMkLst>
        </pc:spChg>
        <pc:graphicFrameChg chg="add mod ord modGraphic">
          <ac:chgData name="Steve Shellhammer" userId="0e71f22d-ee3e-49c0-82ff-dbc290af8082" providerId="ADAL" clId="{C2E1A6C9-C2DF-4E6F-96D8-A5A57E9686B2}" dt="2020-04-13T16:09:19.595" v="1527" actId="1036"/>
          <ac:graphicFrameMkLst>
            <pc:docMk/>
            <pc:sldMk cId="3391500124" sldId="469"/>
            <ac:graphicFrameMk id="7" creationId="{B7844D8F-7E81-4A1E-AD47-6C201B718909}"/>
          </ac:graphicFrameMkLst>
        </pc:graphicFrameChg>
      </pc:sldChg>
      <pc:sldChg chg="modSp add del">
        <pc:chgData name="Steve Shellhammer" userId="0e71f22d-ee3e-49c0-82ff-dbc290af8082" providerId="ADAL" clId="{C2E1A6C9-C2DF-4E6F-96D8-A5A57E9686B2}" dt="2020-04-13T16:27:48.887" v="1788" actId="47"/>
        <pc:sldMkLst>
          <pc:docMk/>
          <pc:sldMk cId="3712648641" sldId="470"/>
        </pc:sldMkLst>
        <pc:spChg chg="mod">
          <ac:chgData name="Steve Shellhammer" userId="0e71f22d-ee3e-49c0-82ff-dbc290af8082" providerId="ADAL" clId="{C2E1A6C9-C2DF-4E6F-96D8-A5A57E9686B2}" dt="2020-04-13T16:05:58.530" v="1503" actId="14100"/>
          <ac:spMkLst>
            <pc:docMk/>
            <pc:sldMk cId="3712648641" sldId="470"/>
            <ac:spMk id="3" creationId="{93E19413-9EC2-4293-98F4-8DF59D9F0812}"/>
          </ac:spMkLst>
        </pc:spChg>
      </pc:sldChg>
      <pc:sldChg chg="addSp modSp add">
        <pc:chgData name="Steve Shellhammer" userId="0e71f22d-ee3e-49c0-82ff-dbc290af8082" providerId="ADAL" clId="{C2E1A6C9-C2DF-4E6F-96D8-A5A57E9686B2}" dt="2020-04-13T16:59:35.600" v="2340" actId="1037"/>
        <pc:sldMkLst>
          <pc:docMk/>
          <pc:sldMk cId="2650727339" sldId="471"/>
        </pc:sldMkLst>
        <pc:spChg chg="mod">
          <ac:chgData name="Steve Shellhammer" userId="0e71f22d-ee3e-49c0-82ff-dbc290af8082" providerId="ADAL" clId="{C2E1A6C9-C2DF-4E6F-96D8-A5A57E9686B2}" dt="2020-04-13T16:26:28.518" v="1784" actId="14100"/>
          <ac:spMkLst>
            <pc:docMk/>
            <pc:sldMk cId="2650727339" sldId="471"/>
            <ac:spMk id="2" creationId="{E01C0FD4-6862-43F8-B4BC-1527F7591733}"/>
          </ac:spMkLst>
        </pc:spChg>
        <pc:spChg chg="mod">
          <ac:chgData name="Steve Shellhammer" userId="0e71f22d-ee3e-49c0-82ff-dbc290af8082" providerId="ADAL" clId="{C2E1A6C9-C2DF-4E6F-96D8-A5A57E9686B2}" dt="2020-04-13T16:40:19.226" v="1913" actId="1076"/>
          <ac:spMkLst>
            <pc:docMk/>
            <pc:sldMk cId="2650727339" sldId="471"/>
            <ac:spMk id="3" creationId="{CA4AB993-907B-466E-AC64-229C72F45733}"/>
          </ac:spMkLst>
        </pc:spChg>
        <pc:picChg chg="add mod">
          <ac:chgData name="Steve Shellhammer" userId="0e71f22d-ee3e-49c0-82ff-dbc290af8082" providerId="ADAL" clId="{C2E1A6C9-C2DF-4E6F-96D8-A5A57E9686B2}" dt="2020-04-13T16:59:35.600" v="2340" actId="1037"/>
          <ac:picMkLst>
            <pc:docMk/>
            <pc:sldMk cId="2650727339" sldId="471"/>
            <ac:picMk id="7" creationId="{5FC6D201-17A4-4078-9705-64ED8AB432CC}"/>
          </ac:picMkLst>
        </pc:picChg>
      </pc:sldChg>
      <pc:sldChg chg="addSp modSp add">
        <pc:chgData name="Steve Shellhammer" userId="0e71f22d-ee3e-49c0-82ff-dbc290af8082" providerId="ADAL" clId="{C2E1A6C9-C2DF-4E6F-96D8-A5A57E9686B2}" dt="2020-04-13T18:12:26.359" v="5096" actId="20577"/>
        <pc:sldMkLst>
          <pc:docMk/>
          <pc:sldMk cId="1915596019" sldId="472"/>
        </pc:sldMkLst>
        <pc:spChg chg="mod">
          <ac:chgData name="Steve Shellhammer" userId="0e71f22d-ee3e-49c0-82ff-dbc290af8082" providerId="ADAL" clId="{C2E1A6C9-C2DF-4E6F-96D8-A5A57E9686B2}" dt="2020-04-13T16:53:46.167" v="2319" actId="20577"/>
          <ac:spMkLst>
            <pc:docMk/>
            <pc:sldMk cId="1915596019" sldId="472"/>
            <ac:spMk id="2" creationId="{D700D5AD-362F-4E95-89D7-0BB27915CB22}"/>
          </ac:spMkLst>
        </pc:spChg>
        <pc:spChg chg="mod">
          <ac:chgData name="Steve Shellhammer" userId="0e71f22d-ee3e-49c0-82ff-dbc290af8082" providerId="ADAL" clId="{C2E1A6C9-C2DF-4E6F-96D8-A5A57E9686B2}" dt="2020-04-13T18:12:26.359" v="5096" actId="20577"/>
          <ac:spMkLst>
            <pc:docMk/>
            <pc:sldMk cId="1915596019" sldId="472"/>
            <ac:spMk id="3" creationId="{6C424619-B2FD-41D4-93D3-B4DD6F48943F}"/>
          </ac:spMkLst>
        </pc:spChg>
        <pc:picChg chg="add mod">
          <ac:chgData name="Steve Shellhammer" userId="0e71f22d-ee3e-49c0-82ff-dbc290af8082" providerId="ADAL" clId="{C2E1A6C9-C2DF-4E6F-96D8-A5A57E9686B2}" dt="2020-04-13T16:54:47.083" v="2330" actId="1037"/>
          <ac:picMkLst>
            <pc:docMk/>
            <pc:sldMk cId="1915596019" sldId="472"/>
            <ac:picMk id="7" creationId="{8EC9EBF7-888B-4334-9D89-70F83A31A4AF}"/>
          </ac:picMkLst>
        </pc:picChg>
      </pc:sldChg>
      <pc:sldChg chg="modSp add">
        <pc:chgData name="Steve Shellhammer" userId="0e71f22d-ee3e-49c0-82ff-dbc290af8082" providerId="ADAL" clId="{C2E1A6C9-C2DF-4E6F-96D8-A5A57E9686B2}" dt="2020-04-13T18:12:35.916" v="5097" actId="14100"/>
        <pc:sldMkLst>
          <pc:docMk/>
          <pc:sldMk cId="2732014140" sldId="473"/>
        </pc:sldMkLst>
        <pc:spChg chg="mod">
          <ac:chgData name="Steve Shellhammer" userId="0e71f22d-ee3e-49c0-82ff-dbc290af8082" providerId="ADAL" clId="{C2E1A6C9-C2DF-4E6F-96D8-A5A57E9686B2}" dt="2020-04-13T17:07:59.071" v="3301" actId="14100"/>
          <ac:spMkLst>
            <pc:docMk/>
            <pc:sldMk cId="2732014140" sldId="473"/>
            <ac:spMk id="2" creationId="{4400264D-110D-43E0-8B55-94BF28E90592}"/>
          </ac:spMkLst>
        </pc:spChg>
        <pc:spChg chg="mod">
          <ac:chgData name="Steve Shellhammer" userId="0e71f22d-ee3e-49c0-82ff-dbc290af8082" providerId="ADAL" clId="{C2E1A6C9-C2DF-4E6F-96D8-A5A57E9686B2}" dt="2020-04-13T18:12:35.916" v="5097" actId="14100"/>
          <ac:spMkLst>
            <pc:docMk/>
            <pc:sldMk cId="2732014140" sldId="473"/>
            <ac:spMk id="3" creationId="{D6980869-598B-47B7-8A80-0874984CAD5C}"/>
          </ac:spMkLst>
        </pc:spChg>
      </pc:sldChg>
      <pc:sldChg chg="addSp delSp modSp add">
        <pc:chgData name="Steve Shellhammer" userId="0e71f22d-ee3e-49c0-82ff-dbc290af8082" providerId="ADAL" clId="{C2E1A6C9-C2DF-4E6F-96D8-A5A57E9686B2}" dt="2020-04-13T17:19:42.244" v="3949" actId="2165"/>
        <pc:sldMkLst>
          <pc:docMk/>
          <pc:sldMk cId="2114423317" sldId="474"/>
        </pc:sldMkLst>
        <pc:spChg chg="mod">
          <ac:chgData name="Steve Shellhammer" userId="0e71f22d-ee3e-49c0-82ff-dbc290af8082" providerId="ADAL" clId="{C2E1A6C9-C2DF-4E6F-96D8-A5A57E9686B2}" dt="2020-04-13T17:08:17.114" v="3328" actId="14100"/>
          <ac:spMkLst>
            <pc:docMk/>
            <pc:sldMk cId="2114423317" sldId="474"/>
            <ac:spMk id="2" creationId="{E515A150-52F5-4B01-9A05-42358F0AC5D7}"/>
          </ac:spMkLst>
        </pc:spChg>
        <pc:spChg chg="del mod">
          <ac:chgData name="Steve Shellhammer" userId="0e71f22d-ee3e-49c0-82ff-dbc290af8082" providerId="ADAL" clId="{C2E1A6C9-C2DF-4E6F-96D8-A5A57E9686B2}" dt="2020-04-13T17:15:21.270" v="3785" actId="478"/>
          <ac:spMkLst>
            <pc:docMk/>
            <pc:sldMk cId="2114423317" sldId="474"/>
            <ac:spMk id="3" creationId="{A2900987-94C7-435E-B92E-BE0C5031F97D}"/>
          </ac:spMkLst>
        </pc:spChg>
        <pc:spChg chg="add del mod">
          <ac:chgData name="Steve Shellhammer" userId="0e71f22d-ee3e-49c0-82ff-dbc290af8082" providerId="ADAL" clId="{C2E1A6C9-C2DF-4E6F-96D8-A5A57E9686B2}" dt="2020-04-13T17:15:24.087" v="3786" actId="478"/>
          <ac:spMkLst>
            <pc:docMk/>
            <pc:sldMk cId="2114423317" sldId="474"/>
            <ac:spMk id="9" creationId="{AAB521A0-ACDB-4325-9056-AD52A2BEA905}"/>
          </ac:spMkLst>
        </pc:spChg>
        <pc:graphicFrameChg chg="add mod modGraphic">
          <ac:chgData name="Steve Shellhammer" userId="0e71f22d-ee3e-49c0-82ff-dbc290af8082" providerId="ADAL" clId="{C2E1A6C9-C2DF-4E6F-96D8-A5A57E9686B2}" dt="2020-04-13T17:19:42.244" v="3949" actId="2165"/>
          <ac:graphicFrameMkLst>
            <pc:docMk/>
            <pc:sldMk cId="2114423317" sldId="474"/>
            <ac:graphicFrameMk id="7" creationId="{0F023AC1-69F5-49A8-939A-7A4C508A826D}"/>
          </ac:graphicFrameMkLst>
        </pc:graphicFrameChg>
      </pc:sldChg>
      <pc:sldChg chg="modSp add">
        <pc:chgData name="Steve Shellhammer" userId="0e71f22d-ee3e-49c0-82ff-dbc290af8082" providerId="ADAL" clId="{C2E1A6C9-C2DF-4E6F-96D8-A5A57E9686B2}" dt="2020-04-13T18:09:39.246" v="5094" actId="20577"/>
        <pc:sldMkLst>
          <pc:docMk/>
          <pc:sldMk cId="3308017767" sldId="475"/>
        </pc:sldMkLst>
        <pc:spChg chg="mod">
          <ac:chgData name="Steve Shellhammer" userId="0e71f22d-ee3e-49c0-82ff-dbc290af8082" providerId="ADAL" clId="{C2E1A6C9-C2DF-4E6F-96D8-A5A57E9686B2}" dt="2020-04-13T18:03:36.580" v="4620" actId="404"/>
          <ac:spMkLst>
            <pc:docMk/>
            <pc:sldMk cId="3308017767" sldId="475"/>
            <ac:spMk id="2" creationId="{AD7C77C5-59B4-4AA7-8D30-B5B1EA46C742}"/>
          </ac:spMkLst>
        </pc:spChg>
        <pc:spChg chg="mod">
          <ac:chgData name="Steve Shellhammer" userId="0e71f22d-ee3e-49c0-82ff-dbc290af8082" providerId="ADAL" clId="{C2E1A6C9-C2DF-4E6F-96D8-A5A57E9686B2}" dt="2020-04-13T18:09:39.246" v="5094" actId="20577"/>
          <ac:spMkLst>
            <pc:docMk/>
            <pc:sldMk cId="3308017767" sldId="475"/>
            <ac:spMk id="3" creationId="{EAB61895-96DE-4292-88ED-55A73AC54C6F}"/>
          </ac:spMkLst>
        </pc:spChg>
      </pc:sldChg>
      <pc:sldChg chg="add">
        <pc:chgData name="Steve Shellhammer" userId="0e71f22d-ee3e-49c0-82ff-dbc290af8082" providerId="ADAL" clId="{C2E1A6C9-C2DF-4E6F-96D8-A5A57E9686B2}" dt="2020-04-13T18:11:13.268" v="5095"/>
        <pc:sldMkLst>
          <pc:docMk/>
          <pc:sldMk cId="308647179" sldId="476"/>
        </pc:sldMkLst>
      </pc:sldChg>
      <pc:sldChg chg="add">
        <pc:chgData name="Steve Shellhammer" userId="0e71f22d-ee3e-49c0-82ff-dbc290af8082" providerId="ADAL" clId="{C2E1A6C9-C2DF-4E6F-96D8-A5A57E9686B2}" dt="2020-04-13T18:11:13.268" v="5095"/>
        <pc:sldMkLst>
          <pc:docMk/>
          <pc:sldMk cId="2248925092" sldId="477"/>
        </pc:sldMkLst>
      </pc:sldChg>
    </pc:docChg>
  </pc:docChgLst>
  <pc:docChgLst>
    <pc:chgData name="Steve Shellhammer" userId="0e71f22d-ee3e-49c0-82ff-dbc290af8082" providerId="ADAL" clId="{C93C01C1-F689-4098-B64E-FB51E58D407E}"/>
    <pc:docChg chg="custSel addSld delSld modSld">
      <pc:chgData name="Steve Shellhammer" userId="0e71f22d-ee3e-49c0-82ff-dbc290af8082" providerId="ADAL" clId="{C93C01C1-F689-4098-B64E-FB51E58D407E}" dt="2020-03-19T23:29:09.659" v="3481" actId="6549"/>
      <pc:docMkLst>
        <pc:docMk/>
      </pc:docMkLst>
      <pc:sldChg chg="modSp">
        <pc:chgData name="Steve Shellhammer" userId="0e71f22d-ee3e-49c0-82ff-dbc290af8082" providerId="ADAL" clId="{C93C01C1-F689-4098-B64E-FB51E58D407E}" dt="2020-03-19T23:29:09.659" v="3481" actId="6549"/>
        <pc:sldMkLst>
          <pc:docMk/>
          <pc:sldMk cId="249070322" sldId="406"/>
        </pc:sldMkLst>
        <pc:spChg chg="mod">
          <ac:chgData name="Steve Shellhammer" userId="0e71f22d-ee3e-49c0-82ff-dbc290af8082" providerId="ADAL" clId="{C93C01C1-F689-4098-B64E-FB51E58D407E}" dt="2020-03-19T21:30:43.238" v="1532" actId="14100"/>
          <ac:spMkLst>
            <pc:docMk/>
            <pc:sldMk cId="249070322" sldId="406"/>
            <ac:spMk id="2" creationId="{3C0036DD-2AB6-43AF-800F-05AEB9EAC261}"/>
          </ac:spMkLst>
        </pc:spChg>
        <pc:spChg chg="mod">
          <ac:chgData name="Steve Shellhammer" userId="0e71f22d-ee3e-49c0-82ff-dbc290af8082" providerId="ADAL" clId="{C93C01C1-F689-4098-B64E-FB51E58D407E}" dt="2020-03-19T23:29:09.659" v="3481" actId="6549"/>
          <ac:spMkLst>
            <pc:docMk/>
            <pc:sldMk cId="249070322" sldId="406"/>
            <ac:spMk id="3" creationId="{9A6A71E9-257A-4B1B-953B-22AFDB361028}"/>
          </ac:spMkLst>
        </pc:spChg>
      </pc:sldChg>
      <pc:sldChg chg="modSp">
        <pc:chgData name="Steve Shellhammer" userId="0e71f22d-ee3e-49c0-82ff-dbc290af8082" providerId="ADAL" clId="{C93C01C1-F689-4098-B64E-FB51E58D407E}" dt="2020-03-19T00:16:46.005" v="215" actId="20577"/>
        <pc:sldMkLst>
          <pc:docMk/>
          <pc:sldMk cId="1035274922" sldId="427"/>
        </pc:sldMkLst>
        <pc:spChg chg="mod">
          <ac:chgData name="Steve Shellhammer" userId="0e71f22d-ee3e-49c0-82ff-dbc290af8082" providerId="ADAL" clId="{C93C01C1-F689-4098-B64E-FB51E58D407E}" dt="2020-03-19T00:16:46.005" v="215" actId="20577"/>
          <ac:spMkLst>
            <pc:docMk/>
            <pc:sldMk cId="1035274922" sldId="427"/>
            <ac:spMk id="3" creationId="{12307F9D-418F-48EB-8648-6384238537F5}"/>
          </ac:spMkLst>
        </pc:spChg>
      </pc:sldChg>
      <pc:sldChg chg="modSp">
        <pc:chgData name="Steve Shellhammer" userId="0e71f22d-ee3e-49c0-82ff-dbc290af8082" providerId="ADAL" clId="{C93C01C1-F689-4098-B64E-FB51E58D407E}" dt="2020-03-19T00:13:49.299" v="103" actId="6549"/>
        <pc:sldMkLst>
          <pc:docMk/>
          <pc:sldMk cId="3538506041" sldId="428"/>
        </pc:sldMkLst>
        <pc:spChg chg="mod">
          <ac:chgData name="Steve Shellhammer" userId="0e71f22d-ee3e-49c0-82ff-dbc290af8082" providerId="ADAL" clId="{C93C01C1-F689-4098-B64E-FB51E58D407E}" dt="2020-03-19T00:13:49.299" v="103" actId="6549"/>
          <ac:spMkLst>
            <pc:docMk/>
            <pc:sldMk cId="3538506041" sldId="428"/>
            <ac:spMk id="9" creationId="{8F879E95-2107-490C-866A-705CC623A0F1}"/>
          </ac:spMkLst>
        </pc:spChg>
      </pc:sldChg>
      <pc:sldChg chg="modSp">
        <pc:chgData name="Steve Shellhammer" userId="0e71f22d-ee3e-49c0-82ff-dbc290af8082" providerId="ADAL" clId="{C93C01C1-F689-4098-B64E-FB51E58D407E}" dt="2020-03-19T00:15:18.506" v="140" actId="20577"/>
        <pc:sldMkLst>
          <pc:docMk/>
          <pc:sldMk cId="3861508888" sldId="430"/>
        </pc:sldMkLst>
        <pc:spChg chg="mod">
          <ac:chgData name="Steve Shellhammer" userId="0e71f22d-ee3e-49c0-82ff-dbc290af8082" providerId="ADAL" clId="{C93C01C1-F689-4098-B64E-FB51E58D407E}" dt="2020-03-19T00:15:18.506" v="140" actId="20577"/>
          <ac:spMkLst>
            <pc:docMk/>
            <pc:sldMk cId="3861508888" sldId="430"/>
            <ac:spMk id="3" creationId="{1A0B7CDB-40CA-4450-9513-F61674FC07D5}"/>
          </ac:spMkLst>
        </pc:spChg>
      </pc:sldChg>
      <pc:sldChg chg="addSp delSp modSp">
        <pc:chgData name="Steve Shellhammer" userId="0e71f22d-ee3e-49c0-82ff-dbc290af8082" providerId="ADAL" clId="{C93C01C1-F689-4098-B64E-FB51E58D407E}" dt="2020-03-19T22:26:12.306" v="2396" actId="1076"/>
        <pc:sldMkLst>
          <pc:docMk/>
          <pc:sldMk cId="3726641047" sldId="432"/>
        </pc:sldMkLst>
        <pc:spChg chg="mod">
          <ac:chgData name="Steve Shellhammer" userId="0e71f22d-ee3e-49c0-82ff-dbc290af8082" providerId="ADAL" clId="{C93C01C1-F689-4098-B64E-FB51E58D407E}" dt="2020-03-19T21:12:18.076" v="1268" actId="14100"/>
          <ac:spMkLst>
            <pc:docMk/>
            <pc:sldMk cId="3726641047" sldId="432"/>
            <ac:spMk id="2" creationId="{E12ABB74-9070-41F2-A1EE-EC5604EAB0D0}"/>
          </ac:spMkLst>
        </pc:spChg>
        <pc:spChg chg="mod">
          <ac:chgData name="Steve Shellhammer" userId="0e71f22d-ee3e-49c0-82ff-dbc290af8082" providerId="ADAL" clId="{C93C01C1-F689-4098-B64E-FB51E58D407E}" dt="2020-03-19T21:12:35.320" v="1273" actId="1076"/>
          <ac:spMkLst>
            <pc:docMk/>
            <pc:sldMk cId="3726641047" sldId="432"/>
            <ac:spMk id="3" creationId="{D565A098-45B7-437B-8FCB-F01D5F18EC6E}"/>
          </ac:spMkLst>
        </pc:spChg>
        <pc:spChg chg="add del mod">
          <ac:chgData name="Steve Shellhammer" userId="0e71f22d-ee3e-49c0-82ff-dbc290af8082" providerId="ADAL" clId="{C93C01C1-F689-4098-B64E-FB51E58D407E}" dt="2020-03-19T21:12:31.344" v="1272" actId="478"/>
          <ac:spMkLst>
            <pc:docMk/>
            <pc:sldMk cId="3726641047" sldId="432"/>
            <ac:spMk id="7" creationId="{A9295269-0180-4158-8BEE-09543FBA5BD1}"/>
          </ac:spMkLst>
        </pc:spChg>
        <pc:picChg chg="add del mod">
          <ac:chgData name="Steve Shellhammer" userId="0e71f22d-ee3e-49c0-82ff-dbc290af8082" providerId="ADAL" clId="{C93C01C1-F689-4098-B64E-FB51E58D407E}" dt="2020-03-19T21:18:46.224" v="1281" actId="478"/>
          <ac:picMkLst>
            <pc:docMk/>
            <pc:sldMk cId="3726641047" sldId="432"/>
            <ac:picMk id="8" creationId="{6F23ACEB-896A-4433-A276-1F776768691E}"/>
          </ac:picMkLst>
        </pc:picChg>
        <pc:picChg chg="add del mod">
          <ac:chgData name="Steve Shellhammer" userId="0e71f22d-ee3e-49c0-82ff-dbc290af8082" providerId="ADAL" clId="{C93C01C1-F689-4098-B64E-FB51E58D407E}" dt="2020-03-19T22:24:57.530" v="2390" actId="478"/>
          <ac:picMkLst>
            <pc:docMk/>
            <pc:sldMk cId="3726641047" sldId="432"/>
            <ac:picMk id="9" creationId="{D64179A3-B40B-4FF6-90B5-4888EA18FB2A}"/>
          </ac:picMkLst>
        </pc:picChg>
        <pc:picChg chg="add mod">
          <ac:chgData name="Steve Shellhammer" userId="0e71f22d-ee3e-49c0-82ff-dbc290af8082" providerId="ADAL" clId="{C93C01C1-F689-4098-B64E-FB51E58D407E}" dt="2020-03-19T22:26:12.306" v="2396" actId="1076"/>
          <ac:picMkLst>
            <pc:docMk/>
            <pc:sldMk cId="3726641047" sldId="432"/>
            <ac:picMk id="10" creationId="{5FD8B795-43C6-4C3B-91AA-40A30C0AE719}"/>
          </ac:picMkLst>
        </pc:picChg>
      </pc:sldChg>
      <pc:sldChg chg="addSp delSp modSp">
        <pc:chgData name="Steve Shellhammer" userId="0e71f22d-ee3e-49c0-82ff-dbc290af8082" providerId="ADAL" clId="{C93C01C1-F689-4098-B64E-FB51E58D407E}" dt="2020-03-19T22:26:33.032" v="2399" actId="14100"/>
        <pc:sldMkLst>
          <pc:docMk/>
          <pc:sldMk cId="1095822582" sldId="433"/>
        </pc:sldMkLst>
        <pc:spChg chg="mod">
          <ac:chgData name="Steve Shellhammer" userId="0e71f22d-ee3e-49c0-82ff-dbc290af8082" providerId="ADAL" clId="{C93C01C1-F689-4098-B64E-FB51E58D407E}" dt="2020-03-19T21:13:20.522" v="1279" actId="14100"/>
          <ac:spMkLst>
            <pc:docMk/>
            <pc:sldMk cId="1095822582" sldId="433"/>
            <ac:spMk id="2" creationId="{E12ABB74-9070-41F2-A1EE-EC5604EAB0D0}"/>
          </ac:spMkLst>
        </pc:spChg>
        <pc:spChg chg="mod">
          <ac:chgData name="Steve Shellhammer" userId="0e71f22d-ee3e-49c0-82ff-dbc290af8082" providerId="ADAL" clId="{C93C01C1-F689-4098-B64E-FB51E58D407E}" dt="2020-03-19T21:13:23.522" v="1280" actId="1076"/>
          <ac:spMkLst>
            <pc:docMk/>
            <pc:sldMk cId="1095822582" sldId="433"/>
            <ac:spMk id="3" creationId="{D565A098-45B7-437B-8FCB-F01D5F18EC6E}"/>
          </ac:spMkLst>
        </pc:spChg>
        <pc:spChg chg="add del">
          <ac:chgData name="Steve Shellhammer" userId="0e71f22d-ee3e-49c0-82ff-dbc290af8082" providerId="ADAL" clId="{C93C01C1-F689-4098-B64E-FB51E58D407E}" dt="2020-03-19T21:19:09.682" v="1286" actId="478"/>
          <ac:spMkLst>
            <pc:docMk/>
            <pc:sldMk cId="1095822582" sldId="433"/>
            <ac:spMk id="7" creationId="{2FAF4CFB-E55E-4415-B877-6814E7C17674}"/>
          </ac:spMkLst>
        </pc:spChg>
        <pc:picChg chg="add del mod">
          <ac:chgData name="Steve Shellhammer" userId="0e71f22d-ee3e-49c0-82ff-dbc290af8082" providerId="ADAL" clId="{C93C01C1-F689-4098-B64E-FB51E58D407E}" dt="2020-03-19T22:25:00.143" v="2391" actId="478"/>
          <ac:picMkLst>
            <pc:docMk/>
            <pc:sldMk cId="1095822582" sldId="433"/>
            <ac:picMk id="8" creationId="{D60A9996-A473-4F86-A72D-D6FBD4961D35}"/>
          </ac:picMkLst>
        </pc:picChg>
        <pc:picChg chg="add mod">
          <ac:chgData name="Steve Shellhammer" userId="0e71f22d-ee3e-49c0-82ff-dbc290af8082" providerId="ADAL" clId="{C93C01C1-F689-4098-B64E-FB51E58D407E}" dt="2020-03-19T22:26:33.032" v="2399" actId="14100"/>
          <ac:picMkLst>
            <pc:docMk/>
            <pc:sldMk cId="1095822582" sldId="433"/>
            <ac:picMk id="9" creationId="{E19157F4-D3C5-4D29-8ADF-5DBA02142C41}"/>
          </ac:picMkLst>
        </pc:picChg>
      </pc:sldChg>
      <pc:sldChg chg="modSp">
        <pc:chgData name="Steve Shellhammer" userId="0e71f22d-ee3e-49c0-82ff-dbc290af8082" providerId="ADAL" clId="{C93C01C1-F689-4098-B64E-FB51E58D407E}" dt="2020-03-19T21:41:56.501" v="2198" actId="20577"/>
        <pc:sldMkLst>
          <pc:docMk/>
          <pc:sldMk cId="3861063016" sldId="434"/>
        </pc:sldMkLst>
        <pc:spChg chg="mod">
          <ac:chgData name="Steve Shellhammer" userId="0e71f22d-ee3e-49c0-82ff-dbc290af8082" providerId="ADAL" clId="{C93C01C1-F689-4098-B64E-FB51E58D407E}" dt="2020-03-19T21:41:56.501" v="2198" actId="20577"/>
          <ac:spMkLst>
            <pc:docMk/>
            <pc:sldMk cId="3861063016" sldId="434"/>
            <ac:spMk id="3" creationId="{5F320B4A-B089-479D-AD94-A79D1129FA56}"/>
          </ac:spMkLst>
        </pc:spChg>
      </pc:sldChg>
      <pc:sldChg chg="modSp">
        <pc:chgData name="Steve Shellhammer" userId="0e71f22d-ee3e-49c0-82ff-dbc290af8082" providerId="ADAL" clId="{C93C01C1-F689-4098-B64E-FB51E58D407E}" dt="2020-03-19T23:01:10.807" v="3233" actId="6549"/>
        <pc:sldMkLst>
          <pc:docMk/>
          <pc:sldMk cId="96479820" sldId="436"/>
        </pc:sldMkLst>
        <pc:spChg chg="mod">
          <ac:chgData name="Steve Shellhammer" userId="0e71f22d-ee3e-49c0-82ff-dbc290af8082" providerId="ADAL" clId="{C93C01C1-F689-4098-B64E-FB51E58D407E}" dt="2020-03-19T23:01:10.807" v="3233" actId="6549"/>
          <ac:spMkLst>
            <pc:docMk/>
            <pc:sldMk cId="96479820" sldId="436"/>
            <ac:spMk id="3" creationId="{95F00F21-C9D4-41E9-8AE4-5CB8F3844943}"/>
          </ac:spMkLst>
        </pc:spChg>
      </pc:sldChg>
      <pc:sldChg chg="modSp add">
        <pc:chgData name="Steve Shellhammer" userId="0e71f22d-ee3e-49c0-82ff-dbc290af8082" providerId="ADAL" clId="{C93C01C1-F689-4098-B64E-FB51E58D407E}" dt="2020-03-19T21:20:36.929" v="1444" actId="1038"/>
        <pc:sldMkLst>
          <pc:docMk/>
          <pc:sldMk cId="3445591132" sldId="437"/>
        </pc:sldMkLst>
        <pc:spChg chg="mod">
          <ac:chgData name="Steve Shellhammer" userId="0e71f22d-ee3e-49c0-82ff-dbc290af8082" providerId="ADAL" clId="{C93C01C1-F689-4098-B64E-FB51E58D407E}" dt="2020-03-19T00:18:10.045" v="248" actId="404"/>
          <ac:spMkLst>
            <pc:docMk/>
            <pc:sldMk cId="3445591132" sldId="437"/>
            <ac:spMk id="2" creationId="{7FB0CED2-A4A0-43E0-8C69-C6249F1DC814}"/>
          </ac:spMkLst>
        </pc:spChg>
        <pc:spChg chg="mod">
          <ac:chgData name="Steve Shellhammer" userId="0e71f22d-ee3e-49c0-82ff-dbc290af8082" providerId="ADAL" clId="{C93C01C1-F689-4098-B64E-FB51E58D407E}" dt="2020-03-19T21:20:36.929" v="1444" actId="1038"/>
          <ac:spMkLst>
            <pc:docMk/>
            <pc:sldMk cId="3445591132" sldId="437"/>
            <ac:spMk id="3" creationId="{72F34313-3AAA-45BC-9A47-2DAACFEA49A6}"/>
          </ac:spMkLst>
        </pc:spChg>
      </pc:sldChg>
      <pc:sldChg chg="addSp modSp add">
        <pc:chgData name="Steve Shellhammer" userId="0e71f22d-ee3e-49c0-82ff-dbc290af8082" providerId="ADAL" clId="{C93C01C1-F689-4098-B64E-FB51E58D407E}" dt="2020-03-19T00:26:43.476" v="725" actId="20577"/>
        <pc:sldMkLst>
          <pc:docMk/>
          <pc:sldMk cId="2172175262" sldId="438"/>
        </pc:sldMkLst>
        <pc:spChg chg="mod">
          <ac:chgData name="Steve Shellhammer" userId="0e71f22d-ee3e-49c0-82ff-dbc290af8082" providerId="ADAL" clId="{C93C01C1-F689-4098-B64E-FB51E58D407E}" dt="2020-03-19T00:22:47.379" v="612" actId="14100"/>
          <ac:spMkLst>
            <pc:docMk/>
            <pc:sldMk cId="2172175262" sldId="438"/>
            <ac:spMk id="2" creationId="{1EF7B8AC-011C-4553-8F37-7DAF622CE936}"/>
          </ac:spMkLst>
        </pc:spChg>
        <pc:spChg chg="mod">
          <ac:chgData name="Steve Shellhammer" userId="0e71f22d-ee3e-49c0-82ff-dbc290af8082" providerId="ADAL" clId="{C93C01C1-F689-4098-B64E-FB51E58D407E}" dt="2020-03-19T00:26:43.476" v="725" actId="20577"/>
          <ac:spMkLst>
            <pc:docMk/>
            <pc:sldMk cId="2172175262" sldId="438"/>
            <ac:spMk id="3" creationId="{556B300B-F0ED-441B-8DF5-6DB6195C0584}"/>
          </ac:spMkLst>
        </pc:spChg>
        <pc:picChg chg="add mod">
          <ac:chgData name="Steve Shellhammer" userId="0e71f22d-ee3e-49c0-82ff-dbc290af8082" providerId="ADAL" clId="{C93C01C1-F689-4098-B64E-FB51E58D407E}" dt="2020-03-19T00:26:04.805" v="632" actId="1076"/>
          <ac:picMkLst>
            <pc:docMk/>
            <pc:sldMk cId="2172175262" sldId="438"/>
            <ac:picMk id="7" creationId="{78661AEF-20C9-40F0-BBBE-E1A65E5B0446}"/>
          </ac:picMkLst>
        </pc:picChg>
      </pc:sldChg>
      <pc:sldChg chg="addSp modSp add">
        <pc:chgData name="Steve Shellhammer" userId="0e71f22d-ee3e-49c0-82ff-dbc290af8082" providerId="ADAL" clId="{C93C01C1-F689-4098-B64E-FB51E58D407E}" dt="2020-03-19T00:33:03.943" v="913" actId="6549"/>
        <pc:sldMkLst>
          <pc:docMk/>
          <pc:sldMk cId="2001233385" sldId="439"/>
        </pc:sldMkLst>
        <pc:spChg chg="mod">
          <ac:chgData name="Steve Shellhammer" userId="0e71f22d-ee3e-49c0-82ff-dbc290af8082" providerId="ADAL" clId="{C93C01C1-F689-4098-B64E-FB51E58D407E}" dt="2020-03-19T00:29:16.991" v="733" actId="14100"/>
          <ac:spMkLst>
            <pc:docMk/>
            <pc:sldMk cId="2001233385" sldId="439"/>
            <ac:spMk id="2" creationId="{1EF7B8AC-011C-4553-8F37-7DAF622CE936}"/>
          </ac:spMkLst>
        </pc:spChg>
        <pc:spChg chg="mod">
          <ac:chgData name="Steve Shellhammer" userId="0e71f22d-ee3e-49c0-82ff-dbc290af8082" providerId="ADAL" clId="{C93C01C1-F689-4098-B64E-FB51E58D407E}" dt="2020-03-19T00:33:03.943" v="913" actId="6549"/>
          <ac:spMkLst>
            <pc:docMk/>
            <pc:sldMk cId="2001233385" sldId="439"/>
            <ac:spMk id="3" creationId="{556B300B-F0ED-441B-8DF5-6DB6195C0584}"/>
          </ac:spMkLst>
        </pc:spChg>
        <pc:picChg chg="add mod">
          <ac:chgData name="Steve Shellhammer" userId="0e71f22d-ee3e-49c0-82ff-dbc290af8082" providerId="ADAL" clId="{C93C01C1-F689-4098-B64E-FB51E58D407E}" dt="2020-03-19T00:29:14.045" v="732" actId="1076"/>
          <ac:picMkLst>
            <pc:docMk/>
            <pc:sldMk cId="2001233385" sldId="439"/>
            <ac:picMk id="7" creationId="{E65F5AD2-31ED-454A-AAD7-DEA4544FE50C}"/>
          </ac:picMkLst>
        </pc:picChg>
      </pc:sldChg>
      <pc:sldChg chg="addSp modSp add">
        <pc:chgData name="Steve Shellhammer" userId="0e71f22d-ee3e-49c0-82ff-dbc290af8082" providerId="ADAL" clId="{C93C01C1-F689-4098-B64E-FB51E58D407E}" dt="2020-03-19T00:33:15.363" v="917" actId="20577"/>
        <pc:sldMkLst>
          <pc:docMk/>
          <pc:sldMk cId="3564842446" sldId="440"/>
        </pc:sldMkLst>
        <pc:spChg chg="mod">
          <ac:chgData name="Steve Shellhammer" userId="0e71f22d-ee3e-49c0-82ff-dbc290af8082" providerId="ADAL" clId="{C93C01C1-F689-4098-B64E-FB51E58D407E}" dt="2020-03-19T00:24:01.194" v="625" actId="20577"/>
          <ac:spMkLst>
            <pc:docMk/>
            <pc:sldMk cId="3564842446" sldId="440"/>
            <ac:spMk id="2" creationId="{1EF7B8AC-011C-4553-8F37-7DAF622CE936}"/>
          </ac:spMkLst>
        </pc:spChg>
        <pc:spChg chg="mod">
          <ac:chgData name="Steve Shellhammer" userId="0e71f22d-ee3e-49c0-82ff-dbc290af8082" providerId="ADAL" clId="{C93C01C1-F689-4098-B64E-FB51E58D407E}" dt="2020-03-19T00:33:15.363" v="917" actId="20577"/>
          <ac:spMkLst>
            <pc:docMk/>
            <pc:sldMk cId="3564842446" sldId="440"/>
            <ac:spMk id="3" creationId="{556B300B-F0ED-441B-8DF5-6DB6195C0584}"/>
          </ac:spMkLst>
        </pc:spChg>
        <pc:picChg chg="add mod">
          <ac:chgData name="Steve Shellhammer" userId="0e71f22d-ee3e-49c0-82ff-dbc290af8082" providerId="ADAL" clId="{C93C01C1-F689-4098-B64E-FB51E58D407E}" dt="2020-03-19T00:32:57.162" v="911" actId="1076"/>
          <ac:picMkLst>
            <pc:docMk/>
            <pc:sldMk cId="3564842446" sldId="440"/>
            <ac:picMk id="7" creationId="{DAEA17CF-954F-48E5-A6DB-661820EB8469}"/>
          </ac:picMkLst>
        </pc:picChg>
      </pc:sldChg>
      <pc:sldChg chg="addSp modSp add">
        <pc:chgData name="Steve Shellhammer" userId="0e71f22d-ee3e-49c0-82ff-dbc290af8082" providerId="ADAL" clId="{C93C01C1-F689-4098-B64E-FB51E58D407E}" dt="2020-03-19T00:34:48.023" v="926" actId="14100"/>
        <pc:sldMkLst>
          <pc:docMk/>
          <pc:sldMk cId="3640535783" sldId="441"/>
        </pc:sldMkLst>
        <pc:spChg chg="mod">
          <ac:chgData name="Steve Shellhammer" userId="0e71f22d-ee3e-49c0-82ff-dbc290af8082" providerId="ADAL" clId="{C93C01C1-F689-4098-B64E-FB51E58D407E}" dt="2020-03-19T00:24:06.480" v="628" actId="20577"/>
          <ac:spMkLst>
            <pc:docMk/>
            <pc:sldMk cId="3640535783" sldId="441"/>
            <ac:spMk id="2" creationId="{1EF7B8AC-011C-4553-8F37-7DAF622CE936}"/>
          </ac:spMkLst>
        </pc:spChg>
        <pc:spChg chg="mod">
          <ac:chgData name="Steve Shellhammer" userId="0e71f22d-ee3e-49c0-82ff-dbc290af8082" providerId="ADAL" clId="{C93C01C1-F689-4098-B64E-FB51E58D407E}" dt="2020-03-19T00:34:48.023" v="926" actId="14100"/>
          <ac:spMkLst>
            <pc:docMk/>
            <pc:sldMk cId="3640535783" sldId="441"/>
            <ac:spMk id="3" creationId="{556B300B-F0ED-441B-8DF5-6DB6195C0584}"/>
          </ac:spMkLst>
        </pc:spChg>
        <pc:picChg chg="add mod">
          <ac:chgData name="Steve Shellhammer" userId="0e71f22d-ee3e-49c0-82ff-dbc290af8082" providerId="ADAL" clId="{C93C01C1-F689-4098-B64E-FB51E58D407E}" dt="2020-03-19T00:33:54.192" v="921" actId="1076"/>
          <ac:picMkLst>
            <pc:docMk/>
            <pc:sldMk cId="3640535783" sldId="441"/>
            <ac:picMk id="7" creationId="{761DBE74-8C8F-4C33-906A-23468F0C2228}"/>
          </ac:picMkLst>
        </pc:picChg>
      </pc:sldChg>
      <pc:sldChg chg="addSp delSp modSp add">
        <pc:chgData name="Steve Shellhammer" userId="0e71f22d-ee3e-49c0-82ff-dbc290af8082" providerId="ADAL" clId="{C93C01C1-F689-4098-B64E-FB51E58D407E}" dt="2020-03-19T21:28:14.143" v="1530" actId="1036"/>
        <pc:sldMkLst>
          <pc:docMk/>
          <pc:sldMk cId="1456025250" sldId="442"/>
        </pc:sldMkLst>
        <pc:spChg chg="mod">
          <ac:chgData name="Steve Shellhammer" userId="0e71f22d-ee3e-49c0-82ff-dbc290af8082" providerId="ADAL" clId="{C93C01C1-F689-4098-B64E-FB51E58D407E}" dt="2020-03-19T21:21:22.692" v="1473" actId="14100"/>
          <ac:spMkLst>
            <pc:docMk/>
            <pc:sldMk cId="1456025250" sldId="442"/>
            <ac:spMk id="2" creationId="{0C9D0A73-655C-4A40-B5E8-E7D26EF551DE}"/>
          </ac:spMkLst>
        </pc:spChg>
        <pc:spChg chg="del">
          <ac:chgData name="Steve Shellhammer" userId="0e71f22d-ee3e-49c0-82ff-dbc290af8082" providerId="ADAL" clId="{C93C01C1-F689-4098-B64E-FB51E58D407E}" dt="2020-03-19T00:36:47.372" v="939" actId="478"/>
          <ac:spMkLst>
            <pc:docMk/>
            <pc:sldMk cId="1456025250" sldId="442"/>
            <ac:spMk id="3" creationId="{588E4867-769E-40BB-8EB0-9648DC1B00F5}"/>
          </ac:spMkLst>
        </pc:spChg>
        <pc:graphicFrameChg chg="add mod modGraphic">
          <ac:chgData name="Steve Shellhammer" userId="0e71f22d-ee3e-49c0-82ff-dbc290af8082" providerId="ADAL" clId="{C93C01C1-F689-4098-B64E-FB51E58D407E}" dt="2020-03-19T21:28:14.143" v="1530" actId="1036"/>
          <ac:graphicFrameMkLst>
            <pc:docMk/>
            <pc:sldMk cId="1456025250" sldId="442"/>
            <ac:graphicFrameMk id="7" creationId="{6AA9AA11-220F-4492-AF76-CB98CB08B3DC}"/>
          </ac:graphicFrameMkLst>
        </pc:graphicFrameChg>
        <pc:graphicFrameChg chg="add mod modGraphic">
          <ac:chgData name="Steve Shellhammer" userId="0e71f22d-ee3e-49c0-82ff-dbc290af8082" providerId="ADAL" clId="{C93C01C1-F689-4098-B64E-FB51E58D407E}" dt="2020-03-19T21:27:46.370" v="1526" actId="20577"/>
          <ac:graphicFrameMkLst>
            <pc:docMk/>
            <pc:sldMk cId="1456025250" sldId="442"/>
            <ac:graphicFrameMk id="8" creationId="{021D1A69-7508-47FA-9226-DED25ADB5177}"/>
          </ac:graphicFrameMkLst>
        </pc:graphicFrameChg>
      </pc:sldChg>
      <pc:sldChg chg="modSp add del">
        <pc:chgData name="Steve Shellhammer" userId="0e71f22d-ee3e-49c0-82ff-dbc290af8082" providerId="ADAL" clId="{C93C01C1-F689-4098-B64E-FB51E58D407E}" dt="2020-03-19T21:30:14.401" v="1531" actId="47"/>
        <pc:sldMkLst>
          <pc:docMk/>
          <pc:sldMk cId="294495574" sldId="443"/>
        </pc:sldMkLst>
        <pc:spChg chg="mod">
          <ac:chgData name="Steve Shellhammer" userId="0e71f22d-ee3e-49c0-82ff-dbc290af8082" providerId="ADAL" clId="{C93C01C1-F689-4098-B64E-FB51E58D407E}" dt="2020-03-19T00:47:31.033" v="1073" actId="20577"/>
          <ac:spMkLst>
            <pc:docMk/>
            <pc:sldMk cId="294495574" sldId="443"/>
            <ac:spMk id="2" creationId="{0C9D0A73-655C-4A40-B5E8-E7D26EF551DE}"/>
          </ac:spMkLst>
        </pc:spChg>
        <pc:graphicFrameChg chg="modGraphic">
          <ac:chgData name="Steve Shellhammer" userId="0e71f22d-ee3e-49c0-82ff-dbc290af8082" providerId="ADAL" clId="{C93C01C1-F689-4098-B64E-FB51E58D407E}" dt="2020-03-19T00:55:34.158" v="1121" actId="20577"/>
          <ac:graphicFrameMkLst>
            <pc:docMk/>
            <pc:sldMk cId="294495574" sldId="443"/>
            <ac:graphicFrameMk id="7" creationId="{6AA9AA11-220F-4492-AF76-CB98CB08B3DC}"/>
          </ac:graphicFrameMkLst>
        </pc:graphicFrameChg>
      </pc:sldChg>
      <pc:sldChg chg="addSp delSp modSp add">
        <pc:chgData name="Steve Shellhammer" userId="0e71f22d-ee3e-49c0-82ff-dbc290af8082" providerId="ADAL" clId="{C93C01C1-F689-4098-B64E-FB51E58D407E}" dt="2020-03-19T21:04:11.201" v="1267"/>
        <pc:sldMkLst>
          <pc:docMk/>
          <pc:sldMk cId="1741197777" sldId="444"/>
        </pc:sldMkLst>
        <pc:spChg chg="mod">
          <ac:chgData name="Steve Shellhammer" userId="0e71f22d-ee3e-49c0-82ff-dbc290af8082" providerId="ADAL" clId="{C93C01C1-F689-4098-B64E-FB51E58D407E}" dt="2020-03-19T21:02:37.301" v="1257" actId="14100"/>
          <ac:spMkLst>
            <pc:docMk/>
            <pc:sldMk cId="1741197777" sldId="444"/>
            <ac:spMk id="2" creationId="{E41F98B1-3B40-4681-B234-5D0187884839}"/>
          </ac:spMkLst>
        </pc:spChg>
        <pc:spChg chg="del mod">
          <ac:chgData name="Steve Shellhammer" userId="0e71f22d-ee3e-49c0-82ff-dbc290af8082" providerId="ADAL" clId="{C93C01C1-F689-4098-B64E-FB51E58D407E}" dt="2020-03-19T21:03:16.009" v="1264" actId="478"/>
          <ac:spMkLst>
            <pc:docMk/>
            <pc:sldMk cId="1741197777" sldId="444"/>
            <ac:spMk id="3" creationId="{0A6BC0E5-2C1C-432D-BED6-3100E9F26E8F}"/>
          </ac:spMkLst>
        </pc:spChg>
        <pc:spChg chg="add del mod">
          <ac:chgData name="Steve Shellhammer" userId="0e71f22d-ee3e-49c0-82ff-dbc290af8082" providerId="ADAL" clId="{C93C01C1-F689-4098-B64E-FB51E58D407E}" dt="2020-03-19T21:03:19.023" v="1265" actId="478"/>
          <ac:spMkLst>
            <pc:docMk/>
            <pc:sldMk cId="1741197777" sldId="444"/>
            <ac:spMk id="10" creationId="{82CA2BB0-DFB0-455F-9CB4-759D981DAD8F}"/>
          </ac:spMkLst>
        </pc:spChg>
        <pc:picChg chg="add del mod">
          <ac:chgData name="Steve Shellhammer" userId="0e71f22d-ee3e-49c0-82ff-dbc290af8082" providerId="ADAL" clId="{C93C01C1-F689-4098-B64E-FB51E58D407E}" dt="2020-03-19T21:03:06.930" v="1260" actId="478"/>
          <ac:picMkLst>
            <pc:docMk/>
            <pc:sldMk cId="1741197777" sldId="444"/>
            <ac:picMk id="7" creationId="{92F3CADD-D3CA-454F-9F2E-6BCD9018F079}"/>
          </ac:picMkLst>
        </pc:picChg>
        <pc:picChg chg="add del mod">
          <ac:chgData name="Steve Shellhammer" userId="0e71f22d-ee3e-49c0-82ff-dbc290af8082" providerId="ADAL" clId="{C93C01C1-F689-4098-B64E-FB51E58D407E}" dt="2020-03-19T21:03:34.258" v="1266" actId="478"/>
          <ac:picMkLst>
            <pc:docMk/>
            <pc:sldMk cId="1741197777" sldId="444"/>
            <ac:picMk id="8" creationId="{990ECDF4-CD33-40AB-96BC-21BF9178D675}"/>
          </ac:picMkLst>
        </pc:picChg>
        <pc:picChg chg="add">
          <ac:chgData name="Steve Shellhammer" userId="0e71f22d-ee3e-49c0-82ff-dbc290af8082" providerId="ADAL" clId="{C93C01C1-F689-4098-B64E-FB51E58D407E}" dt="2020-03-19T21:04:11.201" v="1267"/>
          <ac:picMkLst>
            <pc:docMk/>
            <pc:sldMk cId="1741197777" sldId="444"/>
            <ac:picMk id="11" creationId="{81E754E9-11ED-4396-9EE3-FF0160317529}"/>
          </ac:picMkLst>
        </pc:picChg>
      </pc:sldChg>
      <pc:sldChg chg="addSp delSp modSp add">
        <pc:chgData name="Steve Shellhammer" userId="0e71f22d-ee3e-49c0-82ff-dbc290af8082" providerId="ADAL" clId="{C93C01C1-F689-4098-B64E-FB51E58D407E}" dt="2020-03-19T22:57:34.597" v="2779" actId="14100"/>
        <pc:sldMkLst>
          <pc:docMk/>
          <pc:sldMk cId="2742308815" sldId="445"/>
        </pc:sldMkLst>
        <pc:spChg chg="mod">
          <ac:chgData name="Steve Shellhammer" userId="0e71f22d-ee3e-49c0-82ff-dbc290af8082" providerId="ADAL" clId="{C93C01C1-F689-4098-B64E-FB51E58D407E}" dt="2020-03-19T22:55:20.420" v="2438" actId="14100"/>
          <ac:spMkLst>
            <pc:docMk/>
            <pc:sldMk cId="2742308815" sldId="445"/>
            <ac:spMk id="2" creationId="{8CAF40CE-784E-45C1-9E27-BE27DA5DFF39}"/>
          </ac:spMkLst>
        </pc:spChg>
        <pc:spChg chg="mod">
          <ac:chgData name="Steve Shellhammer" userId="0e71f22d-ee3e-49c0-82ff-dbc290af8082" providerId="ADAL" clId="{C93C01C1-F689-4098-B64E-FB51E58D407E}" dt="2020-03-19T22:57:34.597" v="2779" actId="14100"/>
          <ac:spMkLst>
            <pc:docMk/>
            <pc:sldMk cId="2742308815" sldId="445"/>
            <ac:spMk id="3" creationId="{8D0190F5-0976-4A5E-8796-098D1450D6E2}"/>
          </ac:spMkLst>
        </pc:spChg>
        <pc:picChg chg="add del mod">
          <ac:chgData name="Steve Shellhammer" userId="0e71f22d-ee3e-49c0-82ff-dbc290af8082" providerId="ADAL" clId="{C93C01C1-F689-4098-B64E-FB51E58D407E}" dt="2020-03-19T22:54:33.458" v="2415"/>
          <ac:picMkLst>
            <pc:docMk/>
            <pc:sldMk cId="2742308815" sldId="445"/>
            <ac:picMk id="7" creationId="{06AA33E1-A924-412D-BBCA-8682A971098F}"/>
          </ac:picMkLst>
        </pc:picChg>
      </pc:sldChg>
      <pc:sldChg chg="addSp delSp modSp add">
        <pc:chgData name="Steve Shellhammer" userId="0e71f22d-ee3e-49c0-82ff-dbc290af8082" providerId="ADAL" clId="{C93C01C1-F689-4098-B64E-FB51E58D407E}" dt="2020-03-19T22:57:44.356" v="2780" actId="1076"/>
        <pc:sldMkLst>
          <pc:docMk/>
          <pc:sldMk cId="2490820004" sldId="446"/>
        </pc:sldMkLst>
        <pc:spChg chg="mod">
          <ac:chgData name="Steve Shellhammer" userId="0e71f22d-ee3e-49c0-82ff-dbc290af8082" providerId="ADAL" clId="{C93C01C1-F689-4098-B64E-FB51E58D407E}" dt="2020-03-19T22:55:11.003" v="2437" actId="20577"/>
          <ac:spMkLst>
            <pc:docMk/>
            <pc:sldMk cId="2490820004" sldId="446"/>
            <ac:spMk id="2" creationId="{4EBAFBBA-EE77-42CF-95E4-DC120A947537}"/>
          </ac:spMkLst>
        </pc:spChg>
        <pc:spChg chg="del">
          <ac:chgData name="Steve Shellhammer" userId="0e71f22d-ee3e-49c0-82ff-dbc290af8082" providerId="ADAL" clId="{C93C01C1-F689-4098-B64E-FB51E58D407E}" dt="2020-03-19T22:54:29.038" v="2414" actId="478"/>
          <ac:spMkLst>
            <pc:docMk/>
            <pc:sldMk cId="2490820004" sldId="446"/>
            <ac:spMk id="3" creationId="{7AC19992-1DAE-4113-830E-7425B137C6C5}"/>
          </ac:spMkLst>
        </pc:spChg>
        <pc:picChg chg="add mod">
          <ac:chgData name="Steve Shellhammer" userId="0e71f22d-ee3e-49c0-82ff-dbc290af8082" providerId="ADAL" clId="{C93C01C1-F689-4098-B64E-FB51E58D407E}" dt="2020-03-19T22:57:44.356" v="2780" actId="1076"/>
          <ac:picMkLst>
            <pc:docMk/>
            <pc:sldMk cId="2490820004" sldId="446"/>
            <ac:picMk id="7" creationId="{6183F3D1-7CA6-4EAB-9922-18BDC70996FA}"/>
          </ac:picMkLst>
        </pc:picChg>
      </pc:sldChg>
      <pc:sldChg chg="modSp add">
        <pc:chgData name="Steve Shellhammer" userId="0e71f22d-ee3e-49c0-82ff-dbc290af8082" providerId="ADAL" clId="{C93C01C1-F689-4098-B64E-FB51E58D407E}" dt="2020-03-19T23:00:36.471" v="3232" actId="12"/>
        <pc:sldMkLst>
          <pc:docMk/>
          <pc:sldMk cId="1724984556" sldId="447"/>
        </pc:sldMkLst>
        <pc:spChg chg="mod">
          <ac:chgData name="Steve Shellhammer" userId="0e71f22d-ee3e-49c0-82ff-dbc290af8082" providerId="ADAL" clId="{C93C01C1-F689-4098-B64E-FB51E58D407E}" dt="2020-03-19T22:57:55.176" v="2793" actId="404"/>
          <ac:spMkLst>
            <pc:docMk/>
            <pc:sldMk cId="1724984556" sldId="447"/>
            <ac:spMk id="2" creationId="{92A0DCD8-75C2-4515-AD25-38DF6E191339}"/>
          </ac:spMkLst>
        </pc:spChg>
        <pc:spChg chg="mod">
          <ac:chgData name="Steve Shellhammer" userId="0e71f22d-ee3e-49c0-82ff-dbc290af8082" providerId="ADAL" clId="{C93C01C1-F689-4098-B64E-FB51E58D407E}" dt="2020-03-19T23:00:36.471" v="3232" actId="12"/>
          <ac:spMkLst>
            <pc:docMk/>
            <pc:sldMk cId="1724984556" sldId="447"/>
            <ac:spMk id="3" creationId="{94CB3FCF-356A-4EA1-BD4B-2F2229EB1631}"/>
          </ac:spMkLst>
        </pc:spChg>
      </pc:sldChg>
    </pc:docChg>
  </pc:docChgLst>
  <pc:docChgLst>
    <pc:chgData name="Steve Shellhammer" userId="0e71f22d-ee3e-49c0-82ff-dbc290af8082" providerId="ADAL" clId="{FF00CDA5-6E14-4A96-8B5E-F616515AFC0E}"/>
    <pc:docChg chg="undo custSel addSld delSld modSld">
      <pc:chgData name="Steve Shellhammer" userId="0e71f22d-ee3e-49c0-82ff-dbc290af8082" providerId="ADAL" clId="{FF00CDA5-6E14-4A96-8B5E-F616515AFC0E}" dt="2019-12-11T17:42:37.103" v="6062" actId="20577"/>
      <pc:docMkLst>
        <pc:docMk/>
      </pc:docMkLst>
      <pc:sldChg chg="del">
        <pc:chgData name="Steve Shellhammer" userId="0e71f22d-ee3e-49c0-82ff-dbc290af8082" providerId="ADAL" clId="{FF00CDA5-6E14-4A96-8B5E-F616515AFC0E}" dt="2019-12-10T21:45:00.324" v="0" actId="47"/>
        <pc:sldMkLst>
          <pc:docMk/>
          <pc:sldMk cId="2662855415" sldId="387"/>
        </pc:sldMkLst>
      </pc:sldChg>
      <pc:sldChg chg="addSp delSp modSp">
        <pc:chgData name="Steve Shellhammer" userId="0e71f22d-ee3e-49c0-82ff-dbc290af8082" providerId="ADAL" clId="{FF00CDA5-6E14-4A96-8B5E-F616515AFC0E}" dt="2019-12-10T23:19:40.624" v="1805" actId="478"/>
        <pc:sldMkLst>
          <pc:docMk/>
          <pc:sldMk cId="4192056994" sldId="388"/>
        </pc:sldMkLst>
        <pc:spChg chg="mod">
          <ac:chgData name="Steve Shellhammer" userId="0e71f22d-ee3e-49c0-82ff-dbc290af8082" providerId="ADAL" clId="{FF00CDA5-6E14-4A96-8B5E-F616515AFC0E}" dt="2019-12-10T23:14:22.257" v="1801" actId="14100"/>
          <ac:spMkLst>
            <pc:docMk/>
            <pc:sldMk cId="4192056994" sldId="388"/>
            <ac:spMk id="3" creationId="{0EEC6A6F-2E72-48C4-8561-29F8D01427AD}"/>
          </ac:spMkLst>
        </pc:spChg>
        <pc:picChg chg="add del">
          <ac:chgData name="Steve Shellhammer" userId="0e71f22d-ee3e-49c0-82ff-dbc290af8082" providerId="ADAL" clId="{FF00CDA5-6E14-4A96-8B5E-F616515AFC0E}" dt="2019-12-10T23:19:40.624" v="1805" actId="478"/>
          <ac:picMkLst>
            <pc:docMk/>
            <pc:sldMk cId="4192056994" sldId="388"/>
            <ac:picMk id="7" creationId="{0DD34E51-1C27-4183-8DD4-6754806C96F2}"/>
          </ac:picMkLst>
        </pc:picChg>
        <pc:picChg chg="add del">
          <ac:chgData name="Steve Shellhammer" userId="0e71f22d-ee3e-49c0-82ff-dbc290af8082" providerId="ADAL" clId="{FF00CDA5-6E14-4A96-8B5E-F616515AFC0E}" dt="2019-12-10T23:19:40.002" v="1804"/>
          <ac:picMkLst>
            <pc:docMk/>
            <pc:sldMk cId="4192056994" sldId="388"/>
            <ac:picMk id="8" creationId="{898A3CFA-A6EC-40A1-9F83-86D414914A07}"/>
          </ac:picMkLst>
        </pc:picChg>
      </pc:sldChg>
      <pc:sldChg chg="addSp delSp modSp add">
        <pc:chgData name="Steve Shellhammer" userId="0e71f22d-ee3e-49c0-82ff-dbc290af8082" providerId="ADAL" clId="{FF00CDA5-6E14-4A96-8B5E-F616515AFC0E}" dt="2019-12-10T23:43:30.771" v="2388" actId="1076"/>
        <pc:sldMkLst>
          <pc:docMk/>
          <pc:sldMk cId="808063391" sldId="390"/>
        </pc:sldMkLst>
        <pc:spChg chg="mod">
          <ac:chgData name="Steve Shellhammer" userId="0e71f22d-ee3e-49c0-82ff-dbc290af8082" providerId="ADAL" clId="{FF00CDA5-6E14-4A96-8B5E-F616515AFC0E}" dt="2019-12-10T23:23:45.480" v="2200" actId="14100"/>
          <ac:spMkLst>
            <pc:docMk/>
            <pc:sldMk cId="808063391" sldId="390"/>
            <ac:spMk id="2" creationId="{0FAE76F5-CAE1-4E13-A2BF-9F8BD86625CC}"/>
          </ac:spMkLst>
        </pc:spChg>
        <pc:spChg chg="mod">
          <ac:chgData name="Steve Shellhammer" userId="0e71f22d-ee3e-49c0-82ff-dbc290af8082" providerId="ADAL" clId="{FF00CDA5-6E14-4A96-8B5E-F616515AFC0E}" dt="2019-12-10T23:24:33.366" v="2209" actId="114"/>
          <ac:spMkLst>
            <pc:docMk/>
            <pc:sldMk cId="808063391" sldId="390"/>
            <ac:spMk id="3" creationId="{7AAF53C8-B1F3-4DA9-B753-4673CE87D067}"/>
          </ac:spMkLst>
        </pc:spChg>
        <pc:spChg chg="add del mod">
          <ac:chgData name="Steve Shellhammer" userId="0e71f22d-ee3e-49c0-82ff-dbc290af8082" providerId="ADAL" clId="{FF00CDA5-6E14-4A96-8B5E-F616515AFC0E}" dt="2019-12-10T23:24:07.279" v="2207" actId="14100"/>
          <ac:spMkLst>
            <pc:docMk/>
            <pc:sldMk cId="808063391" sldId="390"/>
            <ac:spMk id="9" creationId="{7387D47B-C6F1-4109-A4D9-9EF99B4D1889}"/>
          </ac:spMkLst>
        </pc:spChg>
        <pc:picChg chg="add del mod">
          <ac:chgData name="Steve Shellhammer" userId="0e71f22d-ee3e-49c0-82ff-dbc290af8082" providerId="ADAL" clId="{FF00CDA5-6E14-4A96-8B5E-F616515AFC0E}" dt="2019-12-10T22:52:24.391" v="1103" actId="478"/>
          <ac:picMkLst>
            <pc:docMk/>
            <pc:sldMk cId="808063391" sldId="390"/>
            <ac:picMk id="7" creationId="{E200EBCC-C2CE-4BCB-82EC-281D67BEF937}"/>
          </ac:picMkLst>
        </pc:picChg>
        <pc:picChg chg="add del mod">
          <ac:chgData name="Steve Shellhammer" userId="0e71f22d-ee3e-49c0-82ff-dbc290af8082" providerId="ADAL" clId="{FF00CDA5-6E14-4A96-8B5E-F616515AFC0E}" dt="2019-12-10T23:19:46.570" v="1806" actId="478"/>
          <ac:picMkLst>
            <pc:docMk/>
            <pc:sldMk cId="808063391" sldId="390"/>
            <ac:picMk id="8" creationId="{D20F0B56-91FA-479F-9190-3359B8D80492}"/>
          </ac:picMkLst>
        </pc:picChg>
        <pc:picChg chg="add del mod">
          <ac:chgData name="Steve Shellhammer" userId="0e71f22d-ee3e-49c0-82ff-dbc290af8082" providerId="ADAL" clId="{FF00CDA5-6E14-4A96-8B5E-F616515AFC0E}" dt="2019-12-10T23:43:27.041" v="2386" actId="478"/>
          <ac:picMkLst>
            <pc:docMk/>
            <pc:sldMk cId="808063391" sldId="390"/>
            <ac:picMk id="10" creationId="{3A1691FF-E97F-4A89-8892-AFA2542A9187}"/>
          </ac:picMkLst>
        </pc:picChg>
        <pc:picChg chg="add mod">
          <ac:chgData name="Steve Shellhammer" userId="0e71f22d-ee3e-49c0-82ff-dbc290af8082" providerId="ADAL" clId="{FF00CDA5-6E14-4A96-8B5E-F616515AFC0E}" dt="2019-12-10T23:43:30.771" v="2388" actId="1076"/>
          <ac:picMkLst>
            <pc:docMk/>
            <pc:sldMk cId="808063391" sldId="390"/>
            <ac:picMk id="11" creationId="{C43D63DC-A65E-4B49-B040-8998F9D3EE4B}"/>
          </ac:picMkLst>
        </pc:picChg>
      </pc:sldChg>
      <pc:sldChg chg="modSp add del">
        <pc:chgData name="Steve Shellhammer" userId="0e71f22d-ee3e-49c0-82ff-dbc290af8082" providerId="ADAL" clId="{FF00CDA5-6E14-4A96-8B5E-F616515AFC0E}" dt="2019-12-10T22:56:59.641" v="1238" actId="47"/>
        <pc:sldMkLst>
          <pc:docMk/>
          <pc:sldMk cId="22375926" sldId="391"/>
        </pc:sldMkLst>
        <pc:spChg chg="mod">
          <ac:chgData name="Steve Shellhammer" userId="0e71f22d-ee3e-49c0-82ff-dbc290af8082" providerId="ADAL" clId="{FF00CDA5-6E14-4A96-8B5E-F616515AFC0E}" dt="2019-12-10T22:53:28.144" v="1166" actId="255"/>
          <ac:spMkLst>
            <pc:docMk/>
            <pc:sldMk cId="22375926" sldId="391"/>
            <ac:spMk id="3" creationId="{66AEB5B6-068C-4CF2-8D39-F9DAF0150CFF}"/>
          </ac:spMkLst>
        </pc:spChg>
      </pc:sldChg>
      <pc:sldChg chg="modSp add">
        <pc:chgData name="Steve Shellhammer" userId="0e71f22d-ee3e-49c0-82ff-dbc290af8082" providerId="ADAL" clId="{FF00CDA5-6E14-4A96-8B5E-F616515AFC0E}" dt="2019-12-11T00:32:03.021" v="3744" actId="20577"/>
        <pc:sldMkLst>
          <pc:docMk/>
          <pc:sldMk cId="2186217880" sldId="391"/>
        </pc:sldMkLst>
        <pc:spChg chg="mod">
          <ac:chgData name="Steve Shellhammer" userId="0e71f22d-ee3e-49c0-82ff-dbc290af8082" providerId="ADAL" clId="{FF00CDA5-6E14-4A96-8B5E-F616515AFC0E}" dt="2019-12-11T00:24:21.489" v="3014" actId="20577"/>
          <ac:spMkLst>
            <pc:docMk/>
            <pc:sldMk cId="2186217880" sldId="391"/>
            <ac:spMk id="2" creationId="{2A2C06A8-E136-47C0-81A0-222EBFBE05A7}"/>
          </ac:spMkLst>
        </pc:spChg>
        <pc:spChg chg="mod">
          <ac:chgData name="Steve Shellhammer" userId="0e71f22d-ee3e-49c0-82ff-dbc290af8082" providerId="ADAL" clId="{FF00CDA5-6E14-4A96-8B5E-F616515AFC0E}" dt="2019-12-11T00:32:03.021" v="3744" actId="20577"/>
          <ac:spMkLst>
            <pc:docMk/>
            <pc:sldMk cId="2186217880" sldId="391"/>
            <ac:spMk id="3" creationId="{BE5B765B-9D82-441C-9AFD-247253BC6D25}"/>
          </ac:spMkLst>
        </pc:spChg>
      </pc:sldChg>
      <pc:sldChg chg="addSp delSp modSp add">
        <pc:chgData name="Steve Shellhammer" userId="0e71f22d-ee3e-49c0-82ff-dbc290af8082" providerId="ADAL" clId="{FF00CDA5-6E14-4A96-8B5E-F616515AFC0E}" dt="2019-12-10T23:44:14.551" v="2392" actId="1076"/>
        <pc:sldMkLst>
          <pc:docMk/>
          <pc:sldMk cId="1047342841" sldId="392"/>
        </pc:sldMkLst>
        <pc:spChg chg="mod">
          <ac:chgData name="Steve Shellhammer" userId="0e71f22d-ee3e-49c0-82ff-dbc290af8082" providerId="ADAL" clId="{FF00CDA5-6E14-4A96-8B5E-F616515AFC0E}" dt="2019-12-10T23:35:05.461" v="2385" actId="14100"/>
          <ac:spMkLst>
            <pc:docMk/>
            <pc:sldMk cId="1047342841" sldId="392"/>
            <ac:spMk id="2" creationId="{A6206942-3BB0-4E97-B1F5-A8FFE66386F8}"/>
          </ac:spMkLst>
        </pc:spChg>
        <pc:spChg chg="mod">
          <ac:chgData name="Steve Shellhammer" userId="0e71f22d-ee3e-49c0-82ff-dbc290af8082" providerId="ADAL" clId="{FF00CDA5-6E14-4A96-8B5E-F616515AFC0E}" dt="2019-12-10T23:33:34.271" v="2383" actId="114"/>
          <ac:spMkLst>
            <pc:docMk/>
            <pc:sldMk cId="1047342841" sldId="392"/>
            <ac:spMk id="3" creationId="{A76154E1-1D29-40F7-BB3C-81CBFF7C5C80}"/>
          </ac:spMkLst>
        </pc:spChg>
        <pc:picChg chg="add del mod">
          <ac:chgData name="Steve Shellhammer" userId="0e71f22d-ee3e-49c0-82ff-dbc290af8082" providerId="ADAL" clId="{FF00CDA5-6E14-4A96-8B5E-F616515AFC0E}" dt="2019-12-10T23:43:35.582" v="2389" actId="478"/>
          <ac:picMkLst>
            <pc:docMk/>
            <pc:sldMk cId="1047342841" sldId="392"/>
            <ac:picMk id="7" creationId="{B2312174-0732-494E-853C-21211C4A4F13}"/>
          </ac:picMkLst>
        </pc:picChg>
        <pc:picChg chg="add mod">
          <ac:chgData name="Steve Shellhammer" userId="0e71f22d-ee3e-49c0-82ff-dbc290af8082" providerId="ADAL" clId="{FF00CDA5-6E14-4A96-8B5E-F616515AFC0E}" dt="2019-12-10T23:44:14.551" v="2392" actId="1076"/>
          <ac:picMkLst>
            <pc:docMk/>
            <pc:sldMk cId="1047342841" sldId="392"/>
            <ac:picMk id="8" creationId="{4E3EC84D-0722-4C7C-AC24-98199E24616D}"/>
          </ac:picMkLst>
        </pc:picChg>
      </pc:sldChg>
      <pc:sldChg chg="addSp modSp add">
        <pc:chgData name="Steve Shellhammer" userId="0e71f22d-ee3e-49c0-82ff-dbc290af8082" providerId="ADAL" clId="{FF00CDA5-6E14-4A96-8B5E-F616515AFC0E}" dt="2019-12-11T17:39:39.989" v="5628" actId="14100"/>
        <pc:sldMkLst>
          <pc:docMk/>
          <pc:sldMk cId="2276039206" sldId="393"/>
        </pc:sldMkLst>
        <pc:spChg chg="mod">
          <ac:chgData name="Steve Shellhammer" userId="0e71f22d-ee3e-49c0-82ff-dbc290af8082" providerId="ADAL" clId="{FF00CDA5-6E14-4A96-8B5E-F616515AFC0E}" dt="2019-12-11T00:23:54.766" v="3000" actId="14100"/>
          <ac:spMkLst>
            <pc:docMk/>
            <pc:sldMk cId="2276039206" sldId="393"/>
            <ac:spMk id="2" creationId="{B7349206-87A6-4101-9AF2-03F3ABFFC656}"/>
          </ac:spMkLst>
        </pc:spChg>
        <pc:spChg chg="mod">
          <ac:chgData name="Steve Shellhammer" userId="0e71f22d-ee3e-49c0-82ff-dbc290af8082" providerId="ADAL" clId="{FF00CDA5-6E14-4A96-8B5E-F616515AFC0E}" dt="2019-12-11T17:39:39.989" v="5628" actId="14100"/>
          <ac:spMkLst>
            <pc:docMk/>
            <pc:sldMk cId="2276039206" sldId="393"/>
            <ac:spMk id="3" creationId="{55C39ECB-AEC7-41F8-BCFA-226AFF1143F9}"/>
          </ac:spMkLst>
        </pc:spChg>
        <pc:picChg chg="add mod">
          <ac:chgData name="Steve Shellhammer" userId="0e71f22d-ee3e-49c0-82ff-dbc290af8082" providerId="ADAL" clId="{FF00CDA5-6E14-4A96-8B5E-F616515AFC0E}" dt="2019-12-11T17:39:32.532" v="5626" actId="1076"/>
          <ac:picMkLst>
            <pc:docMk/>
            <pc:sldMk cId="2276039206" sldId="393"/>
            <ac:picMk id="7" creationId="{6A3FB64C-8AAC-4EBD-A534-D3CFDDFEDA57}"/>
          </ac:picMkLst>
        </pc:picChg>
      </pc:sldChg>
      <pc:sldChg chg="addSp delSp modSp add">
        <pc:chgData name="Steve Shellhammer" userId="0e71f22d-ee3e-49c0-82ff-dbc290af8082" providerId="ADAL" clId="{FF00CDA5-6E14-4A96-8B5E-F616515AFC0E}" dt="2019-12-11T00:42:48.026" v="4451" actId="14100"/>
        <pc:sldMkLst>
          <pc:docMk/>
          <pc:sldMk cId="1570365257" sldId="394"/>
        </pc:sldMkLst>
        <pc:spChg chg="mod">
          <ac:chgData name="Steve Shellhammer" userId="0e71f22d-ee3e-49c0-82ff-dbc290af8082" providerId="ADAL" clId="{FF00CDA5-6E14-4A96-8B5E-F616515AFC0E}" dt="2019-12-11T00:42:32.887" v="4448" actId="14100"/>
          <ac:spMkLst>
            <pc:docMk/>
            <pc:sldMk cId="1570365257" sldId="394"/>
            <ac:spMk id="2" creationId="{E0D4D5CA-33FC-44E4-8531-0A5BD5E77290}"/>
          </ac:spMkLst>
        </pc:spChg>
        <pc:spChg chg="mod">
          <ac:chgData name="Steve Shellhammer" userId="0e71f22d-ee3e-49c0-82ff-dbc290af8082" providerId="ADAL" clId="{FF00CDA5-6E14-4A96-8B5E-F616515AFC0E}" dt="2019-12-11T00:42:48.026" v="4451" actId="14100"/>
          <ac:spMkLst>
            <pc:docMk/>
            <pc:sldMk cId="1570365257" sldId="394"/>
            <ac:spMk id="3" creationId="{30E6286F-969E-4D37-A5E0-57BE483F00BD}"/>
          </ac:spMkLst>
        </pc:spChg>
        <pc:picChg chg="add del mod">
          <ac:chgData name="Steve Shellhammer" userId="0e71f22d-ee3e-49c0-82ff-dbc290af8082" providerId="ADAL" clId="{FF00CDA5-6E14-4A96-8B5E-F616515AFC0E}" dt="2019-12-11T00:36:44.189" v="3780" actId="478"/>
          <ac:picMkLst>
            <pc:docMk/>
            <pc:sldMk cId="1570365257" sldId="394"/>
            <ac:picMk id="7" creationId="{0BE55799-4A99-47EB-A565-D0F18A324FDD}"/>
          </ac:picMkLst>
        </pc:picChg>
        <pc:picChg chg="add mod">
          <ac:chgData name="Steve Shellhammer" userId="0e71f22d-ee3e-49c0-82ff-dbc290af8082" providerId="ADAL" clId="{FF00CDA5-6E14-4A96-8B5E-F616515AFC0E}" dt="2019-12-11T00:42:35.575" v="4449" actId="1076"/>
          <ac:picMkLst>
            <pc:docMk/>
            <pc:sldMk cId="1570365257" sldId="394"/>
            <ac:picMk id="8" creationId="{DEAC7799-606D-4F2B-BC46-3D61B3239862}"/>
          </ac:picMkLst>
        </pc:picChg>
      </pc:sldChg>
      <pc:sldChg chg="modSp add">
        <pc:chgData name="Steve Shellhammer" userId="0e71f22d-ee3e-49c0-82ff-dbc290af8082" providerId="ADAL" clId="{FF00CDA5-6E14-4A96-8B5E-F616515AFC0E}" dt="2019-12-11T00:53:39.846" v="5624" actId="313"/>
        <pc:sldMkLst>
          <pc:docMk/>
          <pc:sldMk cId="2498805594" sldId="395"/>
        </pc:sldMkLst>
        <pc:spChg chg="mod">
          <ac:chgData name="Steve Shellhammer" userId="0e71f22d-ee3e-49c0-82ff-dbc290af8082" providerId="ADAL" clId="{FF00CDA5-6E14-4A96-8B5E-F616515AFC0E}" dt="2019-12-11T00:53:23.785" v="5622" actId="14100"/>
          <ac:spMkLst>
            <pc:docMk/>
            <pc:sldMk cId="2498805594" sldId="395"/>
            <ac:spMk id="2" creationId="{E93E385C-2EA4-4BB5-8BBE-4E39BCC8EFA8}"/>
          </ac:spMkLst>
        </pc:spChg>
        <pc:spChg chg="mod">
          <ac:chgData name="Steve Shellhammer" userId="0e71f22d-ee3e-49c0-82ff-dbc290af8082" providerId="ADAL" clId="{FF00CDA5-6E14-4A96-8B5E-F616515AFC0E}" dt="2019-12-11T00:53:39.846" v="5624" actId="313"/>
          <ac:spMkLst>
            <pc:docMk/>
            <pc:sldMk cId="2498805594" sldId="395"/>
            <ac:spMk id="3" creationId="{1890A25A-3916-4C82-A05B-61FA654FE64F}"/>
          </ac:spMkLst>
        </pc:spChg>
      </pc:sldChg>
      <pc:sldChg chg="modSp add">
        <pc:chgData name="Steve Shellhammer" userId="0e71f22d-ee3e-49c0-82ff-dbc290af8082" providerId="ADAL" clId="{FF00CDA5-6E14-4A96-8B5E-F616515AFC0E}" dt="2019-12-11T17:42:37.103" v="6062" actId="20577"/>
        <pc:sldMkLst>
          <pc:docMk/>
          <pc:sldMk cId="4060326312" sldId="396"/>
        </pc:sldMkLst>
        <pc:spChg chg="mod">
          <ac:chgData name="Steve Shellhammer" userId="0e71f22d-ee3e-49c0-82ff-dbc290af8082" providerId="ADAL" clId="{FF00CDA5-6E14-4A96-8B5E-F616515AFC0E}" dt="2019-12-11T17:40:37.901" v="5639" actId="404"/>
          <ac:spMkLst>
            <pc:docMk/>
            <pc:sldMk cId="4060326312" sldId="396"/>
            <ac:spMk id="2" creationId="{04C83C57-8F1D-48AA-81EF-704CAA7F92DC}"/>
          </ac:spMkLst>
        </pc:spChg>
        <pc:spChg chg="mod">
          <ac:chgData name="Steve Shellhammer" userId="0e71f22d-ee3e-49c0-82ff-dbc290af8082" providerId="ADAL" clId="{FF00CDA5-6E14-4A96-8B5E-F616515AFC0E}" dt="2019-12-11T17:42:37.103" v="6062" actId="20577"/>
          <ac:spMkLst>
            <pc:docMk/>
            <pc:sldMk cId="4060326312" sldId="396"/>
            <ac:spMk id="3" creationId="{EACDF689-00A0-4EAC-8B41-6928BFF781F3}"/>
          </ac:spMkLst>
        </pc:spChg>
      </pc:sldChg>
    </pc:docChg>
  </pc:docChgLst>
  <pc:docChgLst>
    <pc:chgData name="Steve Shellhammer" userId="0e71f22d-ee3e-49c0-82ff-dbc290af8082" providerId="ADAL" clId="{67E2DC59-EFEC-4499-B507-7557B56AC008}"/>
    <pc:docChg chg="custSel addSld modSld">
      <pc:chgData name="Steve Shellhammer" userId="0e71f22d-ee3e-49c0-82ff-dbc290af8082" providerId="ADAL" clId="{67E2DC59-EFEC-4499-B507-7557B56AC008}" dt="2020-12-14T23:20:31.825" v="433" actId="1036"/>
      <pc:docMkLst>
        <pc:docMk/>
      </pc:docMkLst>
      <pc:sldChg chg="addSp modSp new mod">
        <pc:chgData name="Steve Shellhammer" userId="0e71f22d-ee3e-49c0-82ff-dbc290af8082" providerId="ADAL" clId="{67E2DC59-EFEC-4499-B507-7557B56AC008}" dt="2020-12-14T23:20:31.825" v="433" actId="1036"/>
        <pc:sldMkLst>
          <pc:docMk/>
          <pc:sldMk cId="527294333" sldId="528"/>
        </pc:sldMkLst>
        <pc:spChg chg="mod">
          <ac:chgData name="Steve Shellhammer" userId="0e71f22d-ee3e-49c0-82ff-dbc290af8082" providerId="ADAL" clId="{67E2DC59-EFEC-4499-B507-7557B56AC008}" dt="2020-12-14T23:20:04.323" v="422" actId="20577"/>
          <ac:spMkLst>
            <pc:docMk/>
            <pc:sldMk cId="527294333" sldId="528"/>
            <ac:spMk id="2" creationId="{89AA6E16-0D21-4809-BE67-90FB40D87B72}"/>
          </ac:spMkLst>
        </pc:spChg>
        <pc:spChg chg="mod">
          <ac:chgData name="Steve Shellhammer" userId="0e71f22d-ee3e-49c0-82ff-dbc290af8082" providerId="ADAL" clId="{67E2DC59-EFEC-4499-B507-7557B56AC008}" dt="2020-12-14T23:20:21.147" v="429" actId="1076"/>
          <ac:spMkLst>
            <pc:docMk/>
            <pc:sldMk cId="527294333" sldId="528"/>
            <ac:spMk id="3" creationId="{6F90B654-9F54-43D6-B202-A4E14BAA4477}"/>
          </ac:spMkLst>
        </pc:spChg>
        <pc:graphicFrameChg chg="add mod modGraphic">
          <ac:chgData name="Steve Shellhammer" userId="0e71f22d-ee3e-49c0-82ff-dbc290af8082" providerId="ADAL" clId="{67E2DC59-EFEC-4499-B507-7557B56AC008}" dt="2020-12-14T23:20:31.825" v="433" actId="1036"/>
          <ac:graphicFrameMkLst>
            <pc:docMk/>
            <pc:sldMk cId="527294333" sldId="528"/>
            <ac:graphicFrameMk id="7" creationId="{91D4EB1A-79DF-4F92-B6F1-D6910FDCEC6F}"/>
          </ac:graphicFrameMkLst>
        </pc:graphicFrameChg>
      </pc:sldChg>
    </pc:docChg>
  </pc:docChgLst>
  <pc:docChgLst>
    <pc:chgData name="Steve Shellhammer" userId="0e71f22d-ee3e-49c0-82ff-dbc290af8082" providerId="ADAL" clId="{B9455AB7-3A6B-4C66-A110-5806F5466179}"/>
    <pc:docChg chg="undo custSel addSld delSld modSld">
      <pc:chgData name="Steve Shellhammer" userId="0e71f22d-ee3e-49c0-82ff-dbc290af8082" providerId="ADAL" clId="{B9455AB7-3A6B-4C66-A110-5806F5466179}" dt="2020-03-02T21:03:43.696" v="2593" actId="1038"/>
      <pc:docMkLst>
        <pc:docMk/>
      </pc:docMkLst>
      <pc:sldChg chg="modSp">
        <pc:chgData name="Steve Shellhammer" userId="0e71f22d-ee3e-49c0-82ff-dbc290af8082" providerId="ADAL" clId="{B9455AB7-3A6B-4C66-A110-5806F5466179}" dt="2020-03-02T19:23:05.460" v="2266" actId="20577"/>
        <pc:sldMkLst>
          <pc:docMk/>
          <pc:sldMk cId="0" sldId="256"/>
        </pc:sldMkLst>
        <pc:spChg chg="mod">
          <ac:chgData name="Steve Shellhammer" userId="0e71f22d-ee3e-49c0-82ff-dbc290af8082" providerId="ADAL" clId="{B9455AB7-3A6B-4C66-A110-5806F5466179}" dt="2020-03-02T18:38:10.601" v="55" actId="20577"/>
          <ac:spMkLst>
            <pc:docMk/>
            <pc:sldMk cId="0" sldId="256"/>
            <ac:spMk id="3073" creationId="{00000000-0000-0000-0000-000000000000}"/>
          </ac:spMkLst>
        </pc:spChg>
        <pc:spChg chg="mod">
          <ac:chgData name="Steve Shellhammer" userId="0e71f22d-ee3e-49c0-82ff-dbc290af8082" providerId="ADAL" clId="{B9455AB7-3A6B-4C66-A110-5806F5466179}" dt="2020-03-02T19:23:05.460" v="2266" actId="20577"/>
          <ac:spMkLst>
            <pc:docMk/>
            <pc:sldMk cId="0" sldId="256"/>
            <ac:spMk id="3074" creationId="{00000000-0000-0000-0000-000000000000}"/>
          </ac:spMkLst>
        </pc:spChg>
        <pc:graphicFrameChg chg="mod modGraphic">
          <ac:chgData name="Steve Shellhammer" userId="0e71f22d-ee3e-49c0-82ff-dbc290af8082" providerId="ADAL" clId="{B9455AB7-3A6B-4C66-A110-5806F5466179}" dt="2020-03-02T18:37:53.602" v="53" actId="2165"/>
          <ac:graphicFrameMkLst>
            <pc:docMk/>
            <pc:sldMk cId="0" sldId="256"/>
            <ac:graphicFrameMk id="10" creationId="{56BFF8FC-15E6-4208-9DB8-296FB6B5AC3E}"/>
          </ac:graphicFrameMkLst>
        </pc:graphicFrameChg>
      </pc:sldChg>
      <pc:sldChg chg="addSp modSp">
        <pc:chgData name="Steve Shellhammer" userId="0e71f22d-ee3e-49c0-82ff-dbc290af8082" providerId="ADAL" clId="{B9455AB7-3A6B-4C66-A110-5806F5466179}" dt="2020-03-02T18:45:33.254" v="211" actId="404"/>
        <pc:sldMkLst>
          <pc:docMk/>
          <pc:sldMk cId="3243422395" sldId="381"/>
        </pc:sldMkLst>
        <pc:spChg chg="mod">
          <ac:chgData name="Steve Shellhammer" userId="0e71f22d-ee3e-49c0-82ff-dbc290af8082" providerId="ADAL" clId="{B9455AB7-3A6B-4C66-A110-5806F5466179}" dt="2020-03-02T18:38:53.445" v="64" actId="20577"/>
          <ac:spMkLst>
            <pc:docMk/>
            <pc:sldMk cId="3243422395" sldId="381"/>
            <ac:spMk id="3" creationId="{95F00F21-C9D4-41E9-8AE4-5CB8F3844943}"/>
          </ac:spMkLst>
        </pc:spChg>
        <pc:spChg chg="add mod">
          <ac:chgData name="Steve Shellhammer" userId="0e71f22d-ee3e-49c0-82ff-dbc290af8082" providerId="ADAL" clId="{B9455AB7-3A6B-4C66-A110-5806F5466179}" dt="2020-03-02T18:45:33.254" v="211" actId="404"/>
          <ac:spMkLst>
            <pc:docMk/>
            <pc:sldMk cId="3243422395" sldId="381"/>
            <ac:spMk id="7" creationId="{36DE5101-CA24-4D84-BDB3-8E4B46706F5F}"/>
          </ac:spMkLst>
        </pc:spChg>
      </pc:sldChg>
      <pc:sldChg chg="addSp modSp">
        <pc:chgData name="Steve Shellhammer" userId="0e71f22d-ee3e-49c0-82ff-dbc290af8082" providerId="ADAL" clId="{B9455AB7-3A6B-4C66-A110-5806F5466179}" dt="2020-03-02T18:44:18.192" v="149" actId="1076"/>
        <pc:sldMkLst>
          <pc:docMk/>
          <pc:sldMk cId="2413643175" sldId="382"/>
        </pc:sldMkLst>
        <pc:spChg chg="mod">
          <ac:chgData name="Steve Shellhammer" userId="0e71f22d-ee3e-49c0-82ff-dbc290af8082" providerId="ADAL" clId="{B9455AB7-3A6B-4C66-A110-5806F5466179}" dt="2020-03-02T18:43:04.206" v="146" actId="14100"/>
          <ac:spMkLst>
            <pc:docMk/>
            <pc:sldMk cId="2413643175" sldId="382"/>
            <ac:spMk id="2" creationId="{BF0E0268-97C6-4AB0-9666-1F4794865C8C}"/>
          </ac:spMkLst>
        </pc:spChg>
        <pc:spChg chg="mod">
          <ac:chgData name="Steve Shellhammer" userId="0e71f22d-ee3e-49c0-82ff-dbc290af8082" providerId="ADAL" clId="{B9455AB7-3A6B-4C66-A110-5806F5466179}" dt="2020-03-02T18:43:08.793" v="147" actId="1076"/>
          <ac:spMkLst>
            <pc:docMk/>
            <pc:sldMk cId="2413643175" sldId="382"/>
            <ac:spMk id="3" creationId="{4C554596-197A-4CD2-9524-E9548B206C8E}"/>
          </ac:spMkLst>
        </pc:spChg>
        <pc:picChg chg="add mod">
          <ac:chgData name="Steve Shellhammer" userId="0e71f22d-ee3e-49c0-82ff-dbc290af8082" providerId="ADAL" clId="{B9455AB7-3A6B-4C66-A110-5806F5466179}" dt="2020-03-02T18:44:18.192" v="149" actId="1076"/>
          <ac:picMkLst>
            <pc:docMk/>
            <pc:sldMk cId="2413643175" sldId="382"/>
            <ac:picMk id="7" creationId="{8234A555-776D-46F1-BFA1-F49526497977}"/>
          </ac:picMkLst>
        </pc:picChg>
      </pc:sldChg>
      <pc:sldChg chg="del">
        <pc:chgData name="Steve Shellhammer" userId="0e71f22d-ee3e-49c0-82ff-dbc290af8082" providerId="ADAL" clId="{B9455AB7-3A6B-4C66-A110-5806F5466179}" dt="2020-03-02T18:38:49.113" v="61" actId="47"/>
        <pc:sldMkLst>
          <pc:docMk/>
          <pc:sldMk cId="1580939517" sldId="383"/>
        </pc:sldMkLst>
      </pc:sldChg>
      <pc:sldChg chg="modSp add">
        <pc:chgData name="Steve Shellhammer" userId="0e71f22d-ee3e-49c0-82ff-dbc290af8082" providerId="ADAL" clId="{B9455AB7-3A6B-4C66-A110-5806F5466179}" dt="2020-03-02T18:51:23.289" v="938" actId="14100"/>
        <pc:sldMkLst>
          <pc:docMk/>
          <pc:sldMk cId="2535493218" sldId="383"/>
        </pc:sldMkLst>
        <pc:spChg chg="mod">
          <ac:chgData name="Steve Shellhammer" userId="0e71f22d-ee3e-49c0-82ff-dbc290af8082" providerId="ADAL" clId="{B9455AB7-3A6B-4C66-A110-5806F5466179}" dt="2020-03-02T18:51:19.347" v="937" actId="14100"/>
          <ac:spMkLst>
            <pc:docMk/>
            <pc:sldMk cId="2535493218" sldId="383"/>
            <ac:spMk id="2" creationId="{E8804A56-C125-471B-9C30-8FB9F9627E8C}"/>
          </ac:spMkLst>
        </pc:spChg>
        <pc:spChg chg="mod">
          <ac:chgData name="Steve Shellhammer" userId="0e71f22d-ee3e-49c0-82ff-dbc290af8082" providerId="ADAL" clId="{B9455AB7-3A6B-4C66-A110-5806F5466179}" dt="2020-03-02T18:51:23.289" v="938" actId="14100"/>
          <ac:spMkLst>
            <pc:docMk/>
            <pc:sldMk cId="2535493218" sldId="383"/>
            <ac:spMk id="3" creationId="{BF17D6C8-9E8D-4B7A-B151-03D5CE26A2D3}"/>
          </ac:spMkLst>
        </pc:spChg>
      </pc:sldChg>
      <pc:sldChg chg="del">
        <pc:chgData name="Steve Shellhammer" userId="0e71f22d-ee3e-49c0-82ff-dbc290af8082" providerId="ADAL" clId="{B9455AB7-3A6B-4C66-A110-5806F5466179}" dt="2020-03-02T18:38:49.113" v="61" actId="47"/>
        <pc:sldMkLst>
          <pc:docMk/>
          <pc:sldMk cId="2117154860" sldId="384"/>
        </pc:sldMkLst>
      </pc:sldChg>
      <pc:sldChg chg="addSp modSp add">
        <pc:chgData name="Steve Shellhammer" userId="0e71f22d-ee3e-49c0-82ff-dbc290af8082" providerId="ADAL" clId="{B9455AB7-3A6B-4C66-A110-5806F5466179}" dt="2020-03-02T19:00:06.574" v="1193" actId="14100"/>
        <pc:sldMkLst>
          <pc:docMk/>
          <pc:sldMk cId="3893833627" sldId="384"/>
        </pc:sldMkLst>
        <pc:spChg chg="mod">
          <ac:chgData name="Steve Shellhammer" userId="0e71f22d-ee3e-49c0-82ff-dbc290af8082" providerId="ADAL" clId="{B9455AB7-3A6B-4C66-A110-5806F5466179}" dt="2020-03-02T19:00:06.574" v="1193" actId="14100"/>
          <ac:spMkLst>
            <pc:docMk/>
            <pc:sldMk cId="3893833627" sldId="384"/>
            <ac:spMk id="2" creationId="{1629980A-2D87-40CC-948A-56C24AF92239}"/>
          </ac:spMkLst>
        </pc:spChg>
        <pc:spChg chg="mod">
          <ac:chgData name="Steve Shellhammer" userId="0e71f22d-ee3e-49c0-82ff-dbc290af8082" providerId="ADAL" clId="{B9455AB7-3A6B-4C66-A110-5806F5466179}" dt="2020-03-02T18:57:50.734" v="1129" actId="20577"/>
          <ac:spMkLst>
            <pc:docMk/>
            <pc:sldMk cId="3893833627" sldId="384"/>
            <ac:spMk id="3" creationId="{3700EAF4-65FB-435F-AA90-29FCDEF4556B}"/>
          </ac:spMkLst>
        </pc:spChg>
        <pc:picChg chg="add mod">
          <ac:chgData name="Steve Shellhammer" userId="0e71f22d-ee3e-49c0-82ff-dbc290af8082" providerId="ADAL" clId="{B9455AB7-3A6B-4C66-A110-5806F5466179}" dt="2020-03-02T18:58:17.718" v="1130" actId="1076"/>
          <ac:picMkLst>
            <pc:docMk/>
            <pc:sldMk cId="3893833627" sldId="384"/>
            <ac:picMk id="7" creationId="{7F74AE2B-A1DE-4E28-A6D5-30A17DEEAFC4}"/>
          </ac:picMkLst>
        </pc:picChg>
      </pc:sldChg>
      <pc:sldChg chg="del">
        <pc:chgData name="Steve Shellhammer" userId="0e71f22d-ee3e-49c0-82ff-dbc290af8082" providerId="ADAL" clId="{B9455AB7-3A6B-4C66-A110-5806F5466179}" dt="2020-03-02T18:38:49.113" v="61" actId="47"/>
        <pc:sldMkLst>
          <pc:docMk/>
          <pc:sldMk cId="625700153" sldId="385"/>
        </pc:sldMkLst>
      </pc:sldChg>
      <pc:sldChg chg="modSp add">
        <pc:chgData name="Steve Shellhammer" userId="0e71f22d-ee3e-49c0-82ff-dbc290af8082" providerId="ADAL" clId="{B9455AB7-3A6B-4C66-A110-5806F5466179}" dt="2020-03-02T18:59:57.695" v="1192" actId="20577"/>
        <pc:sldMkLst>
          <pc:docMk/>
          <pc:sldMk cId="3924892418" sldId="385"/>
        </pc:sldMkLst>
        <pc:spChg chg="mod">
          <ac:chgData name="Steve Shellhammer" userId="0e71f22d-ee3e-49c0-82ff-dbc290af8082" providerId="ADAL" clId="{B9455AB7-3A6B-4C66-A110-5806F5466179}" dt="2020-03-02T18:59:52.900" v="1189" actId="14100"/>
          <ac:spMkLst>
            <pc:docMk/>
            <pc:sldMk cId="3924892418" sldId="385"/>
            <ac:spMk id="2" creationId="{76281413-4FCF-4755-A8D2-AB985EB01669}"/>
          </ac:spMkLst>
        </pc:spChg>
        <pc:spChg chg="mod">
          <ac:chgData name="Steve Shellhammer" userId="0e71f22d-ee3e-49c0-82ff-dbc290af8082" providerId="ADAL" clId="{B9455AB7-3A6B-4C66-A110-5806F5466179}" dt="2020-03-02T18:59:57.695" v="1192" actId="20577"/>
          <ac:spMkLst>
            <pc:docMk/>
            <pc:sldMk cId="3924892418" sldId="385"/>
            <ac:spMk id="3" creationId="{95FA8D6A-020B-4238-8C04-38A6BF14735F}"/>
          </ac:spMkLst>
        </pc:spChg>
      </pc:sldChg>
      <pc:sldChg chg="modSp add">
        <pc:chgData name="Steve Shellhammer" userId="0e71f22d-ee3e-49c0-82ff-dbc290af8082" providerId="ADAL" clId="{B9455AB7-3A6B-4C66-A110-5806F5466179}" dt="2020-03-02T19:09:12.149" v="1758" actId="14100"/>
        <pc:sldMkLst>
          <pc:docMk/>
          <pc:sldMk cId="2898053960" sldId="386"/>
        </pc:sldMkLst>
        <pc:spChg chg="mod">
          <ac:chgData name="Steve Shellhammer" userId="0e71f22d-ee3e-49c0-82ff-dbc290af8082" providerId="ADAL" clId="{B9455AB7-3A6B-4C66-A110-5806F5466179}" dt="2020-03-02T19:06:40.972" v="1499" actId="14100"/>
          <ac:spMkLst>
            <pc:docMk/>
            <pc:sldMk cId="2898053960" sldId="386"/>
            <ac:spMk id="2" creationId="{91A196DB-5E10-43D8-A004-C807DE3D2FAF}"/>
          </ac:spMkLst>
        </pc:spChg>
        <pc:spChg chg="mod">
          <ac:chgData name="Steve Shellhammer" userId="0e71f22d-ee3e-49c0-82ff-dbc290af8082" providerId="ADAL" clId="{B9455AB7-3A6B-4C66-A110-5806F5466179}" dt="2020-03-02T19:09:12.149" v="1758" actId="14100"/>
          <ac:spMkLst>
            <pc:docMk/>
            <pc:sldMk cId="2898053960" sldId="386"/>
            <ac:spMk id="3" creationId="{3D29A951-E10F-4D4C-BB0C-5C87C6E5EBE3}"/>
          </ac:spMkLst>
        </pc:spChg>
      </pc:sldChg>
      <pc:sldChg chg="addSp delSp modSp add">
        <pc:chgData name="Steve Shellhammer" userId="0e71f22d-ee3e-49c0-82ff-dbc290af8082" providerId="ADAL" clId="{B9455AB7-3A6B-4C66-A110-5806F5466179}" dt="2020-03-02T20:59:36.336" v="2529" actId="164"/>
        <pc:sldMkLst>
          <pc:docMk/>
          <pc:sldMk cId="1808017926" sldId="387"/>
        </pc:sldMkLst>
        <pc:spChg chg="mod">
          <ac:chgData name="Steve Shellhammer" userId="0e71f22d-ee3e-49c0-82ff-dbc290af8082" providerId="ADAL" clId="{B9455AB7-3A6B-4C66-A110-5806F5466179}" dt="2020-03-02T19:12:25.295" v="1796" actId="14100"/>
          <ac:spMkLst>
            <pc:docMk/>
            <pc:sldMk cId="1808017926" sldId="387"/>
            <ac:spMk id="2" creationId="{7850625F-D85B-4F32-BC5C-7871641B9EA0}"/>
          </ac:spMkLst>
        </pc:spChg>
        <pc:spChg chg="mod">
          <ac:chgData name="Steve Shellhammer" userId="0e71f22d-ee3e-49c0-82ff-dbc290af8082" providerId="ADAL" clId="{B9455AB7-3A6B-4C66-A110-5806F5466179}" dt="2020-03-02T20:58:53.707" v="2521" actId="14100"/>
          <ac:spMkLst>
            <pc:docMk/>
            <pc:sldMk cId="1808017926" sldId="387"/>
            <ac:spMk id="3" creationId="{7255AD9A-EF23-4D44-94DF-28B2F8316D39}"/>
          </ac:spMkLst>
        </pc:spChg>
        <pc:spChg chg="add mod">
          <ac:chgData name="Steve Shellhammer" userId="0e71f22d-ee3e-49c0-82ff-dbc290af8082" providerId="ADAL" clId="{B9455AB7-3A6B-4C66-A110-5806F5466179}" dt="2020-03-02T20:59:36.336" v="2529" actId="164"/>
          <ac:spMkLst>
            <pc:docMk/>
            <pc:sldMk cId="1808017926" sldId="387"/>
            <ac:spMk id="10" creationId="{69FF693E-5042-42B7-B1C2-B0B6F7E22AA0}"/>
          </ac:spMkLst>
        </pc:spChg>
        <pc:spChg chg="add mod">
          <ac:chgData name="Steve Shellhammer" userId="0e71f22d-ee3e-49c0-82ff-dbc290af8082" providerId="ADAL" clId="{B9455AB7-3A6B-4C66-A110-5806F5466179}" dt="2020-03-02T20:59:36.336" v="2529" actId="164"/>
          <ac:spMkLst>
            <pc:docMk/>
            <pc:sldMk cId="1808017926" sldId="387"/>
            <ac:spMk id="11" creationId="{058C0F75-678F-4A9B-87CA-67705F653C2D}"/>
          </ac:spMkLst>
        </pc:spChg>
        <pc:grpChg chg="add mod">
          <ac:chgData name="Steve Shellhammer" userId="0e71f22d-ee3e-49c0-82ff-dbc290af8082" providerId="ADAL" clId="{B9455AB7-3A6B-4C66-A110-5806F5466179}" dt="2020-03-02T20:59:36.336" v="2529" actId="164"/>
          <ac:grpSpMkLst>
            <pc:docMk/>
            <pc:sldMk cId="1808017926" sldId="387"/>
            <ac:grpSpMk id="13" creationId="{D2C34C58-9E6E-41EC-A53C-916520B2B479}"/>
          </ac:grpSpMkLst>
        </pc:grpChg>
        <pc:picChg chg="add del mod">
          <ac:chgData name="Steve Shellhammer" userId="0e71f22d-ee3e-49c0-82ff-dbc290af8082" providerId="ADAL" clId="{B9455AB7-3A6B-4C66-A110-5806F5466179}" dt="2020-03-02T20:58:09.527" v="2502" actId="478"/>
          <ac:picMkLst>
            <pc:docMk/>
            <pc:sldMk cId="1808017926" sldId="387"/>
            <ac:picMk id="7" creationId="{02E9F2E8-5B73-4C6E-ADA7-D5FC182443C5}"/>
          </ac:picMkLst>
        </pc:picChg>
        <pc:picChg chg="add mod ord">
          <ac:chgData name="Steve Shellhammer" userId="0e71f22d-ee3e-49c0-82ff-dbc290af8082" providerId="ADAL" clId="{B9455AB7-3A6B-4C66-A110-5806F5466179}" dt="2020-03-02T20:59:36.336" v="2529" actId="164"/>
          <ac:picMkLst>
            <pc:docMk/>
            <pc:sldMk cId="1808017926" sldId="387"/>
            <ac:picMk id="12" creationId="{CD2BB6C5-B239-46A7-9BCE-0126307F2F39}"/>
          </ac:picMkLst>
        </pc:picChg>
        <pc:cxnChg chg="add mod">
          <ac:chgData name="Steve Shellhammer" userId="0e71f22d-ee3e-49c0-82ff-dbc290af8082" providerId="ADAL" clId="{B9455AB7-3A6B-4C66-A110-5806F5466179}" dt="2020-03-02T20:59:36.336" v="2529" actId="164"/>
          <ac:cxnSpMkLst>
            <pc:docMk/>
            <pc:sldMk cId="1808017926" sldId="387"/>
            <ac:cxnSpMk id="8" creationId="{4BDA1C9B-55BC-4FE4-879D-528DED071FCC}"/>
          </ac:cxnSpMkLst>
        </pc:cxnChg>
        <pc:cxnChg chg="add mod">
          <ac:chgData name="Steve Shellhammer" userId="0e71f22d-ee3e-49c0-82ff-dbc290af8082" providerId="ADAL" clId="{B9455AB7-3A6B-4C66-A110-5806F5466179}" dt="2020-03-02T20:59:36.336" v="2529" actId="164"/>
          <ac:cxnSpMkLst>
            <pc:docMk/>
            <pc:sldMk cId="1808017926" sldId="387"/>
            <ac:cxnSpMk id="9" creationId="{82D221A8-B8D5-413C-AF3A-E2CACFFFA1A0}"/>
          </ac:cxnSpMkLst>
        </pc:cxnChg>
      </pc:sldChg>
      <pc:sldChg chg="addSp modSp add">
        <pc:chgData name="Steve Shellhammer" userId="0e71f22d-ee3e-49c0-82ff-dbc290af8082" providerId="ADAL" clId="{B9455AB7-3A6B-4C66-A110-5806F5466179}" dt="2020-03-02T21:00:14.345" v="2536" actId="1036"/>
        <pc:sldMkLst>
          <pc:docMk/>
          <pc:sldMk cId="3497902461" sldId="388"/>
        </pc:sldMkLst>
        <pc:spChg chg="mod">
          <ac:chgData name="Steve Shellhammer" userId="0e71f22d-ee3e-49c0-82ff-dbc290af8082" providerId="ADAL" clId="{B9455AB7-3A6B-4C66-A110-5806F5466179}" dt="2020-03-02T19:12:52.191" v="1816" actId="255"/>
          <ac:spMkLst>
            <pc:docMk/>
            <pc:sldMk cId="3497902461" sldId="388"/>
            <ac:spMk id="2" creationId="{7850625F-D85B-4F32-BC5C-7871641B9EA0}"/>
          </ac:spMkLst>
        </pc:spChg>
        <pc:spChg chg="mod">
          <ac:chgData name="Steve Shellhammer" userId="0e71f22d-ee3e-49c0-82ff-dbc290af8082" providerId="ADAL" clId="{B9455AB7-3A6B-4C66-A110-5806F5466179}" dt="2020-03-02T21:00:14.345" v="2536" actId="1036"/>
          <ac:spMkLst>
            <pc:docMk/>
            <pc:sldMk cId="3497902461" sldId="388"/>
            <ac:spMk id="3" creationId="{7255AD9A-EF23-4D44-94DF-28B2F8316D39}"/>
          </ac:spMkLst>
        </pc:spChg>
        <pc:spChg chg="add mod">
          <ac:chgData name="Steve Shellhammer" userId="0e71f22d-ee3e-49c0-82ff-dbc290af8082" providerId="ADAL" clId="{B9455AB7-3A6B-4C66-A110-5806F5466179}" dt="2020-03-02T21:00:02.815" v="2531" actId="164"/>
          <ac:spMkLst>
            <pc:docMk/>
            <pc:sldMk cId="3497902461" sldId="388"/>
            <ac:spMk id="10" creationId="{1BCB9E84-9358-4C11-BB7D-3760329243C5}"/>
          </ac:spMkLst>
        </pc:spChg>
        <pc:spChg chg="add mod">
          <ac:chgData name="Steve Shellhammer" userId="0e71f22d-ee3e-49c0-82ff-dbc290af8082" providerId="ADAL" clId="{B9455AB7-3A6B-4C66-A110-5806F5466179}" dt="2020-03-02T21:00:02.815" v="2531" actId="164"/>
          <ac:spMkLst>
            <pc:docMk/>
            <pc:sldMk cId="3497902461" sldId="388"/>
            <ac:spMk id="11" creationId="{421F4598-D741-46B3-9B97-82B618A1A8C5}"/>
          </ac:spMkLst>
        </pc:spChg>
        <pc:spChg chg="add mod">
          <ac:chgData name="Steve Shellhammer" userId="0e71f22d-ee3e-49c0-82ff-dbc290af8082" providerId="ADAL" clId="{B9455AB7-3A6B-4C66-A110-5806F5466179}" dt="2020-03-02T21:00:02.815" v="2531" actId="164"/>
          <ac:spMkLst>
            <pc:docMk/>
            <pc:sldMk cId="3497902461" sldId="388"/>
            <ac:spMk id="13" creationId="{8E66A1F3-1410-489C-8EEF-5ED92CF7E2DF}"/>
          </ac:spMkLst>
        </pc:spChg>
        <pc:grpChg chg="add mod">
          <ac:chgData name="Steve Shellhammer" userId="0e71f22d-ee3e-49c0-82ff-dbc290af8082" providerId="ADAL" clId="{B9455AB7-3A6B-4C66-A110-5806F5466179}" dt="2020-03-02T21:00:04.168" v="2532" actId="1036"/>
          <ac:grpSpMkLst>
            <pc:docMk/>
            <pc:sldMk cId="3497902461" sldId="388"/>
            <ac:grpSpMk id="15" creationId="{107661E7-A1B9-40E3-82B8-8DCB22DFD570}"/>
          </ac:grpSpMkLst>
        </pc:grpChg>
        <pc:picChg chg="add mod">
          <ac:chgData name="Steve Shellhammer" userId="0e71f22d-ee3e-49c0-82ff-dbc290af8082" providerId="ADAL" clId="{B9455AB7-3A6B-4C66-A110-5806F5466179}" dt="2020-03-02T21:00:02.815" v="2531" actId="164"/>
          <ac:picMkLst>
            <pc:docMk/>
            <pc:sldMk cId="3497902461" sldId="388"/>
            <ac:picMk id="7" creationId="{77842F47-D4AB-41E7-8F7D-F72AD9CCFCD5}"/>
          </ac:picMkLst>
        </pc:picChg>
        <pc:cxnChg chg="add mod">
          <ac:chgData name="Steve Shellhammer" userId="0e71f22d-ee3e-49c0-82ff-dbc290af8082" providerId="ADAL" clId="{B9455AB7-3A6B-4C66-A110-5806F5466179}" dt="2020-03-02T21:00:02.815" v="2531" actId="164"/>
          <ac:cxnSpMkLst>
            <pc:docMk/>
            <pc:sldMk cId="3497902461" sldId="388"/>
            <ac:cxnSpMk id="8" creationId="{B5D90670-E0CF-42C9-9695-F699840B7727}"/>
          </ac:cxnSpMkLst>
        </pc:cxnChg>
        <pc:cxnChg chg="add mod">
          <ac:chgData name="Steve Shellhammer" userId="0e71f22d-ee3e-49c0-82ff-dbc290af8082" providerId="ADAL" clId="{B9455AB7-3A6B-4C66-A110-5806F5466179}" dt="2020-03-02T21:00:02.815" v="2531" actId="164"/>
          <ac:cxnSpMkLst>
            <pc:docMk/>
            <pc:sldMk cId="3497902461" sldId="388"/>
            <ac:cxnSpMk id="9" creationId="{9CA45E61-CDD0-41D7-817C-5834AE7AE1A1}"/>
          </ac:cxnSpMkLst>
        </pc:cxnChg>
        <pc:cxnChg chg="add mod">
          <ac:chgData name="Steve Shellhammer" userId="0e71f22d-ee3e-49c0-82ff-dbc290af8082" providerId="ADAL" clId="{B9455AB7-3A6B-4C66-A110-5806F5466179}" dt="2020-03-02T21:00:02.815" v="2531" actId="164"/>
          <ac:cxnSpMkLst>
            <pc:docMk/>
            <pc:sldMk cId="3497902461" sldId="388"/>
            <ac:cxnSpMk id="12" creationId="{3E44597B-C1FD-402C-86AD-18DFA9BECDB3}"/>
          </ac:cxnSpMkLst>
        </pc:cxnChg>
      </pc:sldChg>
      <pc:sldChg chg="del">
        <pc:chgData name="Steve Shellhammer" userId="0e71f22d-ee3e-49c0-82ff-dbc290af8082" providerId="ADAL" clId="{B9455AB7-3A6B-4C66-A110-5806F5466179}" dt="2020-03-02T18:38:49.113" v="61" actId="47"/>
        <pc:sldMkLst>
          <pc:docMk/>
          <pc:sldMk cId="4192056994" sldId="388"/>
        </pc:sldMkLst>
      </pc:sldChg>
      <pc:sldChg chg="modSp add">
        <pc:chgData name="Steve Shellhammer" userId="0e71f22d-ee3e-49c0-82ff-dbc290af8082" providerId="ADAL" clId="{B9455AB7-3A6B-4C66-A110-5806F5466179}" dt="2020-03-02T19:15:40.344" v="1907" actId="6549"/>
        <pc:sldMkLst>
          <pc:docMk/>
          <pc:sldMk cId="1521854983" sldId="389"/>
        </pc:sldMkLst>
        <pc:spChg chg="mod">
          <ac:chgData name="Steve Shellhammer" userId="0e71f22d-ee3e-49c0-82ff-dbc290af8082" providerId="ADAL" clId="{B9455AB7-3A6B-4C66-A110-5806F5466179}" dt="2020-03-02T19:14:50.508" v="1903" actId="20577"/>
          <ac:spMkLst>
            <pc:docMk/>
            <pc:sldMk cId="1521854983" sldId="389"/>
            <ac:spMk id="2" creationId="{EF35BB1C-B13D-4A40-90EE-ED2E8FA47E6C}"/>
          </ac:spMkLst>
        </pc:spChg>
        <pc:spChg chg="mod">
          <ac:chgData name="Steve Shellhammer" userId="0e71f22d-ee3e-49c0-82ff-dbc290af8082" providerId="ADAL" clId="{B9455AB7-3A6B-4C66-A110-5806F5466179}" dt="2020-03-02T19:15:40.344" v="1907" actId="6549"/>
          <ac:spMkLst>
            <pc:docMk/>
            <pc:sldMk cId="1521854983" sldId="389"/>
            <ac:spMk id="3" creationId="{0AFD3FDA-0188-4DA7-8002-33B8A65D6127}"/>
          </ac:spMkLst>
        </pc:spChg>
      </pc:sldChg>
      <pc:sldChg chg="del">
        <pc:chgData name="Steve Shellhammer" userId="0e71f22d-ee3e-49c0-82ff-dbc290af8082" providerId="ADAL" clId="{B9455AB7-3A6B-4C66-A110-5806F5466179}" dt="2020-03-02T18:38:49.113" v="61" actId="47"/>
        <pc:sldMkLst>
          <pc:docMk/>
          <pc:sldMk cId="1747410533" sldId="389"/>
        </pc:sldMkLst>
      </pc:sldChg>
      <pc:sldChg chg="del">
        <pc:chgData name="Steve Shellhammer" userId="0e71f22d-ee3e-49c0-82ff-dbc290af8082" providerId="ADAL" clId="{B9455AB7-3A6B-4C66-A110-5806F5466179}" dt="2020-03-02T18:38:49.113" v="61" actId="47"/>
        <pc:sldMkLst>
          <pc:docMk/>
          <pc:sldMk cId="808063391" sldId="390"/>
        </pc:sldMkLst>
      </pc:sldChg>
      <pc:sldChg chg="addSp delSp modSp add">
        <pc:chgData name="Steve Shellhammer" userId="0e71f22d-ee3e-49c0-82ff-dbc290af8082" providerId="ADAL" clId="{B9455AB7-3A6B-4C66-A110-5806F5466179}" dt="2020-03-02T21:02:23.066" v="2568" actId="164"/>
        <pc:sldMkLst>
          <pc:docMk/>
          <pc:sldMk cId="1482819503" sldId="390"/>
        </pc:sldMkLst>
        <pc:spChg chg="mod">
          <ac:chgData name="Steve Shellhammer" userId="0e71f22d-ee3e-49c0-82ff-dbc290af8082" providerId="ADAL" clId="{B9455AB7-3A6B-4C66-A110-5806F5466179}" dt="2020-03-02T20:47:22.466" v="2311" actId="14100"/>
          <ac:spMkLst>
            <pc:docMk/>
            <pc:sldMk cId="1482819503" sldId="390"/>
            <ac:spMk id="2" creationId="{76CCE11F-C0F5-4423-89C0-CBCC51D04F48}"/>
          </ac:spMkLst>
        </pc:spChg>
        <pc:spChg chg="mod">
          <ac:chgData name="Steve Shellhammer" userId="0e71f22d-ee3e-49c0-82ff-dbc290af8082" providerId="ADAL" clId="{B9455AB7-3A6B-4C66-A110-5806F5466179}" dt="2020-03-02T20:47:13.965" v="2307" actId="404"/>
          <ac:spMkLst>
            <pc:docMk/>
            <pc:sldMk cId="1482819503" sldId="390"/>
            <ac:spMk id="3" creationId="{1D3F89F5-0FA4-4F65-928B-F62F34B90AF0}"/>
          </ac:spMkLst>
        </pc:spChg>
        <pc:spChg chg="add del">
          <ac:chgData name="Steve Shellhammer" userId="0e71f22d-ee3e-49c0-82ff-dbc290af8082" providerId="ADAL" clId="{B9455AB7-3A6B-4C66-A110-5806F5466179}" dt="2020-03-02T20:55:22.150" v="2472"/>
          <ac:spMkLst>
            <pc:docMk/>
            <pc:sldMk cId="1482819503" sldId="390"/>
            <ac:spMk id="9" creationId="{0FAF114E-2460-46F5-8592-4208201E3EBD}"/>
          </ac:spMkLst>
        </pc:spChg>
        <pc:spChg chg="add del mod">
          <ac:chgData name="Steve Shellhammer" userId="0e71f22d-ee3e-49c0-82ff-dbc290af8082" providerId="ADAL" clId="{B9455AB7-3A6B-4C66-A110-5806F5466179}" dt="2020-03-02T21:02:23.066" v="2568" actId="164"/>
          <ac:spMkLst>
            <pc:docMk/>
            <pc:sldMk cId="1482819503" sldId="390"/>
            <ac:spMk id="12" creationId="{86D17F3B-E049-4C71-B31B-5A2836C8B0FE}"/>
          </ac:spMkLst>
        </pc:spChg>
        <pc:spChg chg="add del mod">
          <ac:chgData name="Steve Shellhammer" userId="0e71f22d-ee3e-49c0-82ff-dbc290af8082" providerId="ADAL" clId="{B9455AB7-3A6B-4C66-A110-5806F5466179}" dt="2020-03-02T21:02:23.066" v="2568" actId="164"/>
          <ac:spMkLst>
            <pc:docMk/>
            <pc:sldMk cId="1482819503" sldId="390"/>
            <ac:spMk id="13" creationId="{C5C4D1EE-A728-4DFA-94DF-54D3455141C7}"/>
          </ac:spMkLst>
        </pc:spChg>
        <pc:spChg chg="add mod">
          <ac:chgData name="Steve Shellhammer" userId="0e71f22d-ee3e-49c0-82ff-dbc290af8082" providerId="ADAL" clId="{B9455AB7-3A6B-4C66-A110-5806F5466179}" dt="2020-03-02T21:02:23.066" v="2568" actId="164"/>
          <ac:spMkLst>
            <pc:docMk/>
            <pc:sldMk cId="1482819503" sldId="390"/>
            <ac:spMk id="17" creationId="{E56578F0-1F81-48AC-B8D4-0A3C20167356}"/>
          </ac:spMkLst>
        </pc:spChg>
        <pc:grpChg chg="add mod">
          <ac:chgData name="Steve Shellhammer" userId="0e71f22d-ee3e-49c0-82ff-dbc290af8082" providerId="ADAL" clId="{B9455AB7-3A6B-4C66-A110-5806F5466179}" dt="2020-03-02T21:02:23.066" v="2568" actId="164"/>
          <ac:grpSpMkLst>
            <pc:docMk/>
            <pc:sldMk cId="1482819503" sldId="390"/>
            <ac:grpSpMk id="18" creationId="{D5A8F22E-9BAB-4807-A7CD-2346DBD80033}"/>
          </ac:grpSpMkLst>
        </pc:grpChg>
        <pc:picChg chg="add del mod">
          <ac:chgData name="Steve Shellhammer" userId="0e71f22d-ee3e-49c0-82ff-dbc290af8082" providerId="ADAL" clId="{B9455AB7-3A6B-4C66-A110-5806F5466179}" dt="2020-03-02T20:46:21.589" v="2292" actId="478"/>
          <ac:picMkLst>
            <pc:docMk/>
            <pc:sldMk cId="1482819503" sldId="390"/>
            <ac:picMk id="7" creationId="{F0F90FA6-1F1E-408D-B296-C321D5695B1E}"/>
          </ac:picMkLst>
        </pc:picChg>
        <pc:picChg chg="add mod">
          <ac:chgData name="Steve Shellhammer" userId="0e71f22d-ee3e-49c0-82ff-dbc290af8082" providerId="ADAL" clId="{B9455AB7-3A6B-4C66-A110-5806F5466179}" dt="2020-03-02T21:02:23.066" v="2568" actId="164"/>
          <ac:picMkLst>
            <pc:docMk/>
            <pc:sldMk cId="1482819503" sldId="390"/>
            <ac:picMk id="8" creationId="{11C0D621-9D1C-410F-8B6D-10E75A9DB94B}"/>
          </ac:picMkLst>
        </pc:picChg>
        <pc:cxnChg chg="add del mod">
          <ac:chgData name="Steve Shellhammer" userId="0e71f22d-ee3e-49c0-82ff-dbc290af8082" providerId="ADAL" clId="{B9455AB7-3A6B-4C66-A110-5806F5466179}" dt="2020-03-02T21:02:23.066" v="2568" actId="164"/>
          <ac:cxnSpMkLst>
            <pc:docMk/>
            <pc:sldMk cId="1482819503" sldId="390"/>
            <ac:cxnSpMk id="10" creationId="{AF0A15EA-8B7B-4113-B130-8D3EB716338E}"/>
          </ac:cxnSpMkLst>
        </pc:cxnChg>
        <pc:cxnChg chg="add del mod">
          <ac:chgData name="Steve Shellhammer" userId="0e71f22d-ee3e-49c0-82ff-dbc290af8082" providerId="ADAL" clId="{B9455AB7-3A6B-4C66-A110-5806F5466179}" dt="2020-03-02T21:02:23.066" v="2568" actId="164"/>
          <ac:cxnSpMkLst>
            <pc:docMk/>
            <pc:sldMk cId="1482819503" sldId="390"/>
            <ac:cxnSpMk id="11" creationId="{D4FA89AD-540E-4AB3-87B6-FDAF266C827D}"/>
          </ac:cxnSpMkLst>
        </pc:cxnChg>
        <pc:cxnChg chg="add mod">
          <ac:chgData name="Steve Shellhammer" userId="0e71f22d-ee3e-49c0-82ff-dbc290af8082" providerId="ADAL" clId="{B9455AB7-3A6B-4C66-A110-5806F5466179}" dt="2020-03-02T21:02:23.066" v="2568" actId="164"/>
          <ac:cxnSpMkLst>
            <pc:docMk/>
            <pc:sldMk cId="1482819503" sldId="390"/>
            <ac:cxnSpMk id="16" creationId="{92F6F7FE-F839-4B9F-89C3-5511A4CAEA6F}"/>
          </ac:cxnSpMkLst>
        </pc:cxnChg>
      </pc:sldChg>
      <pc:sldChg chg="addSp modSp add">
        <pc:chgData name="Steve Shellhammer" userId="0e71f22d-ee3e-49c0-82ff-dbc290af8082" providerId="ADAL" clId="{B9455AB7-3A6B-4C66-A110-5806F5466179}" dt="2020-03-02T21:03:43.696" v="2593" actId="1038"/>
        <pc:sldMkLst>
          <pc:docMk/>
          <pc:sldMk cId="2862194664" sldId="391"/>
        </pc:sldMkLst>
        <pc:spChg chg="mod">
          <ac:chgData name="Steve Shellhammer" userId="0e71f22d-ee3e-49c0-82ff-dbc290af8082" providerId="ADAL" clId="{B9455AB7-3A6B-4C66-A110-5806F5466179}" dt="2020-03-02T20:48:55.113" v="2340" actId="1076"/>
          <ac:spMkLst>
            <pc:docMk/>
            <pc:sldMk cId="2862194664" sldId="391"/>
            <ac:spMk id="2" creationId="{76CCE11F-C0F5-4423-89C0-CBCC51D04F48}"/>
          </ac:spMkLst>
        </pc:spChg>
        <pc:spChg chg="mod">
          <ac:chgData name="Steve Shellhammer" userId="0e71f22d-ee3e-49c0-82ff-dbc290af8082" providerId="ADAL" clId="{B9455AB7-3A6B-4C66-A110-5806F5466179}" dt="2020-03-02T20:47:42.984" v="2314" actId="1076"/>
          <ac:spMkLst>
            <pc:docMk/>
            <pc:sldMk cId="2862194664" sldId="391"/>
            <ac:spMk id="3" creationId="{1D3F89F5-0FA4-4F65-928B-F62F34B90AF0}"/>
          </ac:spMkLst>
        </pc:spChg>
        <pc:spChg chg="add mod">
          <ac:chgData name="Steve Shellhammer" userId="0e71f22d-ee3e-49c0-82ff-dbc290af8082" providerId="ADAL" clId="{B9455AB7-3A6B-4C66-A110-5806F5466179}" dt="2020-03-02T21:03:38.672" v="2589" actId="164"/>
          <ac:spMkLst>
            <pc:docMk/>
            <pc:sldMk cId="2862194664" sldId="391"/>
            <ac:spMk id="10" creationId="{4F646AD8-3F91-4AF4-9CB2-3818C35C68B8}"/>
          </ac:spMkLst>
        </pc:spChg>
        <pc:spChg chg="add mod">
          <ac:chgData name="Steve Shellhammer" userId="0e71f22d-ee3e-49c0-82ff-dbc290af8082" providerId="ADAL" clId="{B9455AB7-3A6B-4C66-A110-5806F5466179}" dt="2020-03-02T21:03:38.672" v="2589" actId="164"/>
          <ac:spMkLst>
            <pc:docMk/>
            <pc:sldMk cId="2862194664" sldId="391"/>
            <ac:spMk id="11" creationId="{60D8D4AA-024A-42A2-8E74-7A84646E2A4D}"/>
          </ac:spMkLst>
        </pc:spChg>
        <pc:spChg chg="add mod">
          <ac:chgData name="Steve Shellhammer" userId="0e71f22d-ee3e-49c0-82ff-dbc290af8082" providerId="ADAL" clId="{B9455AB7-3A6B-4C66-A110-5806F5466179}" dt="2020-03-02T21:03:38.672" v="2589" actId="164"/>
          <ac:spMkLst>
            <pc:docMk/>
            <pc:sldMk cId="2862194664" sldId="391"/>
            <ac:spMk id="13" creationId="{BB4AD431-B4D2-4F26-8EB7-D535DBE8568A}"/>
          </ac:spMkLst>
        </pc:spChg>
        <pc:grpChg chg="add mod">
          <ac:chgData name="Steve Shellhammer" userId="0e71f22d-ee3e-49c0-82ff-dbc290af8082" providerId="ADAL" clId="{B9455AB7-3A6B-4C66-A110-5806F5466179}" dt="2020-03-02T21:03:43.696" v="2593" actId="1038"/>
          <ac:grpSpMkLst>
            <pc:docMk/>
            <pc:sldMk cId="2862194664" sldId="391"/>
            <ac:grpSpMk id="14" creationId="{688B0F23-3555-4B62-9670-3CB132FFC95B}"/>
          </ac:grpSpMkLst>
        </pc:grpChg>
        <pc:picChg chg="add mod">
          <ac:chgData name="Steve Shellhammer" userId="0e71f22d-ee3e-49c0-82ff-dbc290af8082" providerId="ADAL" clId="{B9455AB7-3A6B-4C66-A110-5806F5466179}" dt="2020-03-02T21:03:38.672" v="2589" actId="164"/>
          <ac:picMkLst>
            <pc:docMk/>
            <pc:sldMk cId="2862194664" sldId="391"/>
            <ac:picMk id="7" creationId="{30AC1C0A-7222-4E56-8B85-1765E6956D3F}"/>
          </ac:picMkLst>
        </pc:picChg>
        <pc:cxnChg chg="add mod">
          <ac:chgData name="Steve Shellhammer" userId="0e71f22d-ee3e-49c0-82ff-dbc290af8082" providerId="ADAL" clId="{B9455AB7-3A6B-4C66-A110-5806F5466179}" dt="2020-03-02T21:03:38.672" v="2589" actId="164"/>
          <ac:cxnSpMkLst>
            <pc:docMk/>
            <pc:sldMk cId="2862194664" sldId="391"/>
            <ac:cxnSpMk id="8" creationId="{77BC2492-C880-4F66-B4E0-EB6C898900AE}"/>
          </ac:cxnSpMkLst>
        </pc:cxnChg>
        <pc:cxnChg chg="add mod">
          <ac:chgData name="Steve Shellhammer" userId="0e71f22d-ee3e-49c0-82ff-dbc290af8082" providerId="ADAL" clId="{B9455AB7-3A6B-4C66-A110-5806F5466179}" dt="2020-03-02T21:03:38.672" v="2589" actId="164"/>
          <ac:cxnSpMkLst>
            <pc:docMk/>
            <pc:sldMk cId="2862194664" sldId="391"/>
            <ac:cxnSpMk id="9" creationId="{FCCC32B9-ADB2-4A14-B768-AD82EA9F6F39}"/>
          </ac:cxnSpMkLst>
        </pc:cxnChg>
        <pc:cxnChg chg="add mod">
          <ac:chgData name="Steve Shellhammer" userId="0e71f22d-ee3e-49c0-82ff-dbc290af8082" providerId="ADAL" clId="{B9455AB7-3A6B-4C66-A110-5806F5466179}" dt="2020-03-02T21:03:38.672" v="2589" actId="164"/>
          <ac:cxnSpMkLst>
            <pc:docMk/>
            <pc:sldMk cId="2862194664" sldId="391"/>
            <ac:cxnSpMk id="12" creationId="{F6A56CF6-4326-46A4-89D3-954FB79F7FD3}"/>
          </ac:cxnSpMkLst>
        </pc:cxnChg>
      </pc:sldChg>
      <pc:sldChg chg="del">
        <pc:chgData name="Steve Shellhammer" userId="0e71f22d-ee3e-49c0-82ff-dbc290af8082" providerId="ADAL" clId="{B9455AB7-3A6B-4C66-A110-5806F5466179}" dt="2020-03-02T18:38:49.113" v="61" actId="47"/>
        <pc:sldMkLst>
          <pc:docMk/>
          <pc:sldMk cId="1047342841" sldId="392"/>
        </pc:sldMkLst>
      </pc:sldChg>
      <pc:sldChg chg="modSp add">
        <pc:chgData name="Steve Shellhammer" userId="0e71f22d-ee3e-49c0-82ff-dbc290af8082" providerId="ADAL" clId="{B9455AB7-3A6B-4C66-A110-5806F5466179}" dt="2020-03-02T19:21:47.950" v="2262" actId="20577"/>
        <pc:sldMkLst>
          <pc:docMk/>
          <pc:sldMk cId="2509172249" sldId="392"/>
        </pc:sldMkLst>
        <pc:spChg chg="mod">
          <ac:chgData name="Steve Shellhammer" userId="0e71f22d-ee3e-49c0-82ff-dbc290af8082" providerId="ADAL" clId="{B9455AB7-3A6B-4C66-A110-5806F5466179}" dt="2020-03-02T19:18:25.012" v="1969" actId="20577"/>
          <ac:spMkLst>
            <pc:docMk/>
            <pc:sldMk cId="2509172249" sldId="392"/>
            <ac:spMk id="2" creationId="{2F71B475-350C-4A16-91E3-0ADFF9353E16}"/>
          </ac:spMkLst>
        </pc:spChg>
        <pc:spChg chg="mod">
          <ac:chgData name="Steve Shellhammer" userId="0e71f22d-ee3e-49c0-82ff-dbc290af8082" providerId="ADAL" clId="{B9455AB7-3A6B-4C66-A110-5806F5466179}" dt="2020-03-02T19:21:47.950" v="2262" actId="20577"/>
          <ac:spMkLst>
            <pc:docMk/>
            <pc:sldMk cId="2509172249" sldId="392"/>
            <ac:spMk id="3" creationId="{8DB1D60F-DD53-43E5-869A-A7FBD993D54D}"/>
          </ac:spMkLst>
        </pc:spChg>
      </pc:sldChg>
      <pc:sldChg chg="del">
        <pc:chgData name="Steve Shellhammer" userId="0e71f22d-ee3e-49c0-82ff-dbc290af8082" providerId="ADAL" clId="{B9455AB7-3A6B-4C66-A110-5806F5466179}" dt="2020-03-02T18:38:49.113" v="61" actId="47"/>
        <pc:sldMkLst>
          <pc:docMk/>
          <pc:sldMk cId="2276039206" sldId="393"/>
        </pc:sldMkLst>
      </pc:sldChg>
      <pc:sldChg chg="addSp modSp add del">
        <pc:chgData name="Steve Shellhammer" userId="0e71f22d-ee3e-49c0-82ff-dbc290af8082" providerId="ADAL" clId="{B9455AB7-3A6B-4C66-A110-5806F5466179}" dt="2020-03-02T20:59:47.272" v="2530" actId="47"/>
        <pc:sldMkLst>
          <pc:docMk/>
          <pc:sldMk cId="2965606046" sldId="393"/>
        </pc:sldMkLst>
        <pc:spChg chg="mod">
          <ac:chgData name="Steve Shellhammer" userId="0e71f22d-ee3e-49c0-82ff-dbc290af8082" providerId="ADAL" clId="{B9455AB7-3A6B-4C66-A110-5806F5466179}" dt="2020-03-02T20:57:44.511" v="2478" actId="14100"/>
          <ac:spMkLst>
            <pc:docMk/>
            <pc:sldMk cId="2965606046" sldId="393"/>
            <ac:spMk id="2" creationId="{7E3B5F56-011D-4434-896B-F5F1823615DE}"/>
          </ac:spMkLst>
        </pc:spChg>
        <pc:spChg chg="mod">
          <ac:chgData name="Steve Shellhammer" userId="0e71f22d-ee3e-49c0-82ff-dbc290af8082" providerId="ADAL" clId="{B9455AB7-3A6B-4C66-A110-5806F5466179}" dt="2020-03-02T20:57:40.541" v="2477" actId="20577"/>
          <ac:spMkLst>
            <pc:docMk/>
            <pc:sldMk cId="2965606046" sldId="393"/>
            <ac:spMk id="3" creationId="{97FDF7FE-743B-4824-A7BD-BDD71811F389}"/>
          </ac:spMkLst>
        </pc:spChg>
        <pc:picChg chg="add mod">
          <ac:chgData name="Steve Shellhammer" userId="0e71f22d-ee3e-49c0-82ff-dbc290af8082" providerId="ADAL" clId="{B9455AB7-3A6B-4C66-A110-5806F5466179}" dt="2020-03-02T20:58:02.786" v="2501" actId="1076"/>
          <ac:picMkLst>
            <pc:docMk/>
            <pc:sldMk cId="2965606046" sldId="393"/>
            <ac:picMk id="7" creationId="{8EA2CE30-27DF-4448-8AEE-AC40563AA06D}"/>
          </ac:picMkLst>
        </pc:picChg>
      </pc:sldChg>
      <pc:sldChg chg="del">
        <pc:chgData name="Steve Shellhammer" userId="0e71f22d-ee3e-49c0-82ff-dbc290af8082" providerId="ADAL" clId="{B9455AB7-3A6B-4C66-A110-5806F5466179}" dt="2020-03-02T18:38:49.113" v="61" actId="47"/>
        <pc:sldMkLst>
          <pc:docMk/>
          <pc:sldMk cId="904461581" sldId="400"/>
        </pc:sldMkLst>
      </pc:sldChg>
      <pc:sldChg chg="del">
        <pc:chgData name="Steve Shellhammer" userId="0e71f22d-ee3e-49c0-82ff-dbc290af8082" providerId="ADAL" clId="{B9455AB7-3A6B-4C66-A110-5806F5466179}" dt="2020-03-02T18:38:49.113" v="61" actId="47"/>
        <pc:sldMkLst>
          <pc:docMk/>
          <pc:sldMk cId="2434570072" sldId="401"/>
        </pc:sldMkLst>
      </pc:sldChg>
      <pc:sldChg chg="del">
        <pc:chgData name="Steve Shellhammer" userId="0e71f22d-ee3e-49c0-82ff-dbc290af8082" providerId="ADAL" clId="{B9455AB7-3A6B-4C66-A110-5806F5466179}" dt="2020-03-02T18:38:49.113" v="61" actId="47"/>
        <pc:sldMkLst>
          <pc:docMk/>
          <pc:sldMk cId="2625873199" sldId="402"/>
        </pc:sldMkLst>
      </pc:sldChg>
      <pc:sldChg chg="del">
        <pc:chgData name="Steve Shellhammer" userId="0e71f22d-ee3e-49c0-82ff-dbc290af8082" providerId="ADAL" clId="{B9455AB7-3A6B-4C66-A110-5806F5466179}" dt="2020-03-02T18:38:49.113" v="61" actId="47"/>
        <pc:sldMkLst>
          <pc:docMk/>
          <pc:sldMk cId="2132904888" sldId="405"/>
        </pc:sldMkLst>
      </pc:sldChg>
      <pc:sldChg chg="del">
        <pc:chgData name="Steve Shellhammer" userId="0e71f22d-ee3e-49c0-82ff-dbc290af8082" providerId="ADAL" clId="{B9455AB7-3A6B-4C66-A110-5806F5466179}" dt="2020-03-02T18:38:49.113" v="61" actId="47"/>
        <pc:sldMkLst>
          <pc:docMk/>
          <pc:sldMk cId="1965494327" sldId="406"/>
        </pc:sldMkLst>
      </pc:sldChg>
    </pc:docChg>
  </pc:docChgLst>
  <pc:docChgLst>
    <pc:chgData name="Steve Shellhammer" userId="0e71f22d-ee3e-49c0-82ff-dbc290af8082" providerId="ADAL" clId="{1194EB1F-9E14-4948-9432-FE7A61069092}"/>
    <pc:docChg chg="custSel addSld delSld modSld">
      <pc:chgData name="Steve Shellhammer" userId="0e71f22d-ee3e-49c0-82ff-dbc290af8082" providerId="ADAL" clId="{1194EB1F-9E14-4948-9432-FE7A61069092}" dt="2020-05-11T18:44:52.846" v="2536" actId="20577"/>
      <pc:docMkLst>
        <pc:docMk/>
      </pc:docMkLst>
      <pc:sldChg chg="modSp mod">
        <pc:chgData name="Steve Shellhammer" userId="0e71f22d-ee3e-49c0-82ff-dbc290af8082" providerId="ADAL" clId="{1194EB1F-9E14-4948-9432-FE7A61069092}" dt="2020-05-11T18:23:32.731" v="89" actId="14100"/>
        <pc:sldMkLst>
          <pc:docMk/>
          <pc:sldMk cId="0" sldId="256"/>
        </pc:sldMkLst>
        <pc:spChg chg="mod">
          <ac:chgData name="Steve Shellhammer" userId="0e71f22d-ee3e-49c0-82ff-dbc290af8082" providerId="ADAL" clId="{1194EB1F-9E14-4948-9432-FE7A61069092}" dt="2020-05-11T18:23:32.731" v="89" actId="14100"/>
          <ac:spMkLst>
            <pc:docMk/>
            <pc:sldMk cId="0" sldId="256"/>
            <ac:spMk id="3073" creationId="{00000000-0000-0000-0000-000000000000}"/>
          </ac:spMkLst>
        </pc:spChg>
        <pc:spChg chg="mod">
          <ac:chgData name="Steve Shellhammer" userId="0e71f22d-ee3e-49c0-82ff-dbc290af8082" providerId="ADAL" clId="{1194EB1F-9E14-4948-9432-FE7A61069092}" dt="2020-05-11T18:23:00.091" v="85" actId="20577"/>
          <ac:spMkLst>
            <pc:docMk/>
            <pc:sldMk cId="0" sldId="256"/>
            <ac:spMk id="3074" creationId="{00000000-0000-0000-0000-000000000000}"/>
          </ac:spMkLst>
        </pc:spChg>
      </pc:sldChg>
      <pc:sldChg chg="modSp mod">
        <pc:chgData name="Steve Shellhammer" userId="0e71f22d-ee3e-49c0-82ff-dbc290af8082" providerId="ADAL" clId="{1194EB1F-9E14-4948-9432-FE7A61069092}" dt="2020-05-11T18:27:27.486" v="607" actId="14100"/>
        <pc:sldMkLst>
          <pc:docMk/>
          <pc:sldMk cId="3903999504" sldId="493"/>
        </pc:sldMkLst>
        <pc:spChg chg="mod">
          <ac:chgData name="Steve Shellhammer" userId="0e71f22d-ee3e-49c0-82ff-dbc290af8082" providerId="ADAL" clId="{1194EB1F-9E14-4948-9432-FE7A61069092}" dt="2020-05-11T18:24:18.196" v="107" actId="20577"/>
          <ac:spMkLst>
            <pc:docMk/>
            <pc:sldMk cId="3903999504" sldId="493"/>
            <ac:spMk id="2" creationId="{84C0759C-99ED-4CC7-8098-72FFA6E44A33}"/>
          </ac:spMkLst>
        </pc:spChg>
        <pc:spChg chg="mod">
          <ac:chgData name="Steve Shellhammer" userId="0e71f22d-ee3e-49c0-82ff-dbc290af8082" providerId="ADAL" clId="{1194EB1F-9E14-4948-9432-FE7A61069092}" dt="2020-05-11T18:27:27.486" v="607" actId="14100"/>
          <ac:spMkLst>
            <pc:docMk/>
            <pc:sldMk cId="3903999504" sldId="493"/>
            <ac:spMk id="3" creationId="{5CFC981D-0BCB-4FBE-BC3F-2B291B47CBC8}"/>
          </ac:spMkLst>
        </pc:spChg>
      </pc:sldChg>
      <pc:sldChg chg="modSp new mod">
        <pc:chgData name="Steve Shellhammer" userId="0e71f22d-ee3e-49c0-82ff-dbc290af8082" providerId="ADAL" clId="{1194EB1F-9E14-4948-9432-FE7A61069092}" dt="2020-05-11T18:28:43.743" v="668" actId="12"/>
        <pc:sldMkLst>
          <pc:docMk/>
          <pc:sldMk cId="3185246958" sldId="494"/>
        </pc:sldMkLst>
        <pc:spChg chg="mod">
          <ac:chgData name="Steve Shellhammer" userId="0e71f22d-ee3e-49c0-82ff-dbc290af8082" providerId="ADAL" clId="{1194EB1F-9E14-4948-9432-FE7A61069092}" dt="2020-05-11T18:27:35.288" v="620" actId="20577"/>
          <ac:spMkLst>
            <pc:docMk/>
            <pc:sldMk cId="3185246958" sldId="494"/>
            <ac:spMk id="2" creationId="{B076AAE2-F68C-4C59-87B8-E6133E556396}"/>
          </ac:spMkLst>
        </pc:spChg>
        <pc:spChg chg="mod">
          <ac:chgData name="Steve Shellhammer" userId="0e71f22d-ee3e-49c0-82ff-dbc290af8082" providerId="ADAL" clId="{1194EB1F-9E14-4948-9432-FE7A61069092}" dt="2020-05-11T18:28:43.743" v="668" actId="12"/>
          <ac:spMkLst>
            <pc:docMk/>
            <pc:sldMk cId="3185246958" sldId="494"/>
            <ac:spMk id="3" creationId="{5AFC7443-334D-4300-AA1E-749F5FA0F783}"/>
          </ac:spMkLst>
        </pc:spChg>
      </pc:sldChg>
      <pc:sldChg chg="del">
        <pc:chgData name="Steve Shellhammer" userId="0e71f22d-ee3e-49c0-82ff-dbc290af8082" providerId="ADAL" clId="{1194EB1F-9E14-4948-9432-FE7A61069092}" dt="2020-05-11T18:23:24.983" v="88" actId="47"/>
        <pc:sldMkLst>
          <pc:docMk/>
          <pc:sldMk cId="4172298374" sldId="494"/>
        </pc:sldMkLst>
      </pc:sldChg>
      <pc:sldChg chg="modSp new mod">
        <pc:chgData name="Steve Shellhammer" userId="0e71f22d-ee3e-49c0-82ff-dbc290af8082" providerId="ADAL" clId="{1194EB1F-9E14-4948-9432-FE7A61069092}" dt="2020-05-11T18:35:53.453" v="1726" actId="14100"/>
        <pc:sldMkLst>
          <pc:docMk/>
          <pc:sldMk cId="1008139638" sldId="495"/>
        </pc:sldMkLst>
        <pc:spChg chg="mod">
          <ac:chgData name="Steve Shellhammer" userId="0e71f22d-ee3e-49c0-82ff-dbc290af8082" providerId="ADAL" clId="{1194EB1F-9E14-4948-9432-FE7A61069092}" dt="2020-05-11T18:35:46.296" v="1724" actId="14100"/>
          <ac:spMkLst>
            <pc:docMk/>
            <pc:sldMk cId="1008139638" sldId="495"/>
            <ac:spMk id="2" creationId="{B3ED94E7-AB50-4035-81FA-39BB893258B9}"/>
          </ac:spMkLst>
        </pc:spChg>
        <pc:spChg chg="mod">
          <ac:chgData name="Steve Shellhammer" userId="0e71f22d-ee3e-49c0-82ff-dbc290af8082" providerId="ADAL" clId="{1194EB1F-9E14-4948-9432-FE7A61069092}" dt="2020-05-11T18:35:53.453" v="1726" actId="14100"/>
          <ac:spMkLst>
            <pc:docMk/>
            <pc:sldMk cId="1008139638" sldId="495"/>
            <ac:spMk id="3" creationId="{C6E5980D-76CA-4A44-BCEF-ED31BCB92A43}"/>
          </ac:spMkLst>
        </pc:spChg>
      </pc:sldChg>
      <pc:sldChg chg="del">
        <pc:chgData name="Steve Shellhammer" userId="0e71f22d-ee3e-49c0-82ff-dbc290af8082" providerId="ADAL" clId="{1194EB1F-9E14-4948-9432-FE7A61069092}" dt="2020-05-11T18:23:24.983" v="88" actId="47"/>
        <pc:sldMkLst>
          <pc:docMk/>
          <pc:sldMk cId="3058792684" sldId="496"/>
        </pc:sldMkLst>
      </pc:sldChg>
      <pc:sldChg chg="modSp new mod">
        <pc:chgData name="Steve Shellhammer" userId="0e71f22d-ee3e-49c0-82ff-dbc290af8082" providerId="ADAL" clId="{1194EB1F-9E14-4948-9432-FE7A61069092}" dt="2020-05-11T18:40:08.457" v="1993" actId="1076"/>
        <pc:sldMkLst>
          <pc:docMk/>
          <pc:sldMk cId="4024664667" sldId="496"/>
        </pc:sldMkLst>
        <pc:spChg chg="mod">
          <ac:chgData name="Steve Shellhammer" userId="0e71f22d-ee3e-49c0-82ff-dbc290af8082" providerId="ADAL" clId="{1194EB1F-9E14-4948-9432-FE7A61069092}" dt="2020-05-11T18:38:14.020" v="1954" actId="404"/>
          <ac:spMkLst>
            <pc:docMk/>
            <pc:sldMk cId="4024664667" sldId="496"/>
            <ac:spMk id="2" creationId="{186CEE25-E5BE-493E-8B11-7252B4E7D366}"/>
          </ac:spMkLst>
        </pc:spChg>
        <pc:spChg chg="mod">
          <ac:chgData name="Steve Shellhammer" userId="0e71f22d-ee3e-49c0-82ff-dbc290af8082" providerId="ADAL" clId="{1194EB1F-9E14-4948-9432-FE7A61069092}" dt="2020-05-11T18:38:55.268" v="1963" actId="14100"/>
          <ac:spMkLst>
            <pc:docMk/>
            <pc:sldMk cId="4024664667" sldId="496"/>
            <ac:spMk id="3" creationId="{AF85ADF3-5059-4D7F-A94E-E0D9669BB712}"/>
          </ac:spMkLst>
        </pc:spChg>
        <pc:picChg chg="mod">
          <ac:chgData name="Steve Shellhammer" userId="0e71f22d-ee3e-49c0-82ff-dbc290af8082" providerId="ADAL" clId="{1194EB1F-9E14-4948-9432-FE7A61069092}" dt="2020-05-11T18:40:08.457" v="1993" actId="1076"/>
          <ac:picMkLst>
            <pc:docMk/>
            <pc:sldMk cId="4024664667" sldId="496"/>
            <ac:picMk id="7" creationId="{86732C62-0742-478E-A976-6C19C797F1CB}"/>
          </ac:picMkLst>
        </pc:picChg>
      </pc:sldChg>
      <pc:sldChg chg="addSp delSp modSp new mod">
        <pc:chgData name="Steve Shellhammer" userId="0e71f22d-ee3e-49c0-82ff-dbc290af8082" providerId="ADAL" clId="{1194EB1F-9E14-4948-9432-FE7A61069092}" dt="2020-05-11T18:42:26.584" v="2149"/>
        <pc:sldMkLst>
          <pc:docMk/>
          <pc:sldMk cId="2215199840" sldId="497"/>
        </pc:sldMkLst>
        <pc:spChg chg="mod">
          <ac:chgData name="Steve Shellhammer" userId="0e71f22d-ee3e-49c0-82ff-dbc290af8082" providerId="ADAL" clId="{1194EB1F-9E14-4948-9432-FE7A61069092}" dt="2020-05-11T18:41:01.056" v="2001" actId="1035"/>
          <ac:spMkLst>
            <pc:docMk/>
            <pc:sldMk cId="2215199840" sldId="497"/>
            <ac:spMk id="2" creationId="{49720CEB-1EE9-4BD7-AC19-96CBFB086BBA}"/>
          </ac:spMkLst>
        </pc:spChg>
        <pc:spChg chg="del mod">
          <ac:chgData name="Steve Shellhammer" userId="0e71f22d-ee3e-49c0-82ff-dbc290af8082" providerId="ADAL" clId="{1194EB1F-9E14-4948-9432-FE7A61069092}" dt="2020-05-11T18:41:09.617" v="2003" actId="478"/>
          <ac:spMkLst>
            <pc:docMk/>
            <pc:sldMk cId="2215199840" sldId="497"/>
            <ac:spMk id="3" creationId="{B57E1D2E-AC5C-42A8-B375-05DF0AFEA382}"/>
          </ac:spMkLst>
        </pc:spChg>
        <pc:spChg chg="add del mod">
          <ac:chgData name="Steve Shellhammer" userId="0e71f22d-ee3e-49c0-82ff-dbc290af8082" providerId="ADAL" clId="{1194EB1F-9E14-4948-9432-FE7A61069092}" dt="2020-05-11T18:41:12.746" v="2004" actId="478"/>
          <ac:spMkLst>
            <pc:docMk/>
            <pc:sldMk cId="2215199840" sldId="497"/>
            <ac:spMk id="9" creationId="{67F5705D-3E4F-41BE-BAB9-5D852BFCE3DD}"/>
          </ac:spMkLst>
        </pc:spChg>
        <pc:spChg chg="add mod">
          <ac:chgData name="Steve Shellhammer" userId="0e71f22d-ee3e-49c0-82ff-dbc290af8082" providerId="ADAL" clId="{1194EB1F-9E14-4948-9432-FE7A61069092}" dt="2020-05-11T18:42:26.584" v="2149"/>
          <ac:spMkLst>
            <pc:docMk/>
            <pc:sldMk cId="2215199840" sldId="497"/>
            <ac:spMk id="10" creationId="{19B08F86-063B-4778-B91E-8B9330F16F9C}"/>
          </ac:spMkLst>
        </pc:spChg>
        <pc:picChg chg="mod">
          <ac:chgData name="Steve Shellhammer" userId="0e71f22d-ee3e-49c0-82ff-dbc290af8082" providerId="ADAL" clId="{1194EB1F-9E14-4948-9432-FE7A61069092}" dt="2020-05-11T18:41:06.672" v="2002" actId="1076"/>
          <ac:picMkLst>
            <pc:docMk/>
            <pc:sldMk cId="2215199840" sldId="497"/>
            <ac:picMk id="7" creationId="{1F5746D1-77BE-4044-98F8-3AF6CF8644D7}"/>
          </ac:picMkLst>
        </pc:picChg>
      </pc:sldChg>
      <pc:sldChg chg="del">
        <pc:chgData name="Steve Shellhammer" userId="0e71f22d-ee3e-49c0-82ff-dbc290af8082" providerId="ADAL" clId="{1194EB1F-9E14-4948-9432-FE7A61069092}" dt="2020-05-11T18:23:24.983" v="88" actId="47"/>
        <pc:sldMkLst>
          <pc:docMk/>
          <pc:sldMk cId="2963185091" sldId="497"/>
        </pc:sldMkLst>
      </pc:sldChg>
      <pc:sldChg chg="del">
        <pc:chgData name="Steve Shellhammer" userId="0e71f22d-ee3e-49c0-82ff-dbc290af8082" providerId="ADAL" clId="{1194EB1F-9E14-4948-9432-FE7A61069092}" dt="2020-05-11T18:23:24.983" v="88" actId="47"/>
        <pc:sldMkLst>
          <pc:docMk/>
          <pc:sldMk cId="2941433724" sldId="498"/>
        </pc:sldMkLst>
      </pc:sldChg>
      <pc:sldChg chg="modSp new mod">
        <pc:chgData name="Steve Shellhammer" userId="0e71f22d-ee3e-49c0-82ff-dbc290af8082" providerId="ADAL" clId="{1194EB1F-9E14-4948-9432-FE7A61069092}" dt="2020-05-11T18:44:52.846" v="2536" actId="20577"/>
        <pc:sldMkLst>
          <pc:docMk/>
          <pc:sldMk cId="4116869800" sldId="498"/>
        </pc:sldMkLst>
        <pc:spChg chg="mod">
          <ac:chgData name="Steve Shellhammer" userId="0e71f22d-ee3e-49c0-82ff-dbc290af8082" providerId="ADAL" clId="{1194EB1F-9E14-4948-9432-FE7A61069092}" dt="2020-05-11T18:42:45.150" v="2189" actId="20577"/>
          <ac:spMkLst>
            <pc:docMk/>
            <pc:sldMk cId="4116869800" sldId="498"/>
            <ac:spMk id="2" creationId="{75E23577-D98D-4E1A-9A37-AF8C8286A6C1}"/>
          </ac:spMkLst>
        </pc:spChg>
        <pc:spChg chg="mod">
          <ac:chgData name="Steve Shellhammer" userId="0e71f22d-ee3e-49c0-82ff-dbc290af8082" providerId="ADAL" clId="{1194EB1F-9E14-4948-9432-FE7A61069092}" dt="2020-05-11T18:44:52.846" v="2536" actId="20577"/>
          <ac:spMkLst>
            <pc:docMk/>
            <pc:sldMk cId="4116869800" sldId="498"/>
            <ac:spMk id="3" creationId="{9E5366DA-6133-45E6-A8E1-01BBFA1C4644}"/>
          </ac:spMkLst>
        </pc:spChg>
      </pc:sldChg>
      <pc:sldChg chg="del">
        <pc:chgData name="Steve Shellhammer" userId="0e71f22d-ee3e-49c0-82ff-dbc290af8082" providerId="ADAL" clId="{1194EB1F-9E14-4948-9432-FE7A61069092}" dt="2020-05-11T18:23:24.983" v="88" actId="47"/>
        <pc:sldMkLst>
          <pc:docMk/>
          <pc:sldMk cId="2439161797" sldId="500"/>
        </pc:sldMkLst>
      </pc:sldChg>
      <pc:sldChg chg="del">
        <pc:chgData name="Steve Shellhammer" userId="0e71f22d-ee3e-49c0-82ff-dbc290af8082" providerId="ADAL" clId="{1194EB1F-9E14-4948-9432-FE7A61069092}" dt="2020-05-11T18:23:24.983" v="88" actId="47"/>
        <pc:sldMkLst>
          <pc:docMk/>
          <pc:sldMk cId="1208308087" sldId="1221"/>
        </pc:sldMkLst>
      </pc:sldChg>
      <pc:sldChg chg="del">
        <pc:chgData name="Steve Shellhammer" userId="0e71f22d-ee3e-49c0-82ff-dbc290af8082" providerId="ADAL" clId="{1194EB1F-9E14-4948-9432-FE7A61069092}" dt="2020-05-11T18:23:24.983" v="88" actId="47"/>
        <pc:sldMkLst>
          <pc:docMk/>
          <pc:sldMk cId="3358114820" sldId="1238"/>
        </pc:sldMkLst>
      </pc:sldChg>
    </pc:docChg>
  </pc:docChgLst>
  <pc:docChgLst>
    <pc:chgData name="Steve Shellhammer" userId="0e71f22d-ee3e-49c0-82ff-dbc290af8082" providerId="ADAL" clId="{52AA5DDA-02A7-4E3E-B6D2-CCD2E134AF61}"/>
    <pc:docChg chg="custSel addSld modSld">
      <pc:chgData name="Steve Shellhammer" userId="0e71f22d-ee3e-49c0-82ff-dbc290af8082" providerId="ADAL" clId="{52AA5DDA-02A7-4E3E-B6D2-CCD2E134AF61}" dt="2020-10-28T21:47:47.975" v="658" actId="14100"/>
      <pc:docMkLst>
        <pc:docMk/>
      </pc:docMkLst>
      <pc:sldChg chg="modSp mod">
        <pc:chgData name="Steve Shellhammer" userId="0e71f22d-ee3e-49c0-82ff-dbc290af8082" providerId="ADAL" clId="{52AA5DDA-02A7-4E3E-B6D2-CCD2E134AF61}" dt="2020-10-28T20:46:10.359" v="3" actId="20577"/>
        <pc:sldMkLst>
          <pc:docMk/>
          <pc:sldMk cId="0" sldId="256"/>
        </pc:sldMkLst>
        <pc:spChg chg="mod">
          <ac:chgData name="Steve Shellhammer" userId="0e71f22d-ee3e-49c0-82ff-dbc290af8082" providerId="ADAL" clId="{52AA5DDA-02A7-4E3E-B6D2-CCD2E134AF61}" dt="2020-10-28T20:46:10.359" v="3" actId="20577"/>
          <ac:spMkLst>
            <pc:docMk/>
            <pc:sldMk cId="0" sldId="256"/>
            <ac:spMk id="3074" creationId="{00000000-0000-0000-0000-000000000000}"/>
          </ac:spMkLst>
        </pc:spChg>
      </pc:sldChg>
      <pc:sldChg chg="modSp mod">
        <pc:chgData name="Steve Shellhammer" userId="0e71f22d-ee3e-49c0-82ff-dbc290af8082" providerId="ADAL" clId="{52AA5DDA-02A7-4E3E-B6D2-CCD2E134AF61}" dt="2020-10-28T21:29:26.818" v="538" actId="14100"/>
        <pc:sldMkLst>
          <pc:docMk/>
          <pc:sldMk cId="1449388576" sldId="262"/>
        </pc:sldMkLst>
        <pc:spChg chg="mod">
          <ac:chgData name="Steve Shellhammer" userId="0e71f22d-ee3e-49c0-82ff-dbc290af8082" providerId="ADAL" clId="{52AA5DDA-02A7-4E3E-B6D2-CCD2E134AF61}" dt="2020-10-28T21:29:26.818" v="538" actId="14100"/>
          <ac:spMkLst>
            <pc:docMk/>
            <pc:sldMk cId="1449388576" sldId="262"/>
            <ac:spMk id="3" creationId="{44C71C3E-03DD-448A-A1A6-D0B986546AB6}"/>
          </ac:spMkLst>
        </pc:spChg>
      </pc:sldChg>
      <pc:sldChg chg="modSp mod">
        <pc:chgData name="Steve Shellhammer" userId="0e71f22d-ee3e-49c0-82ff-dbc290af8082" providerId="ADAL" clId="{52AA5DDA-02A7-4E3E-B6D2-CCD2E134AF61}" dt="2020-10-28T21:32:07.509" v="543" actId="14"/>
        <pc:sldMkLst>
          <pc:docMk/>
          <pc:sldMk cId="1469944636" sldId="267"/>
        </pc:sldMkLst>
        <pc:spChg chg="mod">
          <ac:chgData name="Steve Shellhammer" userId="0e71f22d-ee3e-49c0-82ff-dbc290af8082" providerId="ADAL" clId="{52AA5DDA-02A7-4E3E-B6D2-CCD2E134AF61}" dt="2020-10-28T21:32:07.509" v="543" actId="14"/>
          <ac:spMkLst>
            <pc:docMk/>
            <pc:sldMk cId="1469944636" sldId="267"/>
            <ac:spMk id="3" creationId="{E0B74FB3-4BAB-4ACC-A3ED-9F359C4FF377}"/>
          </ac:spMkLst>
        </pc:spChg>
      </pc:sldChg>
      <pc:sldChg chg="modSp mod">
        <pc:chgData name="Steve Shellhammer" userId="0e71f22d-ee3e-49c0-82ff-dbc290af8082" providerId="ADAL" clId="{52AA5DDA-02A7-4E3E-B6D2-CCD2E134AF61}" dt="2020-10-28T21:30:43.436" v="541" actId="1076"/>
        <pc:sldMkLst>
          <pc:docMk/>
          <pc:sldMk cId="262680742" sldId="272"/>
        </pc:sldMkLst>
        <pc:spChg chg="mod">
          <ac:chgData name="Steve Shellhammer" userId="0e71f22d-ee3e-49c0-82ff-dbc290af8082" providerId="ADAL" clId="{52AA5DDA-02A7-4E3E-B6D2-CCD2E134AF61}" dt="2020-10-28T21:30:39.281" v="540" actId="14100"/>
          <ac:spMkLst>
            <pc:docMk/>
            <pc:sldMk cId="262680742" sldId="272"/>
            <ac:spMk id="3" creationId="{1C1CAEDA-475D-4B98-A3D4-8D1A9EBC50DE}"/>
          </ac:spMkLst>
        </pc:spChg>
        <pc:spChg chg="mod">
          <ac:chgData name="Steve Shellhammer" userId="0e71f22d-ee3e-49c0-82ff-dbc290af8082" providerId="ADAL" clId="{52AA5DDA-02A7-4E3E-B6D2-CCD2E134AF61}" dt="2020-10-28T21:30:43.436" v="541" actId="1076"/>
          <ac:spMkLst>
            <pc:docMk/>
            <pc:sldMk cId="262680742" sldId="272"/>
            <ac:spMk id="7" creationId="{2616198B-8377-4A18-874B-62FA85FCD322}"/>
          </ac:spMkLst>
        </pc:spChg>
      </pc:sldChg>
      <pc:sldChg chg="modSp mod">
        <pc:chgData name="Steve Shellhammer" userId="0e71f22d-ee3e-49c0-82ff-dbc290af8082" providerId="ADAL" clId="{52AA5DDA-02A7-4E3E-B6D2-CCD2E134AF61}" dt="2020-10-28T21:35:06.453" v="585" actId="20577"/>
        <pc:sldMkLst>
          <pc:docMk/>
          <pc:sldMk cId="877426633" sldId="273"/>
        </pc:sldMkLst>
        <pc:spChg chg="mod">
          <ac:chgData name="Steve Shellhammer" userId="0e71f22d-ee3e-49c0-82ff-dbc290af8082" providerId="ADAL" clId="{52AA5DDA-02A7-4E3E-B6D2-CCD2E134AF61}" dt="2020-10-28T21:35:06.453" v="585" actId="20577"/>
          <ac:spMkLst>
            <pc:docMk/>
            <pc:sldMk cId="877426633" sldId="273"/>
            <ac:spMk id="3" creationId="{E88B6E9A-DBF7-43DA-9FBA-928D30343D23}"/>
          </ac:spMkLst>
        </pc:spChg>
      </pc:sldChg>
      <pc:sldChg chg="addSp delSp modSp mod">
        <pc:chgData name="Steve Shellhammer" userId="0e71f22d-ee3e-49c0-82ff-dbc290af8082" providerId="ADAL" clId="{52AA5DDA-02A7-4E3E-B6D2-CCD2E134AF61}" dt="2020-10-28T21:38:41.444" v="638" actId="20577"/>
        <pc:sldMkLst>
          <pc:docMk/>
          <pc:sldMk cId="360852114" sldId="284"/>
        </pc:sldMkLst>
        <pc:spChg chg="del">
          <ac:chgData name="Steve Shellhammer" userId="0e71f22d-ee3e-49c0-82ff-dbc290af8082" providerId="ADAL" clId="{52AA5DDA-02A7-4E3E-B6D2-CCD2E134AF61}" dt="2020-10-28T21:26:12.316" v="233" actId="478"/>
          <ac:spMkLst>
            <pc:docMk/>
            <pc:sldMk cId="360852114" sldId="284"/>
            <ac:spMk id="3" creationId="{5BCD1E18-206A-4680-8727-DA3B19939EFB}"/>
          </ac:spMkLst>
        </pc:spChg>
        <pc:spChg chg="add mod">
          <ac:chgData name="Steve Shellhammer" userId="0e71f22d-ee3e-49c0-82ff-dbc290af8082" providerId="ADAL" clId="{52AA5DDA-02A7-4E3E-B6D2-CCD2E134AF61}" dt="2020-10-28T21:38:41.444" v="638" actId="20577"/>
          <ac:spMkLst>
            <pc:docMk/>
            <pc:sldMk cId="360852114" sldId="284"/>
            <ac:spMk id="8" creationId="{B4FB426C-DC10-4865-A8FB-7D881818F95C}"/>
          </ac:spMkLst>
        </pc:spChg>
        <pc:spChg chg="mod">
          <ac:chgData name="Steve Shellhammer" userId="0e71f22d-ee3e-49c0-82ff-dbc290af8082" providerId="ADAL" clId="{52AA5DDA-02A7-4E3E-B6D2-CCD2E134AF61}" dt="2020-10-28T21:25:24.192" v="224"/>
          <ac:spMkLst>
            <pc:docMk/>
            <pc:sldMk cId="360852114" sldId="284"/>
            <ac:spMk id="28" creationId="{A3D1CC7F-E5F9-4B4D-96DF-55C14FB56EA5}"/>
          </ac:spMkLst>
        </pc:spChg>
        <pc:spChg chg="mod">
          <ac:chgData name="Steve Shellhammer" userId="0e71f22d-ee3e-49c0-82ff-dbc290af8082" providerId="ADAL" clId="{52AA5DDA-02A7-4E3E-B6D2-CCD2E134AF61}" dt="2020-10-28T21:25:24.192" v="224"/>
          <ac:spMkLst>
            <pc:docMk/>
            <pc:sldMk cId="360852114" sldId="284"/>
            <ac:spMk id="29" creationId="{F68ACC6C-6A61-4E39-8CB2-C1901803BD08}"/>
          </ac:spMkLst>
        </pc:spChg>
        <pc:spChg chg="mod">
          <ac:chgData name="Steve Shellhammer" userId="0e71f22d-ee3e-49c0-82ff-dbc290af8082" providerId="ADAL" clId="{52AA5DDA-02A7-4E3E-B6D2-CCD2E134AF61}" dt="2020-10-28T21:25:24.192" v="224"/>
          <ac:spMkLst>
            <pc:docMk/>
            <pc:sldMk cId="360852114" sldId="284"/>
            <ac:spMk id="30" creationId="{75DC1881-7DC5-46E3-9DFE-345ED8CF6874}"/>
          </ac:spMkLst>
        </pc:spChg>
        <pc:spChg chg="mod">
          <ac:chgData name="Steve Shellhammer" userId="0e71f22d-ee3e-49c0-82ff-dbc290af8082" providerId="ADAL" clId="{52AA5DDA-02A7-4E3E-B6D2-CCD2E134AF61}" dt="2020-10-28T21:25:24.192" v="224"/>
          <ac:spMkLst>
            <pc:docMk/>
            <pc:sldMk cId="360852114" sldId="284"/>
            <ac:spMk id="31" creationId="{0499A89D-C5D9-403F-BB6E-F4008C28D590}"/>
          </ac:spMkLst>
        </pc:spChg>
        <pc:spChg chg="mod">
          <ac:chgData name="Steve Shellhammer" userId="0e71f22d-ee3e-49c0-82ff-dbc290af8082" providerId="ADAL" clId="{52AA5DDA-02A7-4E3E-B6D2-CCD2E134AF61}" dt="2020-10-28T21:25:24.192" v="224"/>
          <ac:spMkLst>
            <pc:docMk/>
            <pc:sldMk cId="360852114" sldId="284"/>
            <ac:spMk id="32" creationId="{C09E908E-3319-4709-B0BB-27421B3693ED}"/>
          </ac:spMkLst>
        </pc:spChg>
        <pc:spChg chg="mod">
          <ac:chgData name="Steve Shellhammer" userId="0e71f22d-ee3e-49c0-82ff-dbc290af8082" providerId="ADAL" clId="{52AA5DDA-02A7-4E3E-B6D2-CCD2E134AF61}" dt="2020-10-28T21:25:24.192" v="224"/>
          <ac:spMkLst>
            <pc:docMk/>
            <pc:sldMk cId="360852114" sldId="284"/>
            <ac:spMk id="33" creationId="{22BE4055-DED6-4B65-8428-571006EC78BC}"/>
          </ac:spMkLst>
        </pc:spChg>
        <pc:spChg chg="mod">
          <ac:chgData name="Steve Shellhammer" userId="0e71f22d-ee3e-49c0-82ff-dbc290af8082" providerId="ADAL" clId="{52AA5DDA-02A7-4E3E-B6D2-CCD2E134AF61}" dt="2020-10-28T21:25:24.192" v="224"/>
          <ac:spMkLst>
            <pc:docMk/>
            <pc:sldMk cId="360852114" sldId="284"/>
            <ac:spMk id="34" creationId="{1628CECB-4F22-4B0B-8630-1D8AA00D9AC2}"/>
          </ac:spMkLst>
        </pc:spChg>
        <pc:spChg chg="mod">
          <ac:chgData name="Steve Shellhammer" userId="0e71f22d-ee3e-49c0-82ff-dbc290af8082" providerId="ADAL" clId="{52AA5DDA-02A7-4E3E-B6D2-CCD2E134AF61}" dt="2020-10-28T21:25:24.192" v="224"/>
          <ac:spMkLst>
            <pc:docMk/>
            <pc:sldMk cId="360852114" sldId="284"/>
            <ac:spMk id="35" creationId="{C5CFBD19-5A94-4DBD-B559-F1B8B0AF71C1}"/>
          </ac:spMkLst>
        </pc:spChg>
        <pc:spChg chg="mod">
          <ac:chgData name="Steve Shellhammer" userId="0e71f22d-ee3e-49c0-82ff-dbc290af8082" providerId="ADAL" clId="{52AA5DDA-02A7-4E3E-B6D2-CCD2E134AF61}" dt="2020-10-28T21:25:24.192" v="224"/>
          <ac:spMkLst>
            <pc:docMk/>
            <pc:sldMk cId="360852114" sldId="284"/>
            <ac:spMk id="36" creationId="{45E612FC-AFC7-45BC-981D-C84E611D349C}"/>
          </ac:spMkLst>
        </pc:spChg>
        <pc:spChg chg="mod">
          <ac:chgData name="Steve Shellhammer" userId="0e71f22d-ee3e-49c0-82ff-dbc290af8082" providerId="ADAL" clId="{52AA5DDA-02A7-4E3E-B6D2-CCD2E134AF61}" dt="2020-10-28T21:25:24.192" v="224"/>
          <ac:spMkLst>
            <pc:docMk/>
            <pc:sldMk cId="360852114" sldId="284"/>
            <ac:spMk id="37" creationId="{E55F28D8-66EE-4998-8899-8B3691B3DF7F}"/>
          </ac:spMkLst>
        </pc:spChg>
        <pc:spChg chg="mod">
          <ac:chgData name="Steve Shellhammer" userId="0e71f22d-ee3e-49c0-82ff-dbc290af8082" providerId="ADAL" clId="{52AA5DDA-02A7-4E3E-B6D2-CCD2E134AF61}" dt="2020-10-28T21:25:24.192" v="224"/>
          <ac:spMkLst>
            <pc:docMk/>
            <pc:sldMk cId="360852114" sldId="284"/>
            <ac:spMk id="38" creationId="{C088486C-54DD-4883-BA09-9F0A1CF89D8B}"/>
          </ac:spMkLst>
        </pc:spChg>
        <pc:spChg chg="mod">
          <ac:chgData name="Steve Shellhammer" userId="0e71f22d-ee3e-49c0-82ff-dbc290af8082" providerId="ADAL" clId="{52AA5DDA-02A7-4E3E-B6D2-CCD2E134AF61}" dt="2020-10-28T21:25:24.192" v="224"/>
          <ac:spMkLst>
            <pc:docMk/>
            <pc:sldMk cId="360852114" sldId="284"/>
            <ac:spMk id="39" creationId="{D86CC9CC-44B2-4A95-9778-2BDA1C2AB771}"/>
          </ac:spMkLst>
        </pc:spChg>
        <pc:spChg chg="mod">
          <ac:chgData name="Steve Shellhammer" userId="0e71f22d-ee3e-49c0-82ff-dbc290af8082" providerId="ADAL" clId="{52AA5DDA-02A7-4E3E-B6D2-CCD2E134AF61}" dt="2020-10-28T21:25:24.192" v="224"/>
          <ac:spMkLst>
            <pc:docMk/>
            <pc:sldMk cId="360852114" sldId="284"/>
            <ac:spMk id="40" creationId="{68AC7DE8-0359-4A3D-B7EE-11AD21828DD6}"/>
          </ac:spMkLst>
        </pc:spChg>
        <pc:spChg chg="mod">
          <ac:chgData name="Steve Shellhammer" userId="0e71f22d-ee3e-49c0-82ff-dbc290af8082" providerId="ADAL" clId="{52AA5DDA-02A7-4E3E-B6D2-CCD2E134AF61}" dt="2020-10-28T21:25:24.192" v="224"/>
          <ac:spMkLst>
            <pc:docMk/>
            <pc:sldMk cId="360852114" sldId="284"/>
            <ac:spMk id="41" creationId="{225EEE39-8452-4CD8-869D-8B68D9698576}"/>
          </ac:spMkLst>
        </pc:spChg>
        <pc:spChg chg="mod">
          <ac:chgData name="Steve Shellhammer" userId="0e71f22d-ee3e-49c0-82ff-dbc290af8082" providerId="ADAL" clId="{52AA5DDA-02A7-4E3E-B6D2-CCD2E134AF61}" dt="2020-10-28T21:25:24.192" v="224"/>
          <ac:spMkLst>
            <pc:docMk/>
            <pc:sldMk cId="360852114" sldId="284"/>
            <ac:spMk id="42" creationId="{1E0501FE-EDAE-49EF-86EF-FD1D64F252F6}"/>
          </ac:spMkLst>
        </pc:spChg>
        <pc:spChg chg="mod">
          <ac:chgData name="Steve Shellhammer" userId="0e71f22d-ee3e-49c0-82ff-dbc290af8082" providerId="ADAL" clId="{52AA5DDA-02A7-4E3E-B6D2-CCD2E134AF61}" dt="2020-10-28T21:25:24.192" v="224"/>
          <ac:spMkLst>
            <pc:docMk/>
            <pc:sldMk cId="360852114" sldId="284"/>
            <ac:spMk id="61" creationId="{B19659C1-7668-4FFB-BBDE-0A78159EEAAC}"/>
          </ac:spMkLst>
        </pc:spChg>
        <pc:spChg chg="mod">
          <ac:chgData name="Steve Shellhammer" userId="0e71f22d-ee3e-49c0-82ff-dbc290af8082" providerId="ADAL" clId="{52AA5DDA-02A7-4E3E-B6D2-CCD2E134AF61}" dt="2020-10-28T21:27:59.283" v="427" actId="1076"/>
          <ac:spMkLst>
            <pc:docMk/>
            <pc:sldMk cId="360852114" sldId="284"/>
            <ac:spMk id="62" creationId="{4EC21841-F1C6-488C-9A1B-075FEE99A857}"/>
          </ac:spMkLst>
        </pc:spChg>
        <pc:spChg chg="del">
          <ac:chgData name="Steve Shellhammer" userId="0e71f22d-ee3e-49c0-82ff-dbc290af8082" providerId="ADAL" clId="{52AA5DDA-02A7-4E3E-B6D2-CCD2E134AF61}" dt="2020-10-28T21:25:20.457" v="223" actId="478"/>
          <ac:spMkLst>
            <pc:docMk/>
            <pc:sldMk cId="360852114" sldId="284"/>
            <ac:spMk id="63" creationId="{68091727-AB85-4366-859F-FCE581A16321}"/>
          </ac:spMkLst>
        </pc:spChg>
        <pc:spChg chg="mod">
          <ac:chgData name="Steve Shellhammer" userId="0e71f22d-ee3e-49c0-82ff-dbc290af8082" providerId="ADAL" clId="{52AA5DDA-02A7-4E3E-B6D2-CCD2E134AF61}" dt="2020-10-28T21:25:24.192" v="224"/>
          <ac:spMkLst>
            <pc:docMk/>
            <pc:sldMk cId="360852114" sldId="284"/>
            <ac:spMk id="64" creationId="{30FB6169-CA45-4C38-918A-C3CB1B52C81F}"/>
          </ac:spMkLst>
        </pc:spChg>
        <pc:grpChg chg="add mod">
          <ac:chgData name="Steve Shellhammer" userId="0e71f22d-ee3e-49c0-82ff-dbc290af8082" providerId="ADAL" clId="{52AA5DDA-02A7-4E3E-B6D2-CCD2E134AF61}" dt="2020-10-28T21:25:26.946" v="225" actId="1076"/>
          <ac:grpSpMkLst>
            <pc:docMk/>
            <pc:sldMk cId="360852114" sldId="284"/>
            <ac:grpSpMk id="27" creationId="{76D91F48-EC30-4648-9BA4-52CFDCFACBEB}"/>
          </ac:grpSpMkLst>
        </pc:grpChg>
        <pc:grpChg chg="del">
          <ac:chgData name="Steve Shellhammer" userId="0e71f22d-ee3e-49c0-82ff-dbc290af8082" providerId="ADAL" clId="{52AA5DDA-02A7-4E3E-B6D2-CCD2E134AF61}" dt="2020-10-28T21:18:21.436" v="222" actId="478"/>
          <ac:grpSpMkLst>
            <pc:docMk/>
            <pc:sldMk cId="360852114" sldId="284"/>
            <ac:grpSpMk id="43" creationId="{EF41EFB5-2A69-42E6-A95E-A8BCD3AAD56C}"/>
          </ac:grpSpMkLst>
        </pc:grpChg>
      </pc:sldChg>
      <pc:sldChg chg="modSp mod">
        <pc:chgData name="Steve Shellhammer" userId="0e71f22d-ee3e-49c0-82ff-dbc290af8082" providerId="ADAL" clId="{52AA5DDA-02A7-4E3E-B6D2-CCD2E134AF61}" dt="2020-10-28T21:36:04.277" v="601" actId="20577"/>
        <pc:sldMkLst>
          <pc:docMk/>
          <pc:sldMk cId="2413532779" sldId="286"/>
        </pc:sldMkLst>
        <pc:spChg chg="mod">
          <ac:chgData name="Steve Shellhammer" userId="0e71f22d-ee3e-49c0-82ff-dbc290af8082" providerId="ADAL" clId="{52AA5DDA-02A7-4E3E-B6D2-CCD2E134AF61}" dt="2020-10-28T21:36:04.277" v="601" actId="20577"/>
          <ac:spMkLst>
            <pc:docMk/>
            <pc:sldMk cId="2413532779" sldId="286"/>
            <ac:spMk id="2" creationId="{060DD231-5A7D-4AC8-99E5-A9263060C8C3}"/>
          </ac:spMkLst>
        </pc:spChg>
        <pc:spChg chg="mod">
          <ac:chgData name="Steve Shellhammer" userId="0e71f22d-ee3e-49c0-82ff-dbc290af8082" providerId="ADAL" clId="{52AA5DDA-02A7-4E3E-B6D2-CCD2E134AF61}" dt="2020-10-28T20:59:09.823" v="60"/>
          <ac:spMkLst>
            <pc:docMk/>
            <pc:sldMk cId="2413532779" sldId="286"/>
            <ac:spMk id="3" creationId="{93EF050B-AF6F-436B-AC1D-0A0B9B7A2748}"/>
          </ac:spMkLst>
        </pc:spChg>
        <pc:graphicFrameChg chg="mod">
          <ac:chgData name="Steve Shellhammer" userId="0e71f22d-ee3e-49c0-82ff-dbc290af8082" providerId="ADAL" clId="{52AA5DDA-02A7-4E3E-B6D2-CCD2E134AF61}" dt="2020-10-28T20:59:14.629" v="67" actId="1035"/>
          <ac:graphicFrameMkLst>
            <pc:docMk/>
            <pc:sldMk cId="2413532779" sldId="286"/>
            <ac:graphicFrameMk id="7" creationId="{E5B54F9E-DB72-4DD7-B3B1-8BAA20811CDD}"/>
          </ac:graphicFrameMkLst>
        </pc:graphicFrameChg>
      </pc:sldChg>
      <pc:sldChg chg="modSp mod">
        <pc:chgData name="Steve Shellhammer" userId="0e71f22d-ee3e-49c0-82ff-dbc290af8082" providerId="ADAL" clId="{52AA5DDA-02A7-4E3E-B6D2-CCD2E134AF61}" dt="2020-10-28T21:34:53.554" v="581" actId="14100"/>
        <pc:sldMkLst>
          <pc:docMk/>
          <pc:sldMk cId="331097806" sldId="288"/>
        </pc:sldMkLst>
        <pc:spChg chg="mod">
          <ac:chgData name="Steve Shellhammer" userId="0e71f22d-ee3e-49c0-82ff-dbc290af8082" providerId="ADAL" clId="{52AA5DDA-02A7-4E3E-B6D2-CCD2E134AF61}" dt="2020-10-28T20:59:27.108" v="86" actId="20577"/>
          <ac:spMkLst>
            <pc:docMk/>
            <pc:sldMk cId="331097806" sldId="288"/>
            <ac:spMk id="2" creationId="{0D2A2BAF-DF48-4AF2-A238-89223B91C874}"/>
          </ac:spMkLst>
        </pc:spChg>
        <pc:spChg chg="mod">
          <ac:chgData name="Steve Shellhammer" userId="0e71f22d-ee3e-49c0-82ff-dbc290af8082" providerId="ADAL" clId="{52AA5DDA-02A7-4E3E-B6D2-CCD2E134AF61}" dt="2020-10-28T21:34:53.554" v="581" actId="14100"/>
          <ac:spMkLst>
            <pc:docMk/>
            <pc:sldMk cId="331097806" sldId="288"/>
            <ac:spMk id="3" creationId="{5893F18F-56FC-41BB-B0C7-D913581C524E}"/>
          </ac:spMkLst>
        </pc:spChg>
        <pc:spChg chg="mod">
          <ac:chgData name="Steve Shellhammer" userId="0e71f22d-ee3e-49c0-82ff-dbc290af8082" providerId="ADAL" clId="{52AA5DDA-02A7-4E3E-B6D2-CCD2E134AF61}" dt="2020-10-28T21:12:13.393" v="221" actId="20577"/>
          <ac:spMkLst>
            <pc:docMk/>
            <pc:sldMk cId="331097806" sldId="288"/>
            <ac:spMk id="8" creationId="{E27E9D18-C536-44DB-93DB-063D6E045A1B}"/>
          </ac:spMkLst>
        </pc:spChg>
      </pc:sldChg>
      <pc:sldChg chg="add">
        <pc:chgData name="Steve Shellhammer" userId="0e71f22d-ee3e-49c0-82ff-dbc290af8082" providerId="ADAL" clId="{52AA5DDA-02A7-4E3E-B6D2-CCD2E134AF61}" dt="2020-10-28T21:00:39.609" v="93"/>
        <pc:sldMkLst>
          <pc:docMk/>
          <pc:sldMk cId="3072516808" sldId="289"/>
        </pc:sldMkLst>
      </pc:sldChg>
      <pc:sldChg chg="add">
        <pc:chgData name="Steve Shellhammer" userId="0e71f22d-ee3e-49c0-82ff-dbc290af8082" providerId="ADAL" clId="{52AA5DDA-02A7-4E3E-B6D2-CCD2E134AF61}" dt="2020-10-28T21:00:39.609" v="93"/>
        <pc:sldMkLst>
          <pc:docMk/>
          <pc:sldMk cId="1710273744" sldId="291"/>
        </pc:sldMkLst>
      </pc:sldChg>
      <pc:sldChg chg="add">
        <pc:chgData name="Steve Shellhammer" userId="0e71f22d-ee3e-49c0-82ff-dbc290af8082" providerId="ADAL" clId="{52AA5DDA-02A7-4E3E-B6D2-CCD2E134AF61}" dt="2020-10-28T21:00:39.609" v="93"/>
        <pc:sldMkLst>
          <pc:docMk/>
          <pc:sldMk cId="4119310913" sldId="292"/>
        </pc:sldMkLst>
      </pc:sldChg>
      <pc:sldChg chg="modSp mod">
        <pc:chgData name="Steve Shellhammer" userId="0e71f22d-ee3e-49c0-82ff-dbc290af8082" providerId="ADAL" clId="{52AA5DDA-02A7-4E3E-B6D2-CCD2E134AF61}" dt="2020-10-28T21:33:06.023" v="557" actId="20577"/>
        <pc:sldMkLst>
          <pc:docMk/>
          <pc:sldMk cId="3903999504" sldId="493"/>
        </pc:sldMkLst>
        <pc:spChg chg="mod">
          <ac:chgData name="Steve Shellhammer" userId="0e71f22d-ee3e-49c0-82ff-dbc290af8082" providerId="ADAL" clId="{52AA5DDA-02A7-4E3E-B6D2-CCD2E134AF61}" dt="2020-10-28T21:33:06.023" v="557" actId="20577"/>
          <ac:spMkLst>
            <pc:docMk/>
            <pc:sldMk cId="3903999504" sldId="493"/>
            <ac:spMk id="3" creationId="{5CFC981D-0BCB-4FBE-BC3F-2B291B47CBC8}"/>
          </ac:spMkLst>
        </pc:spChg>
      </pc:sldChg>
      <pc:sldChg chg="modSp mod">
        <pc:chgData name="Steve Shellhammer" userId="0e71f22d-ee3e-49c0-82ff-dbc290af8082" providerId="ADAL" clId="{52AA5DDA-02A7-4E3E-B6D2-CCD2E134AF61}" dt="2020-10-28T21:37:17.843" v="625" actId="20577"/>
        <pc:sldMkLst>
          <pc:docMk/>
          <pc:sldMk cId="113095122" sldId="496"/>
        </pc:sldMkLst>
        <pc:spChg chg="mod">
          <ac:chgData name="Steve Shellhammer" userId="0e71f22d-ee3e-49c0-82ff-dbc290af8082" providerId="ADAL" clId="{52AA5DDA-02A7-4E3E-B6D2-CCD2E134AF61}" dt="2020-10-28T21:37:17.843" v="625" actId="20577"/>
          <ac:spMkLst>
            <pc:docMk/>
            <pc:sldMk cId="113095122" sldId="496"/>
            <ac:spMk id="3" creationId="{7D03AEEE-A3B0-4D72-AE57-72ABB6FD4E68}"/>
          </ac:spMkLst>
        </pc:spChg>
      </pc:sldChg>
      <pc:sldChg chg="modSp mod">
        <pc:chgData name="Steve Shellhammer" userId="0e71f22d-ee3e-49c0-82ff-dbc290af8082" providerId="ADAL" clId="{52AA5DDA-02A7-4E3E-B6D2-CCD2E134AF61}" dt="2020-10-28T21:47:47.975" v="658" actId="14100"/>
        <pc:sldMkLst>
          <pc:docMk/>
          <pc:sldMk cId="576287893" sldId="502"/>
        </pc:sldMkLst>
        <pc:spChg chg="mod">
          <ac:chgData name="Steve Shellhammer" userId="0e71f22d-ee3e-49c0-82ff-dbc290af8082" providerId="ADAL" clId="{52AA5DDA-02A7-4E3E-B6D2-CCD2E134AF61}" dt="2020-10-28T21:47:47.975" v="658" actId="14100"/>
          <ac:spMkLst>
            <pc:docMk/>
            <pc:sldMk cId="576287893" sldId="502"/>
            <ac:spMk id="3" creationId="{53FF3C14-7E8C-4A71-A1FB-BFC171B1550F}"/>
          </ac:spMkLst>
        </pc:spChg>
      </pc:sldChg>
      <pc:sldChg chg="modSp mod">
        <pc:chgData name="Steve Shellhammer" userId="0e71f22d-ee3e-49c0-82ff-dbc290af8082" providerId="ADAL" clId="{52AA5DDA-02A7-4E3E-B6D2-CCD2E134AF61}" dt="2020-10-28T21:44:35.413" v="654" actId="20577"/>
        <pc:sldMkLst>
          <pc:docMk/>
          <pc:sldMk cId="3161715282" sldId="506"/>
        </pc:sldMkLst>
        <pc:spChg chg="mod">
          <ac:chgData name="Steve Shellhammer" userId="0e71f22d-ee3e-49c0-82ff-dbc290af8082" providerId="ADAL" clId="{52AA5DDA-02A7-4E3E-B6D2-CCD2E134AF61}" dt="2020-10-28T21:44:35.413" v="654" actId="20577"/>
          <ac:spMkLst>
            <pc:docMk/>
            <pc:sldMk cId="3161715282" sldId="506"/>
            <ac:spMk id="3" creationId="{7D344B5D-A18D-41D4-8E7D-D83D911D2B90}"/>
          </ac:spMkLst>
        </pc:spChg>
      </pc:sldChg>
      <pc:sldChg chg="delSp modSp mod">
        <pc:chgData name="Steve Shellhammer" userId="0e71f22d-ee3e-49c0-82ff-dbc290af8082" providerId="ADAL" clId="{52AA5DDA-02A7-4E3E-B6D2-CCD2E134AF61}" dt="2020-10-28T21:08:50.406" v="186" actId="1076"/>
        <pc:sldMkLst>
          <pc:docMk/>
          <pc:sldMk cId="964894013" sldId="508"/>
        </pc:sldMkLst>
        <pc:spChg chg="mod">
          <ac:chgData name="Steve Shellhammer" userId="0e71f22d-ee3e-49c0-82ff-dbc290af8082" providerId="ADAL" clId="{52AA5DDA-02A7-4E3E-B6D2-CCD2E134AF61}" dt="2020-10-28T20:51:59.472" v="16" actId="20577"/>
          <ac:spMkLst>
            <pc:docMk/>
            <pc:sldMk cId="964894013" sldId="508"/>
            <ac:spMk id="7" creationId="{CDDAA0B5-9521-430B-8B3A-C2090C699A45}"/>
          </ac:spMkLst>
        </pc:spChg>
        <pc:picChg chg="del">
          <ac:chgData name="Steve Shellhammer" userId="0e71f22d-ee3e-49c0-82ff-dbc290af8082" providerId="ADAL" clId="{52AA5DDA-02A7-4E3E-B6D2-CCD2E134AF61}" dt="2020-10-28T21:07:35.398" v="183" actId="478"/>
          <ac:picMkLst>
            <pc:docMk/>
            <pc:sldMk cId="964894013" sldId="508"/>
            <ac:picMk id="3" creationId="{88F95E6E-DABE-4036-B38B-DE59546F2735}"/>
          </ac:picMkLst>
        </pc:picChg>
        <pc:picChg chg="del mod">
          <ac:chgData name="Steve Shellhammer" userId="0e71f22d-ee3e-49c0-82ff-dbc290af8082" providerId="ADAL" clId="{52AA5DDA-02A7-4E3E-B6D2-CCD2E134AF61}" dt="2020-10-28T21:08:33.461" v="185" actId="478"/>
          <ac:picMkLst>
            <pc:docMk/>
            <pc:sldMk cId="964894013" sldId="508"/>
            <ac:picMk id="8" creationId="{7BF43A98-DD91-4140-84F9-535FD798B485}"/>
          </ac:picMkLst>
        </pc:picChg>
        <pc:picChg chg="mod">
          <ac:chgData name="Steve Shellhammer" userId="0e71f22d-ee3e-49c0-82ff-dbc290af8082" providerId="ADAL" clId="{52AA5DDA-02A7-4E3E-B6D2-CCD2E134AF61}" dt="2020-10-28T21:08:50.406" v="186" actId="1076"/>
          <ac:picMkLst>
            <pc:docMk/>
            <pc:sldMk cId="964894013" sldId="508"/>
            <ac:picMk id="9" creationId="{F3B7EAE3-0C24-440C-AD45-857D4336B87A}"/>
          </ac:picMkLst>
        </pc:picChg>
      </pc:sldChg>
      <pc:sldChg chg="delSp modSp mod">
        <pc:chgData name="Steve Shellhammer" userId="0e71f22d-ee3e-49c0-82ff-dbc290af8082" providerId="ADAL" clId="{52AA5DDA-02A7-4E3E-B6D2-CCD2E134AF61}" dt="2020-10-28T21:44:54.501" v="655" actId="1076"/>
        <pc:sldMkLst>
          <pc:docMk/>
          <pc:sldMk cId="75858101" sldId="510"/>
        </pc:sldMkLst>
        <pc:picChg chg="del">
          <ac:chgData name="Steve Shellhammer" userId="0e71f22d-ee3e-49c0-82ff-dbc290af8082" providerId="ADAL" clId="{52AA5DDA-02A7-4E3E-B6D2-CCD2E134AF61}" dt="2020-10-28T21:10:22.195" v="211" actId="478"/>
          <ac:picMkLst>
            <pc:docMk/>
            <pc:sldMk cId="75858101" sldId="510"/>
            <ac:picMk id="3" creationId="{356E3693-0B5A-4D25-BEBF-434F56C1EAE3}"/>
          </ac:picMkLst>
        </pc:picChg>
        <pc:picChg chg="mod">
          <ac:chgData name="Steve Shellhammer" userId="0e71f22d-ee3e-49c0-82ff-dbc290af8082" providerId="ADAL" clId="{52AA5DDA-02A7-4E3E-B6D2-CCD2E134AF61}" dt="2020-10-28T21:44:54.501" v="655" actId="1076"/>
          <ac:picMkLst>
            <pc:docMk/>
            <pc:sldMk cId="75858101" sldId="510"/>
            <ac:picMk id="7" creationId="{65676F0D-0E2B-424C-9EFD-7C20BBEA0178}"/>
          </ac:picMkLst>
        </pc:picChg>
      </pc:sldChg>
      <pc:sldChg chg="modSp mod">
        <pc:chgData name="Steve Shellhammer" userId="0e71f22d-ee3e-49c0-82ff-dbc290af8082" providerId="ADAL" clId="{52AA5DDA-02A7-4E3E-B6D2-CCD2E134AF61}" dt="2020-10-28T21:45:22.955" v="656" actId="14100"/>
        <pc:sldMkLst>
          <pc:docMk/>
          <pc:sldMk cId="1939901196" sldId="512"/>
        </pc:sldMkLst>
        <pc:spChg chg="mod">
          <ac:chgData name="Steve Shellhammer" userId="0e71f22d-ee3e-49c0-82ff-dbc290af8082" providerId="ADAL" clId="{52AA5DDA-02A7-4E3E-B6D2-CCD2E134AF61}" dt="2020-10-28T21:45:22.955" v="656" actId="14100"/>
          <ac:spMkLst>
            <pc:docMk/>
            <pc:sldMk cId="1939901196" sldId="512"/>
            <ac:spMk id="3" creationId="{F9EF330A-0BA8-490D-91F8-2815A01B8D92}"/>
          </ac:spMkLst>
        </pc:spChg>
      </pc:sldChg>
      <pc:sldChg chg="modSp mod">
        <pc:chgData name="Steve Shellhammer" userId="0e71f22d-ee3e-49c0-82ff-dbc290af8082" providerId="ADAL" clId="{52AA5DDA-02A7-4E3E-B6D2-CCD2E134AF61}" dt="2020-10-28T21:35:22.966" v="589" actId="20577"/>
        <pc:sldMkLst>
          <pc:docMk/>
          <pc:sldMk cId="4290547283" sldId="515"/>
        </pc:sldMkLst>
        <pc:spChg chg="mod">
          <ac:chgData name="Steve Shellhammer" userId="0e71f22d-ee3e-49c0-82ff-dbc290af8082" providerId="ADAL" clId="{52AA5DDA-02A7-4E3E-B6D2-CCD2E134AF61}" dt="2020-10-28T21:35:22.966" v="589" actId="20577"/>
          <ac:spMkLst>
            <pc:docMk/>
            <pc:sldMk cId="4290547283" sldId="515"/>
            <ac:spMk id="3" creationId="{4EE2B7AB-4E36-4EE8-A8C2-225BC48C9497}"/>
          </ac:spMkLst>
        </pc:spChg>
      </pc:sldChg>
      <pc:sldChg chg="modSp mod">
        <pc:chgData name="Steve Shellhammer" userId="0e71f22d-ee3e-49c0-82ff-dbc290af8082" providerId="ADAL" clId="{52AA5DDA-02A7-4E3E-B6D2-CCD2E134AF61}" dt="2020-10-28T21:39:14.658" v="641" actId="20577"/>
        <pc:sldMkLst>
          <pc:docMk/>
          <pc:sldMk cId="896973447" sldId="518"/>
        </pc:sldMkLst>
        <pc:spChg chg="mod">
          <ac:chgData name="Steve Shellhammer" userId="0e71f22d-ee3e-49c0-82ff-dbc290af8082" providerId="ADAL" clId="{52AA5DDA-02A7-4E3E-B6D2-CCD2E134AF61}" dt="2020-10-28T21:39:14.658" v="641" actId="20577"/>
          <ac:spMkLst>
            <pc:docMk/>
            <pc:sldMk cId="896973447" sldId="518"/>
            <ac:spMk id="3" creationId="{77ADC184-0D58-4924-B1F8-C38110A02E16}"/>
          </ac:spMkLst>
        </pc:spChg>
      </pc:sldChg>
      <pc:sldChg chg="modSp mod">
        <pc:chgData name="Steve Shellhammer" userId="0e71f22d-ee3e-49c0-82ff-dbc290af8082" providerId="ADAL" clId="{52AA5DDA-02A7-4E3E-B6D2-CCD2E134AF61}" dt="2020-10-28T21:35:52.052" v="595" actId="20577"/>
        <pc:sldMkLst>
          <pc:docMk/>
          <pc:sldMk cId="2511450727" sldId="520"/>
        </pc:sldMkLst>
        <pc:spChg chg="mod">
          <ac:chgData name="Steve Shellhammer" userId="0e71f22d-ee3e-49c0-82ff-dbc290af8082" providerId="ADAL" clId="{52AA5DDA-02A7-4E3E-B6D2-CCD2E134AF61}" dt="2020-10-28T21:35:52.052" v="595" actId="20577"/>
          <ac:spMkLst>
            <pc:docMk/>
            <pc:sldMk cId="2511450727" sldId="520"/>
            <ac:spMk id="3" creationId="{49CD26F9-A26A-4BD4-8AC1-BABF0E8A048B}"/>
          </ac:spMkLst>
        </pc:spChg>
      </pc:sldChg>
    </pc:docChg>
  </pc:docChgLst>
  <pc:docChgLst>
    <pc:chgData name="Steve Shellhammer" userId="0e71f22d-ee3e-49c0-82ff-dbc290af8082" providerId="ADAL" clId="{B809445F-77EF-482E-9C51-A3750738EA0B}"/>
    <pc:docChg chg="modSld">
      <pc:chgData name="Steve Shellhammer" userId="0e71f22d-ee3e-49c0-82ff-dbc290af8082" providerId="ADAL" clId="{B809445F-77EF-482E-9C51-A3750738EA0B}" dt="2020-03-02T21:06:46.508" v="14" actId="20577"/>
      <pc:docMkLst>
        <pc:docMk/>
      </pc:docMkLst>
      <pc:sldChg chg="modSp">
        <pc:chgData name="Steve Shellhammer" userId="0e71f22d-ee3e-49c0-82ff-dbc290af8082" providerId="ADAL" clId="{B809445F-77EF-482E-9C51-A3750738EA0B}" dt="2020-03-02T21:06:46.508" v="14" actId="20577"/>
        <pc:sldMkLst>
          <pc:docMk/>
          <pc:sldMk cId="2535493218" sldId="383"/>
        </pc:sldMkLst>
        <pc:spChg chg="mod">
          <ac:chgData name="Steve Shellhammer" userId="0e71f22d-ee3e-49c0-82ff-dbc290af8082" providerId="ADAL" clId="{B809445F-77EF-482E-9C51-A3750738EA0B}" dt="2020-03-02T21:06:46.508" v="14" actId="20577"/>
          <ac:spMkLst>
            <pc:docMk/>
            <pc:sldMk cId="2535493218" sldId="383"/>
            <ac:spMk id="3" creationId="{BF17D6C8-9E8D-4B7A-B151-03D5CE26A2D3}"/>
          </ac:spMkLst>
        </pc:spChg>
      </pc:sldChg>
    </pc:docChg>
  </pc:docChgLst>
  <pc:docChgLst>
    <pc:chgData name="Steve Shellhammer" userId="0e71f22d-ee3e-49c0-82ff-dbc290af8082" providerId="ADAL" clId="{A3044FD2-C66E-44C5-BEFE-71812C149067}"/>
    <pc:docChg chg="undo custSel addSld delSld modSld">
      <pc:chgData name="Steve Shellhammer" userId="0e71f22d-ee3e-49c0-82ff-dbc290af8082" providerId="ADAL" clId="{A3044FD2-C66E-44C5-BEFE-71812C149067}" dt="2019-10-21T19:57:14.964" v="3529" actId="20577"/>
      <pc:docMkLst>
        <pc:docMk/>
      </pc:docMkLst>
      <pc:sldChg chg="modSp">
        <pc:chgData name="Steve Shellhammer" userId="0e71f22d-ee3e-49c0-82ff-dbc290af8082" providerId="ADAL" clId="{A3044FD2-C66E-44C5-BEFE-71812C149067}" dt="2019-10-18T20:56:57.765" v="76" actId="14100"/>
        <pc:sldMkLst>
          <pc:docMk/>
          <pc:sldMk cId="0" sldId="256"/>
        </pc:sldMkLst>
        <pc:spChg chg="mod">
          <ac:chgData name="Steve Shellhammer" userId="0e71f22d-ee3e-49c0-82ff-dbc290af8082" providerId="ADAL" clId="{A3044FD2-C66E-44C5-BEFE-71812C149067}" dt="2019-10-18T20:56:57.765" v="76" actId="14100"/>
          <ac:spMkLst>
            <pc:docMk/>
            <pc:sldMk cId="0" sldId="256"/>
            <ac:spMk id="3073" creationId="{00000000-0000-0000-0000-000000000000}"/>
          </ac:spMkLst>
        </pc:spChg>
        <pc:graphicFrameChg chg="modGraphic">
          <ac:chgData name="Steve Shellhammer" userId="0e71f22d-ee3e-49c0-82ff-dbc290af8082" providerId="ADAL" clId="{A3044FD2-C66E-44C5-BEFE-71812C149067}" dt="2019-10-18T20:56:40.071" v="72" actId="2165"/>
          <ac:graphicFrameMkLst>
            <pc:docMk/>
            <pc:sldMk cId="0" sldId="256"/>
            <ac:graphicFrameMk id="10" creationId="{3F6212D1-8976-466D-B094-E401DB86E491}"/>
          </ac:graphicFrameMkLst>
        </pc:graphicFrameChg>
      </pc:sldChg>
      <pc:sldChg chg="add del">
        <pc:chgData name="Steve Shellhammer" userId="0e71f22d-ee3e-49c0-82ff-dbc290af8082" providerId="ADAL" clId="{A3044FD2-C66E-44C5-BEFE-71812C149067}" dt="2019-10-18T23:32:02.672" v="2546" actId="47"/>
        <pc:sldMkLst>
          <pc:docMk/>
          <pc:sldMk cId="258213753" sldId="329"/>
        </pc:sldMkLst>
      </pc:sldChg>
      <pc:sldChg chg="add del">
        <pc:chgData name="Steve Shellhammer" userId="0e71f22d-ee3e-49c0-82ff-dbc290af8082" providerId="ADAL" clId="{A3044FD2-C66E-44C5-BEFE-71812C149067}" dt="2019-10-18T23:32:02.672" v="2546" actId="47"/>
        <pc:sldMkLst>
          <pc:docMk/>
          <pc:sldMk cId="1379292404" sldId="330"/>
        </pc:sldMkLst>
      </pc:sldChg>
      <pc:sldChg chg="add del">
        <pc:chgData name="Steve Shellhammer" userId="0e71f22d-ee3e-49c0-82ff-dbc290af8082" providerId="ADAL" clId="{A3044FD2-C66E-44C5-BEFE-71812C149067}" dt="2019-10-18T23:32:02.672" v="2546" actId="47"/>
        <pc:sldMkLst>
          <pc:docMk/>
          <pc:sldMk cId="4165632131" sldId="343"/>
        </pc:sldMkLst>
      </pc:sldChg>
      <pc:sldChg chg="add del">
        <pc:chgData name="Steve Shellhammer" userId="0e71f22d-ee3e-49c0-82ff-dbc290af8082" providerId="ADAL" clId="{A3044FD2-C66E-44C5-BEFE-71812C149067}" dt="2019-10-18T23:32:02.672" v="2546" actId="47"/>
        <pc:sldMkLst>
          <pc:docMk/>
          <pc:sldMk cId="2532347035" sldId="345"/>
        </pc:sldMkLst>
      </pc:sldChg>
      <pc:sldChg chg="add del">
        <pc:chgData name="Steve Shellhammer" userId="0e71f22d-ee3e-49c0-82ff-dbc290af8082" providerId="ADAL" clId="{A3044FD2-C66E-44C5-BEFE-71812C149067}" dt="2019-10-18T23:32:02.672" v="2546" actId="47"/>
        <pc:sldMkLst>
          <pc:docMk/>
          <pc:sldMk cId="3790440240" sldId="346"/>
        </pc:sldMkLst>
      </pc:sldChg>
      <pc:sldChg chg="add del">
        <pc:chgData name="Steve Shellhammer" userId="0e71f22d-ee3e-49c0-82ff-dbc290af8082" providerId="ADAL" clId="{A3044FD2-C66E-44C5-BEFE-71812C149067}" dt="2019-10-18T23:32:02.672" v="2546" actId="47"/>
        <pc:sldMkLst>
          <pc:docMk/>
          <pc:sldMk cId="3729542450" sldId="348"/>
        </pc:sldMkLst>
      </pc:sldChg>
      <pc:sldChg chg="add del">
        <pc:chgData name="Steve Shellhammer" userId="0e71f22d-ee3e-49c0-82ff-dbc290af8082" providerId="ADAL" clId="{A3044FD2-C66E-44C5-BEFE-71812C149067}" dt="2019-10-18T23:32:02.672" v="2546" actId="47"/>
        <pc:sldMkLst>
          <pc:docMk/>
          <pc:sldMk cId="2570626273" sldId="349"/>
        </pc:sldMkLst>
      </pc:sldChg>
      <pc:sldChg chg="add del">
        <pc:chgData name="Steve Shellhammer" userId="0e71f22d-ee3e-49c0-82ff-dbc290af8082" providerId="ADAL" clId="{A3044FD2-C66E-44C5-BEFE-71812C149067}" dt="2019-10-18T23:32:02.672" v="2546" actId="47"/>
        <pc:sldMkLst>
          <pc:docMk/>
          <pc:sldMk cId="3770797918" sldId="350"/>
        </pc:sldMkLst>
      </pc:sldChg>
      <pc:sldChg chg="add del">
        <pc:chgData name="Steve Shellhammer" userId="0e71f22d-ee3e-49c0-82ff-dbc290af8082" providerId="ADAL" clId="{A3044FD2-C66E-44C5-BEFE-71812C149067}" dt="2019-10-18T23:32:02.672" v="2546" actId="47"/>
        <pc:sldMkLst>
          <pc:docMk/>
          <pc:sldMk cId="1335601611" sldId="351"/>
        </pc:sldMkLst>
      </pc:sldChg>
      <pc:sldChg chg="add del">
        <pc:chgData name="Steve Shellhammer" userId="0e71f22d-ee3e-49c0-82ff-dbc290af8082" providerId="ADAL" clId="{A3044FD2-C66E-44C5-BEFE-71812C149067}" dt="2019-10-18T23:32:02.672" v="2546" actId="47"/>
        <pc:sldMkLst>
          <pc:docMk/>
          <pc:sldMk cId="630013878" sldId="352"/>
        </pc:sldMkLst>
      </pc:sldChg>
      <pc:sldChg chg="add del">
        <pc:chgData name="Steve Shellhammer" userId="0e71f22d-ee3e-49c0-82ff-dbc290af8082" providerId="ADAL" clId="{A3044FD2-C66E-44C5-BEFE-71812C149067}" dt="2019-10-18T23:32:02.672" v="2546" actId="47"/>
        <pc:sldMkLst>
          <pc:docMk/>
          <pc:sldMk cId="4189927074" sldId="353"/>
        </pc:sldMkLst>
      </pc:sldChg>
      <pc:sldChg chg="add del">
        <pc:chgData name="Steve Shellhammer" userId="0e71f22d-ee3e-49c0-82ff-dbc290af8082" providerId="ADAL" clId="{A3044FD2-C66E-44C5-BEFE-71812C149067}" dt="2019-10-18T23:32:02.672" v="2546" actId="47"/>
        <pc:sldMkLst>
          <pc:docMk/>
          <pc:sldMk cId="3310370750" sldId="354"/>
        </pc:sldMkLst>
      </pc:sldChg>
      <pc:sldChg chg="add del">
        <pc:chgData name="Steve Shellhammer" userId="0e71f22d-ee3e-49c0-82ff-dbc290af8082" providerId="ADAL" clId="{A3044FD2-C66E-44C5-BEFE-71812C149067}" dt="2019-10-18T23:32:02.672" v="2546" actId="47"/>
        <pc:sldMkLst>
          <pc:docMk/>
          <pc:sldMk cId="3322716719" sldId="355"/>
        </pc:sldMkLst>
      </pc:sldChg>
      <pc:sldChg chg="add del">
        <pc:chgData name="Steve Shellhammer" userId="0e71f22d-ee3e-49c0-82ff-dbc290af8082" providerId="ADAL" clId="{A3044FD2-C66E-44C5-BEFE-71812C149067}" dt="2019-10-18T23:32:02.672" v="2546" actId="47"/>
        <pc:sldMkLst>
          <pc:docMk/>
          <pc:sldMk cId="2247798491" sldId="356"/>
        </pc:sldMkLst>
      </pc:sldChg>
      <pc:sldChg chg="add del">
        <pc:chgData name="Steve Shellhammer" userId="0e71f22d-ee3e-49c0-82ff-dbc290af8082" providerId="ADAL" clId="{A3044FD2-C66E-44C5-BEFE-71812C149067}" dt="2019-10-18T23:32:02.672" v="2546" actId="47"/>
        <pc:sldMkLst>
          <pc:docMk/>
          <pc:sldMk cId="3365270907" sldId="357"/>
        </pc:sldMkLst>
      </pc:sldChg>
      <pc:sldChg chg="add del">
        <pc:chgData name="Steve Shellhammer" userId="0e71f22d-ee3e-49c0-82ff-dbc290af8082" providerId="ADAL" clId="{A3044FD2-C66E-44C5-BEFE-71812C149067}" dt="2019-10-18T23:32:02.672" v="2546" actId="47"/>
        <pc:sldMkLst>
          <pc:docMk/>
          <pc:sldMk cId="523048685" sldId="358"/>
        </pc:sldMkLst>
      </pc:sldChg>
      <pc:sldChg chg="add del">
        <pc:chgData name="Steve Shellhammer" userId="0e71f22d-ee3e-49c0-82ff-dbc290af8082" providerId="ADAL" clId="{A3044FD2-C66E-44C5-BEFE-71812C149067}" dt="2019-10-18T23:32:02.672" v="2546" actId="47"/>
        <pc:sldMkLst>
          <pc:docMk/>
          <pc:sldMk cId="2778596599" sldId="359"/>
        </pc:sldMkLst>
      </pc:sldChg>
      <pc:sldChg chg="add del">
        <pc:chgData name="Steve Shellhammer" userId="0e71f22d-ee3e-49c0-82ff-dbc290af8082" providerId="ADAL" clId="{A3044FD2-C66E-44C5-BEFE-71812C149067}" dt="2019-10-18T23:32:02.672" v="2546" actId="47"/>
        <pc:sldMkLst>
          <pc:docMk/>
          <pc:sldMk cId="1880036849" sldId="360"/>
        </pc:sldMkLst>
      </pc:sldChg>
      <pc:sldChg chg="add del">
        <pc:chgData name="Steve Shellhammer" userId="0e71f22d-ee3e-49c0-82ff-dbc290af8082" providerId="ADAL" clId="{A3044FD2-C66E-44C5-BEFE-71812C149067}" dt="2019-10-18T23:32:02.672" v="2546" actId="47"/>
        <pc:sldMkLst>
          <pc:docMk/>
          <pc:sldMk cId="3937223871" sldId="361"/>
        </pc:sldMkLst>
      </pc:sldChg>
      <pc:sldChg chg="add del">
        <pc:chgData name="Steve Shellhammer" userId="0e71f22d-ee3e-49c0-82ff-dbc290af8082" providerId="ADAL" clId="{A3044FD2-C66E-44C5-BEFE-71812C149067}" dt="2019-10-18T23:32:02.672" v="2546" actId="47"/>
        <pc:sldMkLst>
          <pc:docMk/>
          <pc:sldMk cId="1027270184" sldId="362"/>
        </pc:sldMkLst>
      </pc:sldChg>
      <pc:sldChg chg="add del">
        <pc:chgData name="Steve Shellhammer" userId="0e71f22d-ee3e-49c0-82ff-dbc290af8082" providerId="ADAL" clId="{A3044FD2-C66E-44C5-BEFE-71812C149067}" dt="2019-10-18T23:32:02.672" v="2546" actId="47"/>
        <pc:sldMkLst>
          <pc:docMk/>
          <pc:sldMk cId="3810317470" sldId="363"/>
        </pc:sldMkLst>
      </pc:sldChg>
      <pc:sldChg chg="add del">
        <pc:chgData name="Steve Shellhammer" userId="0e71f22d-ee3e-49c0-82ff-dbc290af8082" providerId="ADAL" clId="{A3044FD2-C66E-44C5-BEFE-71812C149067}" dt="2019-10-18T23:32:02.672" v="2546" actId="47"/>
        <pc:sldMkLst>
          <pc:docMk/>
          <pc:sldMk cId="1743390100" sldId="364"/>
        </pc:sldMkLst>
      </pc:sldChg>
      <pc:sldChg chg="add del">
        <pc:chgData name="Steve Shellhammer" userId="0e71f22d-ee3e-49c0-82ff-dbc290af8082" providerId="ADAL" clId="{A3044FD2-C66E-44C5-BEFE-71812C149067}" dt="2019-10-18T23:32:02.672" v="2546" actId="47"/>
        <pc:sldMkLst>
          <pc:docMk/>
          <pc:sldMk cId="1687830553" sldId="365"/>
        </pc:sldMkLst>
      </pc:sldChg>
      <pc:sldChg chg="modSp add del">
        <pc:chgData name="Steve Shellhammer" userId="0e71f22d-ee3e-49c0-82ff-dbc290af8082" providerId="ADAL" clId="{A3044FD2-C66E-44C5-BEFE-71812C149067}" dt="2019-10-18T23:32:02.672" v="2546" actId="47"/>
        <pc:sldMkLst>
          <pc:docMk/>
          <pc:sldMk cId="1748838290" sldId="366"/>
        </pc:sldMkLst>
        <pc:spChg chg="mod">
          <ac:chgData name="Steve Shellhammer" userId="0e71f22d-ee3e-49c0-82ff-dbc290af8082" providerId="ADAL" clId="{A3044FD2-C66E-44C5-BEFE-71812C149067}" dt="2019-10-18T23:03:07.433" v="84" actId="20577"/>
          <ac:spMkLst>
            <pc:docMk/>
            <pc:sldMk cId="1748838290" sldId="366"/>
            <ac:spMk id="2" creationId="{97D8782F-4826-442C-836E-2B238F48B039}"/>
          </ac:spMkLst>
        </pc:spChg>
      </pc:sldChg>
      <pc:sldChg chg="modSp add">
        <pc:chgData name="Steve Shellhammer" userId="0e71f22d-ee3e-49c0-82ff-dbc290af8082" providerId="ADAL" clId="{A3044FD2-C66E-44C5-BEFE-71812C149067}" dt="2019-10-18T23:24:05.601" v="1716" actId="14100"/>
        <pc:sldMkLst>
          <pc:docMk/>
          <pc:sldMk cId="3949099935" sldId="367"/>
        </pc:sldMkLst>
        <pc:spChg chg="mod">
          <ac:chgData name="Steve Shellhammer" userId="0e71f22d-ee3e-49c0-82ff-dbc290af8082" providerId="ADAL" clId="{A3044FD2-C66E-44C5-BEFE-71812C149067}" dt="2019-10-18T23:24:05.601" v="1716" actId="14100"/>
          <ac:spMkLst>
            <pc:docMk/>
            <pc:sldMk cId="3949099935" sldId="367"/>
            <ac:spMk id="3" creationId="{95F00F21-C9D4-41E9-8AE4-5CB8F3844943}"/>
          </ac:spMkLst>
        </pc:spChg>
      </pc:sldChg>
      <pc:sldChg chg="addSp modSp add">
        <pc:chgData name="Steve Shellhammer" userId="0e71f22d-ee3e-49c0-82ff-dbc290af8082" providerId="ADAL" clId="{A3044FD2-C66E-44C5-BEFE-71812C149067}" dt="2019-10-18T23:09:10.687" v="550" actId="14100"/>
        <pc:sldMkLst>
          <pc:docMk/>
          <pc:sldMk cId="3807055845" sldId="368"/>
        </pc:sldMkLst>
        <pc:spChg chg="mod">
          <ac:chgData name="Steve Shellhammer" userId="0e71f22d-ee3e-49c0-82ff-dbc290af8082" providerId="ADAL" clId="{A3044FD2-C66E-44C5-BEFE-71812C149067}" dt="2019-10-18T23:07:02.569" v="476" actId="404"/>
          <ac:spMkLst>
            <pc:docMk/>
            <pc:sldMk cId="3807055845" sldId="368"/>
            <ac:spMk id="2" creationId="{19455AD0-9873-4608-9310-6D2AB84DFAC3}"/>
          </ac:spMkLst>
        </pc:spChg>
        <pc:spChg chg="mod">
          <ac:chgData name="Steve Shellhammer" userId="0e71f22d-ee3e-49c0-82ff-dbc290af8082" providerId="ADAL" clId="{A3044FD2-C66E-44C5-BEFE-71812C149067}" dt="2019-10-18T23:09:10.687" v="550" actId="14100"/>
          <ac:spMkLst>
            <pc:docMk/>
            <pc:sldMk cId="3807055845" sldId="368"/>
            <ac:spMk id="3" creationId="{A7D751DC-39A7-4011-A0A5-9927B9BED701}"/>
          </ac:spMkLst>
        </pc:spChg>
        <pc:graphicFrameChg chg="add mod modGraphic">
          <ac:chgData name="Steve Shellhammer" userId="0e71f22d-ee3e-49c0-82ff-dbc290af8082" providerId="ADAL" clId="{A3044FD2-C66E-44C5-BEFE-71812C149067}" dt="2019-10-18T23:08:50.798" v="547" actId="1036"/>
          <ac:graphicFrameMkLst>
            <pc:docMk/>
            <pc:sldMk cId="3807055845" sldId="368"/>
            <ac:graphicFrameMk id="7" creationId="{31667C22-272C-4B8E-ACF1-7093DBE70B8C}"/>
          </ac:graphicFrameMkLst>
        </pc:graphicFrameChg>
      </pc:sldChg>
      <pc:sldChg chg="modSp add">
        <pc:chgData name="Steve Shellhammer" userId="0e71f22d-ee3e-49c0-82ff-dbc290af8082" providerId="ADAL" clId="{A3044FD2-C66E-44C5-BEFE-71812C149067}" dt="2019-10-21T17:32:46.964" v="2549" actId="6549"/>
        <pc:sldMkLst>
          <pc:docMk/>
          <pc:sldMk cId="3432406453" sldId="369"/>
        </pc:sldMkLst>
        <pc:spChg chg="mod">
          <ac:chgData name="Steve Shellhammer" userId="0e71f22d-ee3e-49c0-82ff-dbc290af8082" providerId="ADAL" clId="{A3044FD2-C66E-44C5-BEFE-71812C149067}" dt="2019-10-18T23:14:39.710" v="1344" actId="14100"/>
          <ac:spMkLst>
            <pc:docMk/>
            <pc:sldMk cId="3432406453" sldId="369"/>
            <ac:spMk id="2" creationId="{B9145EF3-2212-46B0-898D-601F49121939}"/>
          </ac:spMkLst>
        </pc:spChg>
        <pc:spChg chg="mod">
          <ac:chgData name="Steve Shellhammer" userId="0e71f22d-ee3e-49c0-82ff-dbc290af8082" providerId="ADAL" clId="{A3044FD2-C66E-44C5-BEFE-71812C149067}" dt="2019-10-21T17:32:46.964" v="2549" actId="6549"/>
          <ac:spMkLst>
            <pc:docMk/>
            <pc:sldMk cId="3432406453" sldId="369"/>
            <ac:spMk id="3" creationId="{4EDF995F-90B7-45E3-85B0-495B59B8DA5B}"/>
          </ac:spMkLst>
        </pc:spChg>
      </pc:sldChg>
      <pc:sldChg chg="addSp modSp add">
        <pc:chgData name="Steve Shellhammer" userId="0e71f22d-ee3e-49c0-82ff-dbc290af8082" providerId="ADAL" clId="{A3044FD2-C66E-44C5-BEFE-71812C149067}" dt="2019-10-21T19:50:42.254" v="3079" actId="1076"/>
        <pc:sldMkLst>
          <pc:docMk/>
          <pc:sldMk cId="3540099135" sldId="370"/>
        </pc:sldMkLst>
        <pc:spChg chg="mod">
          <ac:chgData name="Steve Shellhammer" userId="0e71f22d-ee3e-49c0-82ff-dbc290af8082" providerId="ADAL" clId="{A3044FD2-C66E-44C5-BEFE-71812C149067}" dt="2019-10-18T23:20:55.638" v="1637" actId="14100"/>
          <ac:spMkLst>
            <pc:docMk/>
            <pc:sldMk cId="3540099135" sldId="370"/>
            <ac:spMk id="2" creationId="{5259E4A1-079A-490A-8C4A-D7937CD7B016}"/>
          </ac:spMkLst>
        </pc:spChg>
        <pc:spChg chg="mod">
          <ac:chgData name="Steve Shellhammer" userId="0e71f22d-ee3e-49c0-82ff-dbc290af8082" providerId="ADAL" clId="{A3044FD2-C66E-44C5-BEFE-71812C149067}" dt="2019-10-21T19:50:42.254" v="3079" actId="1076"/>
          <ac:spMkLst>
            <pc:docMk/>
            <pc:sldMk cId="3540099135" sldId="370"/>
            <ac:spMk id="3" creationId="{1CD96CAB-BA39-4996-8E5F-559089F1884B}"/>
          </ac:spMkLst>
        </pc:spChg>
        <pc:spChg chg="add mod">
          <ac:chgData name="Steve Shellhammer" userId="0e71f22d-ee3e-49c0-82ff-dbc290af8082" providerId="ADAL" clId="{A3044FD2-C66E-44C5-BEFE-71812C149067}" dt="2019-10-21T19:50:32.383" v="3077" actId="1076"/>
          <ac:spMkLst>
            <pc:docMk/>
            <pc:sldMk cId="3540099135" sldId="370"/>
            <ac:spMk id="8" creationId="{20C87115-DD0D-4D7D-AE23-D8CE8FECB783}"/>
          </ac:spMkLst>
        </pc:spChg>
        <pc:picChg chg="add mod">
          <ac:chgData name="Steve Shellhammer" userId="0e71f22d-ee3e-49c0-82ff-dbc290af8082" providerId="ADAL" clId="{A3044FD2-C66E-44C5-BEFE-71812C149067}" dt="2019-10-21T19:50:36.788" v="3078" actId="1076"/>
          <ac:picMkLst>
            <pc:docMk/>
            <pc:sldMk cId="3540099135" sldId="370"/>
            <ac:picMk id="7" creationId="{B6CF9347-F8C4-49BD-8E1F-4657E8AA5AB6}"/>
          </ac:picMkLst>
        </pc:picChg>
      </pc:sldChg>
      <pc:sldChg chg="modSp add del">
        <pc:chgData name="Steve Shellhammer" userId="0e71f22d-ee3e-49c0-82ff-dbc290af8082" providerId="ADAL" clId="{A3044FD2-C66E-44C5-BEFE-71812C149067}" dt="2019-10-18T23:22:51.163" v="1676"/>
        <pc:sldMkLst>
          <pc:docMk/>
          <pc:sldMk cId="357121992" sldId="371"/>
        </pc:sldMkLst>
        <pc:spChg chg="mod">
          <ac:chgData name="Steve Shellhammer" userId="0e71f22d-ee3e-49c0-82ff-dbc290af8082" providerId="ADAL" clId="{A3044FD2-C66E-44C5-BEFE-71812C149067}" dt="2019-10-18T23:22:50.466" v="1675" actId="20577"/>
          <ac:spMkLst>
            <pc:docMk/>
            <pc:sldMk cId="357121992" sldId="371"/>
            <ac:spMk id="2" creationId="{110466D8-DE16-4280-9382-702837178F3F}"/>
          </ac:spMkLst>
        </pc:spChg>
        <pc:spChg chg="mod">
          <ac:chgData name="Steve Shellhammer" userId="0e71f22d-ee3e-49c0-82ff-dbc290af8082" providerId="ADAL" clId="{A3044FD2-C66E-44C5-BEFE-71812C149067}" dt="2019-10-18T23:22:47.291" v="1670" actId="20577"/>
          <ac:spMkLst>
            <pc:docMk/>
            <pc:sldMk cId="357121992" sldId="371"/>
            <ac:spMk id="3" creationId="{EC9B6C75-8B2D-4651-BFE3-C4403B763352}"/>
          </ac:spMkLst>
        </pc:spChg>
      </pc:sldChg>
      <pc:sldChg chg="addSp modSp add">
        <pc:chgData name="Steve Shellhammer" userId="0e71f22d-ee3e-49c0-82ff-dbc290af8082" providerId="ADAL" clId="{A3044FD2-C66E-44C5-BEFE-71812C149067}" dt="2019-10-21T19:54:55.641" v="3219" actId="20577"/>
        <pc:sldMkLst>
          <pc:docMk/>
          <pc:sldMk cId="1581991861" sldId="371"/>
        </pc:sldMkLst>
        <pc:spChg chg="mod">
          <ac:chgData name="Steve Shellhammer" userId="0e71f22d-ee3e-49c0-82ff-dbc290af8082" providerId="ADAL" clId="{A3044FD2-C66E-44C5-BEFE-71812C149067}" dt="2019-10-18T23:28:25.897" v="2122" actId="14100"/>
          <ac:spMkLst>
            <pc:docMk/>
            <pc:sldMk cId="1581991861" sldId="371"/>
            <ac:spMk id="2" creationId="{64D7F007-4A95-4AA2-823A-93FEEC2A944B}"/>
          </ac:spMkLst>
        </pc:spChg>
        <pc:spChg chg="mod">
          <ac:chgData name="Steve Shellhammer" userId="0e71f22d-ee3e-49c0-82ff-dbc290af8082" providerId="ADAL" clId="{A3044FD2-C66E-44C5-BEFE-71812C149067}" dt="2019-10-21T19:54:55.641" v="3219" actId="20577"/>
          <ac:spMkLst>
            <pc:docMk/>
            <pc:sldMk cId="1581991861" sldId="371"/>
            <ac:spMk id="3" creationId="{58128459-580B-4A04-9101-9090CDE571D1}"/>
          </ac:spMkLst>
        </pc:spChg>
        <pc:spChg chg="add mod">
          <ac:chgData name="Steve Shellhammer" userId="0e71f22d-ee3e-49c0-82ff-dbc290af8082" providerId="ADAL" clId="{A3044FD2-C66E-44C5-BEFE-71812C149067}" dt="2019-10-21T19:51:35.302" v="3087" actId="20577"/>
          <ac:spMkLst>
            <pc:docMk/>
            <pc:sldMk cId="1581991861" sldId="371"/>
            <ac:spMk id="8" creationId="{0C7C3537-9D19-4F51-801C-8B3A7D9FDD6E}"/>
          </ac:spMkLst>
        </pc:spChg>
        <pc:picChg chg="add mod">
          <ac:chgData name="Steve Shellhammer" userId="0e71f22d-ee3e-49c0-82ff-dbc290af8082" providerId="ADAL" clId="{A3044FD2-C66E-44C5-BEFE-71812C149067}" dt="2019-10-21T19:54:37.658" v="3210" actId="1035"/>
          <ac:picMkLst>
            <pc:docMk/>
            <pc:sldMk cId="1581991861" sldId="371"/>
            <ac:picMk id="7" creationId="{D37030CA-444F-429A-910D-6BE5ADD6B2B3}"/>
          </ac:picMkLst>
        </pc:picChg>
      </pc:sldChg>
      <pc:sldChg chg="modSp add">
        <pc:chgData name="Steve Shellhammer" userId="0e71f22d-ee3e-49c0-82ff-dbc290af8082" providerId="ADAL" clId="{A3044FD2-C66E-44C5-BEFE-71812C149067}" dt="2019-10-21T19:57:14.964" v="3529" actId="20577"/>
        <pc:sldMkLst>
          <pc:docMk/>
          <pc:sldMk cId="2935054145" sldId="372"/>
        </pc:sldMkLst>
        <pc:spChg chg="mod">
          <ac:chgData name="Steve Shellhammer" userId="0e71f22d-ee3e-49c0-82ff-dbc290af8082" providerId="ADAL" clId="{A3044FD2-C66E-44C5-BEFE-71812C149067}" dt="2019-10-18T23:31:06.303" v="2402" actId="404"/>
          <ac:spMkLst>
            <pc:docMk/>
            <pc:sldMk cId="2935054145" sldId="372"/>
            <ac:spMk id="2" creationId="{FC682BE1-93FF-47D2-B96B-8DA8CFA3624D}"/>
          </ac:spMkLst>
        </pc:spChg>
        <pc:spChg chg="mod">
          <ac:chgData name="Steve Shellhammer" userId="0e71f22d-ee3e-49c0-82ff-dbc290af8082" providerId="ADAL" clId="{A3044FD2-C66E-44C5-BEFE-71812C149067}" dt="2019-10-21T19:57:14.964" v="3529" actId="20577"/>
          <ac:spMkLst>
            <pc:docMk/>
            <pc:sldMk cId="2935054145" sldId="372"/>
            <ac:spMk id="3" creationId="{EDE576E5-0AC5-4291-ADF6-43F2D79EFA97}"/>
          </ac:spMkLst>
        </pc:spChg>
      </pc:sldChg>
      <pc:sldChg chg="modSp add">
        <pc:chgData name="Steve Shellhammer" userId="0e71f22d-ee3e-49c0-82ff-dbc290af8082" providerId="ADAL" clId="{A3044FD2-C66E-44C5-BEFE-71812C149067}" dt="2019-10-21T19:41:19.483" v="2611" actId="113"/>
        <pc:sldMkLst>
          <pc:docMk/>
          <pc:sldMk cId="4253274668" sldId="373"/>
        </pc:sldMkLst>
        <pc:spChg chg="mod">
          <ac:chgData name="Steve Shellhammer" userId="0e71f22d-ee3e-49c0-82ff-dbc290af8082" providerId="ADAL" clId="{A3044FD2-C66E-44C5-BEFE-71812C149067}" dt="2019-10-21T19:40:56.832" v="2606" actId="14100"/>
          <ac:spMkLst>
            <pc:docMk/>
            <pc:sldMk cId="4253274668" sldId="373"/>
            <ac:spMk id="2" creationId="{38DEC36D-2077-40CE-9BAA-7FAD3CC7B492}"/>
          </ac:spMkLst>
        </pc:spChg>
        <pc:spChg chg="mod">
          <ac:chgData name="Steve Shellhammer" userId="0e71f22d-ee3e-49c0-82ff-dbc290af8082" providerId="ADAL" clId="{A3044FD2-C66E-44C5-BEFE-71812C149067}" dt="2019-10-21T19:41:19.483" v="2611" actId="113"/>
          <ac:spMkLst>
            <pc:docMk/>
            <pc:sldMk cId="4253274668" sldId="373"/>
            <ac:spMk id="3" creationId="{245AC6C1-AC60-44D1-9BC4-819A4C31E6AD}"/>
          </ac:spMkLst>
        </pc:spChg>
      </pc:sldChg>
      <pc:sldChg chg="addSp modSp add">
        <pc:chgData name="Steve Shellhammer" userId="0e71f22d-ee3e-49c0-82ff-dbc290af8082" providerId="ADAL" clId="{A3044FD2-C66E-44C5-BEFE-71812C149067}" dt="2019-10-21T19:49:18.077" v="2990" actId="20577"/>
        <pc:sldMkLst>
          <pc:docMk/>
          <pc:sldMk cId="3141500460" sldId="374"/>
        </pc:sldMkLst>
        <pc:spChg chg="mod">
          <ac:chgData name="Steve Shellhammer" userId="0e71f22d-ee3e-49c0-82ff-dbc290af8082" providerId="ADAL" clId="{A3044FD2-C66E-44C5-BEFE-71812C149067}" dt="2019-10-21T19:43:08.220" v="2664" actId="14100"/>
          <ac:spMkLst>
            <pc:docMk/>
            <pc:sldMk cId="3141500460" sldId="374"/>
            <ac:spMk id="2" creationId="{62B1A809-91C8-4EEC-A790-70FED5E0DF99}"/>
          </ac:spMkLst>
        </pc:spChg>
        <pc:spChg chg="mod">
          <ac:chgData name="Steve Shellhammer" userId="0e71f22d-ee3e-49c0-82ff-dbc290af8082" providerId="ADAL" clId="{A3044FD2-C66E-44C5-BEFE-71812C149067}" dt="2019-10-21T19:49:18.077" v="2990" actId="20577"/>
          <ac:spMkLst>
            <pc:docMk/>
            <pc:sldMk cId="3141500460" sldId="374"/>
            <ac:spMk id="3" creationId="{3C28AA59-FAB8-4B91-9A71-2FABE4E6E64F}"/>
          </ac:spMkLst>
        </pc:spChg>
        <pc:picChg chg="add mod">
          <ac:chgData name="Steve Shellhammer" userId="0e71f22d-ee3e-49c0-82ff-dbc290af8082" providerId="ADAL" clId="{A3044FD2-C66E-44C5-BEFE-71812C149067}" dt="2019-10-21T19:43:10.323" v="2665" actId="1076"/>
          <ac:picMkLst>
            <pc:docMk/>
            <pc:sldMk cId="3141500460" sldId="374"/>
            <ac:picMk id="7" creationId="{F31218AD-5A4C-4FCF-A6BF-39A0D300F080}"/>
          </ac:picMkLst>
        </pc:picChg>
      </pc:sldChg>
    </pc:docChg>
  </pc:docChgLst>
  <pc:docChgLst>
    <pc:chgData name="Steve Shellhammer" userId="0e71f22d-ee3e-49c0-82ff-dbc290af8082" providerId="ADAL" clId="{313A7CA2-6C73-4524-9628-BD9474BBABBF}"/>
    <pc:docChg chg="undo custSel addSld modSld">
      <pc:chgData name="Steve Shellhammer" userId="0e71f22d-ee3e-49c0-82ff-dbc290af8082" providerId="ADAL" clId="{313A7CA2-6C73-4524-9628-BD9474BBABBF}" dt="2020-04-14T16:00:51.470" v="284" actId="20577"/>
      <pc:docMkLst>
        <pc:docMk/>
      </pc:docMkLst>
      <pc:sldChg chg="modSp">
        <pc:chgData name="Steve Shellhammer" userId="0e71f22d-ee3e-49c0-82ff-dbc290af8082" providerId="ADAL" clId="{313A7CA2-6C73-4524-9628-BD9474BBABBF}" dt="2020-04-14T15:44:05.248" v="38" actId="1076"/>
        <pc:sldMkLst>
          <pc:docMk/>
          <pc:sldMk cId="2570404857" sldId="481"/>
        </pc:sldMkLst>
        <pc:spChg chg="mod">
          <ac:chgData name="Steve Shellhammer" userId="0e71f22d-ee3e-49c0-82ff-dbc290af8082" providerId="ADAL" clId="{313A7CA2-6C73-4524-9628-BD9474BBABBF}" dt="2020-04-14T15:41:38.124" v="0" actId="14100"/>
          <ac:spMkLst>
            <pc:docMk/>
            <pc:sldMk cId="2570404857" sldId="481"/>
            <ac:spMk id="2" creationId="{B010D06F-C2D5-4A68-BE9A-072498E8D6E5}"/>
          </ac:spMkLst>
        </pc:spChg>
        <pc:spChg chg="mod">
          <ac:chgData name="Steve Shellhammer" userId="0e71f22d-ee3e-49c0-82ff-dbc290af8082" providerId="ADAL" clId="{313A7CA2-6C73-4524-9628-BD9474BBABBF}" dt="2020-04-14T15:44:05.248" v="38" actId="1076"/>
          <ac:spMkLst>
            <pc:docMk/>
            <pc:sldMk cId="2570404857" sldId="481"/>
            <ac:spMk id="3" creationId="{3921F9FF-4107-4213-921D-63F0D634F8CF}"/>
          </ac:spMkLst>
        </pc:spChg>
      </pc:sldChg>
      <pc:sldChg chg="addSp delSp modSp">
        <pc:chgData name="Steve Shellhammer" userId="0e71f22d-ee3e-49c0-82ff-dbc290af8082" providerId="ADAL" clId="{313A7CA2-6C73-4524-9628-BD9474BBABBF}" dt="2020-04-14T15:59:27.504" v="272" actId="1035"/>
        <pc:sldMkLst>
          <pc:docMk/>
          <pc:sldMk cId="3488108764" sldId="484"/>
        </pc:sldMkLst>
        <pc:spChg chg="mod">
          <ac:chgData name="Steve Shellhammer" userId="0e71f22d-ee3e-49c0-82ff-dbc290af8082" providerId="ADAL" clId="{313A7CA2-6C73-4524-9628-BD9474BBABBF}" dt="2020-04-14T15:45:12.615" v="70" actId="20577"/>
          <ac:spMkLst>
            <pc:docMk/>
            <pc:sldMk cId="3488108764" sldId="484"/>
            <ac:spMk id="2" creationId="{8AE03EA4-2F01-4BA7-8332-AA49D5E5E1CA}"/>
          </ac:spMkLst>
        </pc:spChg>
        <pc:spChg chg="mod">
          <ac:chgData name="Steve Shellhammer" userId="0e71f22d-ee3e-49c0-82ff-dbc290af8082" providerId="ADAL" clId="{313A7CA2-6C73-4524-9628-BD9474BBABBF}" dt="2020-04-14T15:45:39.447" v="85" actId="14100"/>
          <ac:spMkLst>
            <pc:docMk/>
            <pc:sldMk cId="3488108764" sldId="484"/>
            <ac:spMk id="3" creationId="{71539DD8-75BC-4A3F-BCD4-77E6E69581B5}"/>
          </ac:spMkLst>
        </pc:spChg>
        <pc:picChg chg="del mod">
          <ac:chgData name="Steve Shellhammer" userId="0e71f22d-ee3e-49c0-82ff-dbc290af8082" providerId="ADAL" clId="{313A7CA2-6C73-4524-9628-BD9474BBABBF}" dt="2020-04-14T15:45:15.468" v="71" actId="478"/>
          <ac:picMkLst>
            <pc:docMk/>
            <pc:sldMk cId="3488108764" sldId="484"/>
            <ac:picMk id="7" creationId="{CD7A4D95-F5FD-4546-A95D-9DCBF4BBE03C}"/>
          </ac:picMkLst>
        </pc:picChg>
        <pc:picChg chg="add mod">
          <ac:chgData name="Steve Shellhammer" userId="0e71f22d-ee3e-49c0-82ff-dbc290af8082" providerId="ADAL" clId="{313A7CA2-6C73-4524-9628-BD9474BBABBF}" dt="2020-04-14T15:59:27.504" v="272" actId="1035"/>
          <ac:picMkLst>
            <pc:docMk/>
            <pc:sldMk cId="3488108764" sldId="484"/>
            <ac:picMk id="8" creationId="{58402C58-66FF-491A-A4D9-9454BC5F7C13}"/>
          </ac:picMkLst>
        </pc:picChg>
      </pc:sldChg>
      <pc:sldChg chg="delSp modSp">
        <pc:chgData name="Steve Shellhammer" userId="0e71f22d-ee3e-49c0-82ff-dbc290af8082" providerId="ADAL" clId="{313A7CA2-6C73-4524-9628-BD9474BBABBF}" dt="2020-04-14T15:59:04.520" v="268" actId="20577"/>
        <pc:sldMkLst>
          <pc:docMk/>
          <pc:sldMk cId="3097994670" sldId="485"/>
        </pc:sldMkLst>
        <pc:spChg chg="mod">
          <ac:chgData name="Steve Shellhammer" userId="0e71f22d-ee3e-49c0-82ff-dbc290af8082" providerId="ADAL" clId="{313A7CA2-6C73-4524-9628-BD9474BBABBF}" dt="2020-04-14T15:59:04.520" v="268" actId="20577"/>
          <ac:spMkLst>
            <pc:docMk/>
            <pc:sldMk cId="3097994670" sldId="485"/>
            <ac:spMk id="3" creationId="{B004AF00-2DBF-4570-A3EE-2914235FA2C4}"/>
          </ac:spMkLst>
        </pc:spChg>
        <pc:spChg chg="del">
          <ac:chgData name="Steve Shellhammer" userId="0e71f22d-ee3e-49c0-82ff-dbc290af8082" providerId="ADAL" clId="{313A7CA2-6C73-4524-9628-BD9474BBABBF}" dt="2020-04-14T15:51:52.252" v="113" actId="478"/>
          <ac:spMkLst>
            <pc:docMk/>
            <pc:sldMk cId="3097994670" sldId="485"/>
            <ac:spMk id="8" creationId="{28388A84-32CD-4761-BA9A-78A7D3ABEEBF}"/>
          </ac:spMkLst>
        </pc:spChg>
        <pc:graphicFrameChg chg="mod modGraphic">
          <ac:chgData name="Steve Shellhammer" userId="0e71f22d-ee3e-49c0-82ff-dbc290af8082" providerId="ADAL" clId="{313A7CA2-6C73-4524-9628-BD9474BBABBF}" dt="2020-04-14T15:58:29.309" v="256" actId="1036"/>
          <ac:graphicFrameMkLst>
            <pc:docMk/>
            <pc:sldMk cId="3097994670" sldId="485"/>
            <ac:graphicFrameMk id="7" creationId="{3B4FF4E6-6201-49DB-B4B9-354ADA294FF8}"/>
          </ac:graphicFrameMkLst>
        </pc:graphicFrameChg>
      </pc:sldChg>
      <pc:sldChg chg="modSp">
        <pc:chgData name="Steve Shellhammer" userId="0e71f22d-ee3e-49c0-82ff-dbc290af8082" providerId="ADAL" clId="{313A7CA2-6C73-4524-9628-BD9474BBABBF}" dt="2020-04-14T16:00:51.470" v="284" actId="20577"/>
        <pc:sldMkLst>
          <pc:docMk/>
          <pc:sldMk cId="1267538533" sldId="487"/>
        </pc:sldMkLst>
        <pc:spChg chg="mod">
          <ac:chgData name="Steve Shellhammer" userId="0e71f22d-ee3e-49c0-82ff-dbc290af8082" providerId="ADAL" clId="{313A7CA2-6C73-4524-9628-BD9474BBABBF}" dt="2020-04-14T16:00:51.470" v="284" actId="20577"/>
          <ac:spMkLst>
            <pc:docMk/>
            <pc:sldMk cId="1267538533" sldId="487"/>
            <ac:spMk id="3" creationId="{EAB61895-96DE-4292-88ED-55A73AC54C6F}"/>
          </ac:spMkLst>
        </pc:spChg>
      </pc:sldChg>
      <pc:sldChg chg="add">
        <pc:chgData name="Steve Shellhammer" userId="0e71f22d-ee3e-49c0-82ff-dbc290af8082" providerId="ADAL" clId="{313A7CA2-6C73-4524-9628-BD9474BBABBF}" dt="2020-04-14T15:45:06.612" v="64"/>
        <pc:sldMkLst>
          <pc:docMk/>
          <pc:sldMk cId="2351982393" sldId="491"/>
        </pc:sldMkLst>
      </pc:sldChg>
    </pc:docChg>
  </pc:docChgLst>
  <pc:docChgLst>
    <pc:chgData name="Steve Shellhammer" userId="0e71f22d-ee3e-49c0-82ff-dbc290af8082" providerId="ADAL" clId="{1B7896BE-DF51-40FA-A359-2686761BDD73}"/>
    <pc:docChg chg="undo custSel addSld delSld modSld">
      <pc:chgData name="Steve Shellhammer" userId="0e71f22d-ee3e-49c0-82ff-dbc290af8082" providerId="ADAL" clId="{1B7896BE-DF51-40FA-A359-2686761BDD73}" dt="2020-04-14T01:30:45.081" v="6031" actId="20577"/>
      <pc:docMkLst>
        <pc:docMk/>
      </pc:docMkLst>
      <pc:sldChg chg="del">
        <pc:chgData name="Steve Shellhammer" userId="0e71f22d-ee3e-49c0-82ff-dbc290af8082" providerId="ADAL" clId="{1B7896BE-DF51-40FA-A359-2686761BDD73}" dt="2020-04-13T23:24:40.637" v="5559" actId="47"/>
        <pc:sldMkLst>
          <pc:docMk/>
          <pc:sldMk cId="2186687501" sldId="452"/>
        </pc:sldMkLst>
      </pc:sldChg>
      <pc:sldChg chg="del">
        <pc:chgData name="Steve Shellhammer" userId="0e71f22d-ee3e-49c0-82ff-dbc290af8082" providerId="ADAL" clId="{1B7896BE-DF51-40FA-A359-2686761BDD73}" dt="2020-04-13T23:24:40.637" v="5559" actId="47"/>
        <pc:sldMkLst>
          <pc:docMk/>
          <pc:sldMk cId="2762547207" sldId="464"/>
        </pc:sldMkLst>
      </pc:sldChg>
      <pc:sldChg chg="del">
        <pc:chgData name="Steve Shellhammer" userId="0e71f22d-ee3e-49c0-82ff-dbc290af8082" providerId="ADAL" clId="{1B7896BE-DF51-40FA-A359-2686761BDD73}" dt="2020-04-13T23:37:01.414" v="6026" actId="47"/>
        <pc:sldMkLst>
          <pc:docMk/>
          <pc:sldMk cId="4260653206" sldId="465"/>
        </pc:sldMkLst>
      </pc:sldChg>
      <pc:sldChg chg="addSp modSp">
        <pc:chgData name="Steve Shellhammer" userId="0e71f22d-ee3e-49c0-82ff-dbc290af8082" providerId="ADAL" clId="{1B7896BE-DF51-40FA-A359-2686761BDD73}" dt="2020-04-13T21:12:58.525" v="404" actId="1076"/>
        <pc:sldMkLst>
          <pc:docMk/>
          <pc:sldMk cId="190983113" sldId="466"/>
        </pc:sldMkLst>
        <pc:spChg chg="add mod">
          <ac:chgData name="Steve Shellhammer" userId="0e71f22d-ee3e-49c0-82ff-dbc290af8082" providerId="ADAL" clId="{1B7896BE-DF51-40FA-A359-2686761BDD73}" dt="2020-04-13T21:12:58.525" v="404" actId="1076"/>
          <ac:spMkLst>
            <pc:docMk/>
            <pc:sldMk cId="190983113" sldId="466"/>
            <ac:spMk id="20" creationId="{0E53D137-CA1C-4DCF-AA1C-BA6278BDAA72}"/>
          </ac:spMkLst>
        </pc:spChg>
        <pc:cxnChg chg="add mod">
          <ac:chgData name="Steve Shellhammer" userId="0e71f22d-ee3e-49c0-82ff-dbc290af8082" providerId="ADAL" clId="{1B7896BE-DF51-40FA-A359-2686761BDD73}" dt="2020-04-13T21:12:19.830" v="347" actId="14100"/>
          <ac:cxnSpMkLst>
            <pc:docMk/>
            <pc:sldMk cId="190983113" sldId="466"/>
            <ac:cxnSpMk id="19" creationId="{6F025F77-7552-42CD-93A3-712AA3474B45}"/>
          </ac:cxnSpMkLst>
        </pc:cxnChg>
      </pc:sldChg>
      <pc:sldChg chg="del">
        <pc:chgData name="Steve Shellhammer" userId="0e71f22d-ee3e-49c0-82ff-dbc290af8082" providerId="ADAL" clId="{1B7896BE-DF51-40FA-A359-2686761BDD73}" dt="2020-04-13T23:37:01.414" v="6026" actId="47"/>
        <pc:sldMkLst>
          <pc:docMk/>
          <pc:sldMk cId="2353291304" sldId="467"/>
        </pc:sldMkLst>
      </pc:sldChg>
      <pc:sldChg chg="del">
        <pc:chgData name="Steve Shellhammer" userId="0e71f22d-ee3e-49c0-82ff-dbc290af8082" providerId="ADAL" clId="{1B7896BE-DF51-40FA-A359-2686761BDD73}" dt="2020-04-13T23:37:01.414" v="6026" actId="47"/>
        <pc:sldMkLst>
          <pc:docMk/>
          <pc:sldMk cId="3391500124" sldId="469"/>
        </pc:sldMkLst>
      </pc:sldChg>
      <pc:sldChg chg="del">
        <pc:chgData name="Steve Shellhammer" userId="0e71f22d-ee3e-49c0-82ff-dbc290af8082" providerId="ADAL" clId="{1B7896BE-DF51-40FA-A359-2686761BDD73}" dt="2020-04-13T23:37:01.414" v="6026" actId="47"/>
        <pc:sldMkLst>
          <pc:docMk/>
          <pc:sldMk cId="2650727339" sldId="471"/>
        </pc:sldMkLst>
      </pc:sldChg>
      <pc:sldChg chg="del">
        <pc:chgData name="Steve Shellhammer" userId="0e71f22d-ee3e-49c0-82ff-dbc290af8082" providerId="ADAL" clId="{1B7896BE-DF51-40FA-A359-2686761BDD73}" dt="2020-04-13T23:24:40.637" v="5559" actId="47"/>
        <pc:sldMkLst>
          <pc:docMk/>
          <pc:sldMk cId="1915596019" sldId="472"/>
        </pc:sldMkLst>
      </pc:sldChg>
      <pc:sldChg chg="modSp del">
        <pc:chgData name="Steve Shellhammer" userId="0e71f22d-ee3e-49c0-82ff-dbc290af8082" providerId="ADAL" clId="{1B7896BE-DF51-40FA-A359-2686761BDD73}" dt="2020-04-13T23:24:40.637" v="5559" actId="47"/>
        <pc:sldMkLst>
          <pc:docMk/>
          <pc:sldMk cId="2732014140" sldId="473"/>
        </pc:sldMkLst>
        <pc:spChg chg="mod">
          <ac:chgData name="Steve Shellhammer" userId="0e71f22d-ee3e-49c0-82ff-dbc290af8082" providerId="ADAL" clId="{1B7896BE-DF51-40FA-A359-2686761BDD73}" dt="2020-04-13T18:34:43.644" v="318" actId="14100"/>
          <ac:spMkLst>
            <pc:docMk/>
            <pc:sldMk cId="2732014140" sldId="473"/>
            <ac:spMk id="2" creationId="{4400264D-110D-43E0-8B55-94BF28E90592}"/>
          </ac:spMkLst>
        </pc:spChg>
        <pc:spChg chg="mod">
          <ac:chgData name="Steve Shellhammer" userId="0e71f22d-ee3e-49c0-82ff-dbc290af8082" providerId="ADAL" clId="{1B7896BE-DF51-40FA-A359-2686761BDD73}" dt="2020-04-13T18:34:53.792" v="321" actId="1076"/>
          <ac:spMkLst>
            <pc:docMk/>
            <pc:sldMk cId="2732014140" sldId="473"/>
            <ac:spMk id="3" creationId="{D6980869-598B-47B7-8A80-0874984CAD5C}"/>
          </ac:spMkLst>
        </pc:spChg>
      </pc:sldChg>
      <pc:sldChg chg="modSp del">
        <pc:chgData name="Steve Shellhammer" userId="0e71f22d-ee3e-49c0-82ff-dbc290af8082" providerId="ADAL" clId="{1B7896BE-DF51-40FA-A359-2686761BDD73}" dt="2020-04-13T23:24:40.637" v="5559" actId="47"/>
        <pc:sldMkLst>
          <pc:docMk/>
          <pc:sldMk cId="2114423317" sldId="474"/>
        </pc:sldMkLst>
        <pc:graphicFrameChg chg="mod modGraphic">
          <ac:chgData name="Steve Shellhammer" userId="0e71f22d-ee3e-49c0-82ff-dbc290af8082" providerId="ADAL" clId="{1B7896BE-DF51-40FA-A359-2686761BDD73}" dt="2020-04-13T18:35:04.516" v="343" actId="20577"/>
          <ac:graphicFrameMkLst>
            <pc:docMk/>
            <pc:sldMk cId="2114423317" sldId="474"/>
            <ac:graphicFrameMk id="7" creationId="{0F023AC1-69F5-49A8-939A-7A4C508A826D}"/>
          </ac:graphicFrameMkLst>
        </pc:graphicFrameChg>
      </pc:sldChg>
      <pc:sldChg chg="modSp del">
        <pc:chgData name="Steve Shellhammer" userId="0e71f22d-ee3e-49c0-82ff-dbc290af8082" providerId="ADAL" clId="{1B7896BE-DF51-40FA-A359-2686761BDD73}" dt="2020-04-13T23:24:40.637" v="5559" actId="47"/>
        <pc:sldMkLst>
          <pc:docMk/>
          <pc:sldMk cId="3308017767" sldId="475"/>
        </pc:sldMkLst>
        <pc:spChg chg="mod">
          <ac:chgData name="Steve Shellhammer" userId="0e71f22d-ee3e-49c0-82ff-dbc290af8082" providerId="ADAL" clId="{1B7896BE-DF51-40FA-A359-2686761BDD73}" dt="2020-04-13T18:35:13.863" v="344" actId="1076"/>
          <ac:spMkLst>
            <pc:docMk/>
            <pc:sldMk cId="3308017767" sldId="475"/>
            <ac:spMk id="3" creationId="{EAB61895-96DE-4292-88ED-55A73AC54C6F}"/>
          </ac:spMkLst>
        </pc:spChg>
      </pc:sldChg>
      <pc:sldChg chg="addSp modSp add">
        <pc:chgData name="Steve Shellhammer" userId="0e71f22d-ee3e-49c0-82ff-dbc290af8082" providerId="ADAL" clId="{1B7896BE-DF51-40FA-A359-2686761BDD73}" dt="2020-04-14T01:30:28.674" v="6028" actId="20577"/>
        <pc:sldMkLst>
          <pc:docMk/>
          <pc:sldMk cId="3853185424" sldId="478"/>
        </pc:sldMkLst>
        <pc:spChg chg="mod">
          <ac:chgData name="Steve Shellhammer" userId="0e71f22d-ee3e-49c0-82ff-dbc290af8082" providerId="ADAL" clId="{1B7896BE-DF51-40FA-A359-2686761BDD73}" dt="2020-04-13T21:13:53.254" v="416" actId="404"/>
          <ac:spMkLst>
            <pc:docMk/>
            <pc:sldMk cId="3853185424" sldId="478"/>
            <ac:spMk id="2" creationId="{EC2CDFBA-E1F7-4912-9ED0-0A57DA5D4E67}"/>
          </ac:spMkLst>
        </pc:spChg>
        <pc:spChg chg="mod">
          <ac:chgData name="Steve Shellhammer" userId="0e71f22d-ee3e-49c0-82ff-dbc290af8082" providerId="ADAL" clId="{1B7896BE-DF51-40FA-A359-2686761BDD73}" dt="2020-04-13T21:14:39.786" v="466" actId="1076"/>
          <ac:spMkLst>
            <pc:docMk/>
            <pc:sldMk cId="3853185424" sldId="478"/>
            <ac:spMk id="3" creationId="{9945E37C-B72F-413F-BBFE-4479FA04A01D}"/>
          </ac:spMkLst>
        </pc:spChg>
        <pc:spChg chg="add mod">
          <ac:chgData name="Steve Shellhammer" userId="0e71f22d-ee3e-49c0-82ff-dbc290af8082" providerId="ADAL" clId="{1B7896BE-DF51-40FA-A359-2686761BDD73}" dt="2020-04-13T21:16:19.373" v="496" actId="1076"/>
          <ac:spMkLst>
            <pc:docMk/>
            <pc:sldMk cId="3853185424" sldId="478"/>
            <ac:spMk id="7" creationId="{ABBCEA9F-A79D-419C-A1CF-3411267CBE25}"/>
          </ac:spMkLst>
        </pc:spChg>
        <pc:spChg chg="add mod">
          <ac:chgData name="Steve Shellhammer" userId="0e71f22d-ee3e-49c0-82ff-dbc290af8082" providerId="ADAL" clId="{1B7896BE-DF51-40FA-A359-2686761BDD73}" dt="2020-04-13T21:17:20.910" v="553" actId="313"/>
          <ac:spMkLst>
            <pc:docMk/>
            <pc:sldMk cId="3853185424" sldId="478"/>
            <ac:spMk id="8" creationId="{B202BFF2-FC26-40D6-9090-19B5DD5A767A}"/>
          </ac:spMkLst>
        </pc:spChg>
        <pc:spChg chg="add mod">
          <ac:chgData name="Steve Shellhammer" userId="0e71f22d-ee3e-49c0-82ff-dbc290af8082" providerId="ADAL" clId="{1B7896BE-DF51-40FA-A359-2686761BDD73}" dt="2020-04-14T01:30:28.674" v="6028" actId="20577"/>
          <ac:spMkLst>
            <pc:docMk/>
            <pc:sldMk cId="3853185424" sldId="478"/>
            <ac:spMk id="9" creationId="{E3747422-AA67-41D9-942A-B4F375A08510}"/>
          </ac:spMkLst>
        </pc:spChg>
        <pc:spChg chg="add mod">
          <ac:chgData name="Steve Shellhammer" userId="0e71f22d-ee3e-49c0-82ff-dbc290af8082" providerId="ADAL" clId="{1B7896BE-DF51-40FA-A359-2686761BDD73}" dt="2020-04-13T21:19:57.499" v="628" actId="1076"/>
          <ac:spMkLst>
            <pc:docMk/>
            <pc:sldMk cId="3853185424" sldId="478"/>
            <ac:spMk id="10" creationId="{D57BC435-04F5-49EF-93A2-B44AC491FB36}"/>
          </ac:spMkLst>
        </pc:spChg>
        <pc:spChg chg="add mod">
          <ac:chgData name="Steve Shellhammer" userId="0e71f22d-ee3e-49c0-82ff-dbc290af8082" providerId="ADAL" clId="{1B7896BE-DF51-40FA-A359-2686761BDD73}" dt="2020-04-13T21:34:37.714" v="1087" actId="113"/>
          <ac:spMkLst>
            <pc:docMk/>
            <pc:sldMk cId="3853185424" sldId="478"/>
            <ac:spMk id="11" creationId="{5276823B-27A5-4D4F-A387-C4849D01E455}"/>
          </ac:spMkLst>
        </pc:spChg>
      </pc:sldChg>
      <pc:sldChg chg="addSp modSp add">
        <pc:chgData name="Steve Shellhammer" userId="0e71f22d-ee3e-49c0-82ff-dbc290af8082" providerId="ADAL" clId="{1B7896BE-DF51-40FA-A359-2686761BDD73}" dt="2020-04-14T01:30:45.081" v="6031" actId="20577"/>
        <pc:sldMkLst>
          <pc:docMk/>
          <pc:sldMk cId="4258664382" sldId="479"/>
        </pc:sldMkLst>
        <pc:spChg chg="mod">
          <ac:chgData name="Steve Shellhammer" userId="0e71f22d-ee3e-49c0-82ff-dbc290af8082" providerId="ADAL" clId="{1B7896BE-DF51-40FA-A359-2686761BDD73}" dt="2020-04-13T21:35:11.219" v="1107" actId="14100"/>
          <ac:spMkLst>
            <pc:docMk/>
            <pc:sldMk cId="4258664382" sldId="479"/>
            <ac:spMk id="2" creationId="{E8CC1220-9452-4E5F-A777-79BBF019DCA4}"/>
          </ac:spMkLst>
        </pc:spChg>
        <pc:spChg chg="mod">
          <ac:chgData name="Steve Shellhammer" userId="0e71f22d-ee3e-49c0-82ff-dbc290af8082" providerId="ADAL" clId="{1B7896BE-DF51-40FA-A359-2686761BDD73}" dt="2020-04-13T22:06:48.391" v="2479" actId="20577"/>
          <ac:spMkLst>
            <pc:docMk/>
            <pc:sldMk cId="4258664382" sldId="479"/>
            <ac:spMk id="3" creationId="{F0D8BAEF-C131-49FE-BB47-6BFA45389078}"/>
          </ac:spMkLst>
        </pc:spChg>
        <pc:spChg chg="add mod">
          <ac:chgData name="Steve Shellhammer" userId="0e71f22d-ee3e-49c0-82ff-dbc290af8082" providerId="ADAL" clId="{1B7896BE-DF51-40FA-A359-2686761BDD73}" dt="2020-04-14T01:30:45.081" v="6031" actId="20577"/>
          <ac:spMkLst>
            <pc:docMk/>
            <pc:sldMk cId="4258664382" sldId="479"/>
            <ac:spMk id="7" creationId="{E8214C42-27B3-4BD0-84AD-8ECB3B779F78}"/>
          </ac:spMkLst>
        </pc:spChg>
        <pc:spChg chg="add mod">
          <ac:chgData name="Steve Shellhammer" userId="0e71f22d-ee3e-49c0-82ff-dbc290af8082" providerId="ADAL" clId="{1B7896BE-DF51-40FA-A359-2686761BDD73}" dt="2020-04-13T22:06:41.547" v="2473" actId="14100"/>
          <ac:spMkLst>
            <pc:docMk/>
            <pc:sldMk cId="4258664382" sldId="479"/>
            <ac:spMk id="8" creationId="{26865917-5525-461A-82E1-D701B5136E09}"/>
          </ac:spMkLst>
        </pc:spChg>
      </pc:sldChg>
      <pc:sldChg chg="delSp modSp add del">
        <pc:chgData name="Steve Shellhammer" userId="0e71f22d-ee3e-49c0-82ff-dbc290af8082" providerId="ADAL" clId="{1B7896BE-DF51-40FA-A359-2686761BDD73}" dt="2020-04-13T23:37:01.414" v="6026" actId="47"/>
        <pc:sldMkLst>
          <pc:docMk/>
          <pc:sldMk cId="2520433852" sldId="480"/>
        </pc:sldMkLst>
        <pc:spChg chg="mod">
          <ac:chgData name="Steve Shellhammer" userId="0e71f22d-ee3e-49c0-82ff-dbc290af8082" providerId="ADAL" clId="{1B7896BE-DF51-40FA-A359-2686761BDD73}" dt="2020-04-13T21:43:50.525" v="1589" actId="1076"/>
          <ac:spMkLst>
            <pc:docMk/>
            <pc:sldMk cId="2520433852" sldId="480"/>
            <ac:spMk id="2" creationId="{CB2A24A6-FF12-4694-B33E-0DFB9E4EFBDE}"/>
          </ac:spMkLst>
        </pc:spChg>
        <pc:spChg chg="del">
          <ac:chgData name="Steve Shellhammer" userId="0e71f22d-ee3e-49c0-82ff-dbc290af8082" providerId="ADAL" clId="{1B7896BE-DF51-40FA-A359-2686761BDD73}" dt="2020-04-13T21:43:47.356" v="1588" actId="478"/>
          <ac:spMkLst>
            <pc:docMk/>
            <pc:sldMk cId="2520433852" sldId="480"/>
            <ac:spMk id="3" creationId="{8EDD34DA-69FC-49BD-AAB5-6522919393BF}"/>
          </ac:spMkLst>
        </pc:spChg>
      </pc:sldChg>
      <pc:sldChg chg="modSp add">
        <pc:chgData name="Steve Shellhammer" userId="0e71f22d-ee3e-49c0-82ff-dbc290af8082" providerId="ADAL" clId="{1B7896BE-DF51-40FA-A359-2686761BDD73}" dt="2020-04-13T22:07:31.398" v="2481" actId="14100"/>
        <pc:sldMkLst>
          <pc:docMk/>
          <pc:sldMk cId="2570404857" sldId="481"/>
        </pc:sldMkLst>
        <pc:spChg chg="mod">
          <ac:chgData name="Steve Shellhammer" userId="0e71f22d-ee3e-49c0-82ff-dbc290af8082" providerId="ADAL" clId="{1B7896BE-DF51-40FA-A359-2686761BDD73}" dt="2020-04-13T22:07:31.398" v="2481" actId="14100"/>
          <ac:spMkLst>
            <pc:docMk/>
            <pc:sldMk cId="2570404857" sldId="481"/>
            <ac:spMk id="2" creationId="{B010D06F-C2D5-4A68-BE9A-072498E8D6E5}"/>
          </ac:spMkLst>
        </pc:spChg>
        <pc:spChg chg="mod">
          <ac:chgData name="Steve Shellhammer" userId="0e71f22d-ee3e-49c0-82ff-dbc290af8082" providerId="ADAL" clId="{1B7896BE-DF51-40FA-A359-2686761BDD73}" dt="2020-04-13T22:07:22.812" v="2480" actId="1076"/>
          <ac:spMkLst>
            <pc:docMk/>
            <pc:sldMk cId="2570404857" sldId="481"/>
            <ac:spMk id="3" creationId="{3921F9FF-4107-4213-921D-63F0D634F8CF}"/>
          </ac:spMkLst>
        </pc:spChg>
      </pc:sldChg>
      <pc:sldChg chg="modSp add">
        <pc:chgData name="Steve Shellhammer" userId="0e71f22d-ee3e-49c0-82ff-dbc290af8082" providerId="ADAL" clId="{1B7896BE-DF51-40FA-A359-2686761BDD73}" dt="2020-04-13T22:08:54.763" v="2485" actId="20577"/>
        <pc:sldMkLst>
          <pc:docMk/>
          <pc:sldMk cId="1185587275" sldId="482"/>
        </pc:sldMkLst>
        <pc:spChg chg="mod">
          <ac:chgData name="Steve Shellhammer" userId="0e71f22d-ee3e-49c0-82ff-dbc290af8082" providerId="ADAL" clId="{1B7896BE-DF51-40FA-A359-2686761BDD73}" dt="2020-04-13T22:08:54.763" v="2485" actId="20577"/>
          <ac:spMkLst>
            <pc:docMk/>
            <pc:sldMk cId="1185587275" sldId="482"/>
            <ac:spMk id="9" creationId="{0A5AAC88-3B90-42AA-8600-982525FB40FB}"/>
          </ac:spMkLst>
        </pc:spChg>
      </pc:sldChg>
      <pc:sldChg chg="modSp add">
        <pc:chgData name="Steve Shellhammer" userId="0e71f22d-ee3e-49c0-82ff-dbc290af8082" providerId="ADAL" clId="{1B7896BE-DF51-40FA-A359-2686761BDD73}" dt="2020-04-13T23:03:31.532" v="4114" actId="20577"/>
        <pc:sldMkLst>
          <pc:docMk/>
          <pc:sldMk cId="2493730739" sldId="483"/>
        </pc:sldMkLst>
        <pc:spChg chg="mod">
          <ac:chgData name="Steve Shellhammer" userId="0e71f22d-ee3e-49c0-82ff-dbc290af8082" providerId="ADAL" clId="{1B7896BE-DF51-40FA-A359-2686761BDD73}" dt="2020-04-13T23:03:31.532" v="4114" actId="20577"/>
          <ac:spMkLst>
            <pc:docMk/>
            <pc:sldMk cId="2493730739" sldId="483"/>
            <ac:spMk id="2" creationId="{18E74531-3783-45DE-BAB0-27D4971176C8}"/>
          </ac:spMkLst>
        </pc:spChg>
        <pc:spChg chg="mod">
          <ac:chgData name="Steve Shellhammer" userId="0e71f22d-ee3e-49c0-82ff-dbc290af8082" providerId="ADAL" clId="{1B7896BE-DF51-40FA-A359-2686761BDD73}" dt="2020-04-13T23:03:21.746" v="4100" actId="14100"/>
          <ac:spMkLst>
            <pc:docMk/>
            <pc:sldMk cId="2493730739" sldId="483"/>
            <ac:spMk id="3" creationId="{7AFFD4E2-59DB-4B10-8CEC-B921F13C4A2D}"/>
          </ac:spMkLst>
        </pc:spChg>
      </pc:sldChg>
      <pc:sldChg chg="addSp modSp add">
        <pc:chgData name="Steve Shellhammer" userId="0e71f22d-ee3e-49c0-82ff-dbc290af8082" providerId="ADAL" clId="{1B7896BE-DF51-40FA-A359-2686761BDD73}" dt="2020-04-13T22:45:36.277" v="3288" actId="14100"/>
        <pc:sldMkLst>
          <pc:docMk/>
          <pc:sldMk cId="3488108764" sldId="484"/>
        </pc:sldMkLst>
        <pc:spChg chg="mod">
          <ac:chgData name="Steve Shellhammer" userId="0e71f22d-ee3e-49c0-82ff-dbc290af8082" providerId="ADAL" clId="{1B7896BE-DF51-40FA-A359-2686761BDD73}" dt="2020-04-13T22:42:31.160" v="2918" actId="20577"/>
          <ac:spMkLst>
            <pc:docMk/>
            <pc:sldMk cId="3488108764" sldId="484"/>
            <ac:spMk id="2" creationId="{8AE03EA4-2F01-4BA7-8332-AA49D5E5E1CA}"/>
          </ac:spMkLst>
        </pc:spChg>
        <pc:spChg chg="mod">
          <ac:chgData name="Steve Shellhammer" userId="0e71f22d-ee3e-49c0-82ff-dbc290af8082" providerId="ADAL" clId="{1B7896BE-DF51-40FA-A359-2686761BDD73}" dt="2020-04-13T22:45:36.277" v="3288" actId="14100"/>
          <ac:spMkLst>
            <pc:docMk/>
            <pc:sldMk cId="3488108764" sldId="484"/>
            <ac:spMk id="3" creationId="{71539DD8-75BC-4A3F-BCD4-77E6E69581B5}"/>
          </ac:spMkLst>
        </pc:spChg>
        <pc:picChg chg="add mod">
          <ac:chgData name="Steve Shellhammer" userId="0e71f22d-ee3e-49c0-82ff-dbc290af8082" providerId="ADAL" clId="{1B7896BE-DF51-40FA-A359-2686761BDD73}" dt="2020-04-13T22:42:46.321" v="2921" actId="1076"/>
          <ac:picMkLst>
            <pc:docMk/>
            <pc:sldMk cId="3488108764" sldId="484"/>
            <ac:picMk id="7" creationId="{CD7A4D95-F5FD-4546-A95D-9DCBF4BBE03C}"/>
          </ac:picMkLst>
        </pc:picChg>
      </pc:sldChg>
      <pc:sldChg chg="addSp modSp add">
        <pc:chgData name="Steve Shellhammer" userId="0e71f22d-ee3e-49c0-82ff-dbc290af8082" providerId="ADAL" clId="{1B7896BE-DF51-40FA-A359-2686761BDD73}" dt="2020-04-13T23:02:23.289" v="4098" actId="14100"/>
        <pc:sldMkLst>
          <pc:docMk/>
          <pc:sldMk cId="3097994670" sldId="485"/>
        </pc:sldMkLst>
        <pc:spChg chg="mod">
          <ac:chgData name="Steve Shellhammer" userId="0e71f22d-ee3e-49c0-82ff-dbc290af8082" providerId="ADAL" clId="{1B7896BE-DF51-40FA-A359-2686761BDD73}" dt="2020-04-13T22:55:39.356" v="4018" actId="404"/>
          <ac:spMkLst>
            <pc:docMk/>
            <pc:sldMk cId="3097994670" sldId="485"/>
            <ac:spMk id="2" creationId="{85A79604-3C74-4227-870F-653639C77C1A}"/>
          </ac:spMkLst>
        </pc:spChg>
        <pc:spChg chg="mod">
          <ac:chgData name="Steve Shellhammer" userId="0e71f22d-ee3e-49c0-82ff-dbc290af8082" providerId="ADAL" clId="{1B7896BE-DF51-40FA-A359-2686761BDD73}" dt="2020-04-13T23:00:59.809" v="4020" actId="14100"/>
          <ac:spMkLst>
            <pc:docMk/>
            <pc:sldMk cId="3097994670" sldId="485"/>
            <ac:spMk id="3" creationId="{B004AF00-2DBF-4570-A3EE-2914235FA2C4}"/>
          </ac:spMkLst>
        </pc:spChg>
        <pc:spChg chg="add mod">
          <ac:chgData name="Steve Shellhammer" userId="0e71f22d-ee3e-49c0-82ff-dbc290af8082" providerId="ADAL" clId="{1B7896BE-DF51-40FA-A359-2686761BDD73}" dt="2020-04-13T23:02:23.289" v="4098" actId="14100"/>
          <ac:spMkLst>
            <pc:docMk/>
            <pc:sldMk cId="3097994670" sldId="485"/>
            <ac:spMk id="8" creationId="{28388A84-32CD-4761-BA9A-78A7D3ABEEBF}"/>
          </ac:spMkLst>
        </pc:spChg>
        <pc:graphicFrameChg chg="add mod modGraphic">
          <ac:chgData name="Steve Shellhammer" userId="0e71f22d-ee3e-49c0-82ff-dbc290af8082" providerId="ADAL" clId="{1B7896BE-DF51-40FA-A359-2686761BDD73}" dt="2020-04-13T23:01:39.019" v="4033" actId="1035"/>
          <ac:graphicFrameMkLst>
            <pc:docMk/>
            <pc:sldMk cId="3097994670" sldId="485"/>
            <ac:graphicFrameMk id="7" creationId="{3B4FF4E6-6201-49DB-B4B9-354ADA294FF8}"/>
          </ac:graphicFrameMkLst>
        </pc:graphicFrameChg>
      </pc:sldChg>
      <pc:sldChg chg="modSp add">
        <pc:chgData name="Steve Shellhammer" userId="0e71f22d-ee3e-49c0-82ff-dbc290af8082" providerId="ADAL" clId="{1B7896BE-DF51-40FA-A359-2686761BDD73}" dt="2020-04-13T23:15:19.788" v="4931" actId="14100"/>
        <pc:sldMkLst>
          <pc:docMk/>
          <pc:sldMk cId="1748208782" sldId="486"/>
        </pc:sldMkLst>
        <pc:spChg chg="mod">
          <ac:chgData name="Steve Shellhammer" userId="0e71f22d-ee3e-49c0-82ff-dbc290af8082" providerId="ADAL" clId="{1B7896BE-DF51-40FA-A359-2686761BDD73}" dt="2020-04-13T23:15:17.181" v="4930" actId="14100"/>
          <ac:spMkLst>
            <pc:docMk/>
            <pc:sldMk cId="1748208782" sldId="486"/>
            <ac:spMk id="2" creationId="{30F30DAA-D6E9-4A92-BA11-EA8736B88A55}"/>
          </ac:spMkLst>
        </pc:spChg>
        <pc:spChg chg="mod">
          <ac:chgData name="Steve Shellhammer" userId="0e71f22d-ee3e-49c0-82ff-dbc290af8082" providerId="ADAL" clId="{1B7896BE-DF51-40FA-A359-2686761BDD73}" dt="2020-04-13T23:15:19.788" v="4931" actId="14100"/>
          <ac:spMkLst>
            <pc:docMk/>
            <pc:sldMk cId="1748208782" sldId="486"/>
            <ac:spMk id="3" creationId="{DD502612-E001-42C1-BBAE-18234DBBDEFC}"/>
          </ac:spMkLst>
        </pc:spChg>
      </pc:sldChg>
      <pc:sldChg chg="modSp add">
        <pc:chgData name="Steve Shellhammer" userId="0e71f22d-ee3e-49c0-82ff-dbc290af8082" providerId="ADAL" clId="{1B7896BE-DF51-40FA-A359-2686761BDD73}" dt="2020-04-13T23:36:17.243" v="6024" actId="255"/>
        <pc:sldMkLst>
          <pc:docMk/>
          <pc:sldMk cId="1267538533" sldId="487"/>
        </pc:sldMkLst>
        <pc:spChg chg="mod">
          <ac:chgData name="Steve Shellhammer" userId="0e71f22d-ee3e-49c0-82ff-dbc290af8082" providerId="ADAL" clId="{1B7896BE-DF51-40FA-A359-2686761BDD73}" dt="2020-04-13T23:17:41.770" v="4933" actId="14100"/>
          <ac:spMkLst>
            <pc:docMk/>
            <pc:sldMk cId="1267538533" sldId="487"/>
            <ac:spMk id="2" creationId="{AD7C77C5-59B4-4AA7-8D30-B5B1EA46C742}"/>
          </ac:spMkLst>
        </pc:spChg>
        <pc:spChg chg="mod">
          <ac:chgData name="Steve Shellhammer" userId="0e71f22d-ee3e-49c0-82ff-dbc290af8082" providerId="ADAL" clId="{1B7896BE-DF51-40FA-A359-2686761BDD73}" dt="2020-04-13T23:36:17.243" v="6024" actId="255"/>
          <ac:spMkLst>
            <pc:docMk/>
            <pc:sldMk cId="1267538533" sldId="487"/>
            <ac:spMk id="3" creationId="{EAB61895-96DE-4292-88ED-55A73AC54C6F}"/>
          </ac:spMkLst>
        </pc:spChg>
      </pc:sldChg>
      <pc:sldChg chg="modSp add">
        <pc:chgData name="Steve Shellhammer" userId="0e71f22d-ee3e-49c0-82ff-dbc290af8082" providerId="ADAL" clId="{1B7896BE-DF51-40FA-A359-2686761BDD73}" dt="2020-04-13T23:36:27.352" v="6025" actId="33524"/>
        <pc:sldMkLst>
          <pc:docMk/>
          <pc:sldMk cId="446404781" sldId="488"/>
        </pc:sldMkLst>
        <pc:spChg chg="mod">
          <ac:chgData name="Steve Shellhammer" userId="0e71f22d-ee3e-49c0-82ff-dbc290af8082" providerId="ADAL" clId="{1B7896BE-DF51-40FA-A359-2686761BDD73}" dt="2020-04-13T23:36:27.352" v="6025" actId="33524"/>
          <ac:spMkLst>
            <pc:docMk/>
            <pc:sldMk cId="446404781" sldId="488"/>
            <ac:spMk id="3" creationId="{C985B610-4577-4697-BE6F-42492DBC0782}"/>
          </ac:spMkLst>
        </pc:spChg>
      </pc:sldChg>
      <pc:sldChg chg="add">
        <pc:chgData name="Steve Shellhammer" userId="0e71f22d-ee3e-49c0-82ff-dbc290af8082" providerId="ADAL" clId="{1B7896BE-DF51-40FA-A359-2686761BDD73}" dt="2020-04-13T23:21:39.298" v="5382"/>
        <pc:sldMkLst>
          <pc:docMk/>
          <pc:sldMk cId="2240794743" sldId="489"/>
        </pc:sldMkLst>
      </pc:sldChg>
      <pc:sldChg chg="addSp modSp add">
        <pc:chgData name="Steve Shellhammer" userId="0e71f22d-ee3e-49c0-82ff-dbc290af8082" providerId="ADAL" clId="{1B7896BE-DF51-40FA-A359-2686761BDD73}" dt="2020-04-13T23:34:51.962" v="6015" actId="1036"/>
        <pc:sldMkLst>
          <pc:docMk/>
          <pc:sldMk cId="2886627680" sldId="490"/>
        </pc:sldMkLst>
        <pc:spChg chg="mod">
          <ac:chgData name="Steve Shellhammer" userId="0e71f22d-ee3e-49c0-82ff-dbc290af8082" providerId="ADAL" clId="{1B7896BE-DF51-40FA-A359-2686761BDD73}" dt="2020-04-13T23:25:31.409" v="5590" actId="14100"/>
          <ac:spMkLst>
            <pc:docMk/>
            <pc:sldMk cId="2886627680" sldId="490"/>
            <ac:spMk id="2" creationId="{534D084B-70FF-4A2B-A29E-569C11C0B479}"/>
          </ac:spMkLst>
        </pc:spChg>
        <pc:spChg chg="mod">
          <ac:chgData name="Steve Shellhammer" userId="0e71f22d-ee3e-49c0-82ff-dbc290af8082" providerId="ADAL" clId="{1B7896BE-DF51-40FA-A359-2686761BDD73}" dt="2020-04-13T23:34:51.962" v="6015" actId="1036"/>
          <ac:spMkLst>
            <pc:docMk/>
            <pc:sldMk cId="2886627680" sldId="490"/>
            <ac:spMk id="3" creationId="{C733C751-6F76-4FC5-857C-3B73F752C23E}"/>
          </ac:spMkLst>
        </pc:spChg>
        <pc:picChg chg="add mod">
          <ac:chgData name="Steve Shellhammer" userId="0e71f22d-ee3e-49c0-82ff-dbc290af8082" providerId="ADAL" clId="{1B7896BE-DF51-40FA-A359-2686761BDD73}" dt="2020-04-13T23:32:20.829" v="5739" actId="1076"/>
          <ac:picMkLst>
            <pc:docMk/>
            <pc:sldMk cId="2886627680" sldId="490"/>
            <ac:picMk id="7" creationId="{2A2515EF-8769-4C6B-A134-D6D963DD378C}"/>
          </ac:picMkLst>
        </pc:picChg>
      </pc:sldChg>
    </pc:docChg>
  </pc:docChgLst>
  <pc:docChgLst>
    <pc:chgData name="Steve Shellhammer" userId="0e71f22d-ee3e-49c0-82ff-dbc290af8082" providerId="ADAL" clId="{987E6226-B4B9-4AEE-94F9-6D9ACDD26C32}"/>
    <pc:docChg chg="undo custSel addSld delSld modSld">
      <pc:chgData name="Steve Shellhammer" userId="0e71f22d-ee3e-49c0-82ff-dbc290af8082" providerId="ADAL" clId="{987E6226-B4B9-4AEE-94F9-6D9ACDD26C32}" dt="2019-10-22T23:28:46.477" v="2923" actId="20577"/>
      <pc:docMkLst>
        <pc:docMk/>
      </pc:docMkLst>
      <pc:sldChg chg="modSp">
        <pc:chgData name="Steve Shellhammer" userId="0e71f22d-ee3e-49c0-82ff-dbc290af8082" providerId="ADAL" clId="{987E6226-B4B9-4AEE-94F9-6D9ACDD26C32}" dt="2019-10-22T23:24:28.704" v="2742" actId="255"/>
        <pc:sldMkLst>
          <pc:docMk/>
          <pc:sldMk cId="3949099935" sldId="367"/>
        </pc:sldMkLst>
        <pc:spChg chg="mod">
          <ac:chgData name="Steve Shellhammer" userId="0e71f22d-ee3e-49c0-82ff-dbc290af8082" providerId="ADAL" clId="{987E6226-B4B9-4AEE-94F9-6D9ACDD26C32}" dt="2019-10-22T23:24:28.704" v="2742" actId="255"/>
          <ac:spMkLst>
            <pc:docMk/>
            <pc:sldMk cId="3949099935" sldId="367"/>
            <ac:spMk id="3" creationId="{95F00F21-C9D4-41E9-8AE4-5CB8F3844943}"/>
          </ac:spMkLst>
        </pc:spChg>
      </pc:sldChg>
      <pc:sldChg chg="modSp">
        <pc:chgData name="Steve Shellhammer" userId="0e71f22d-ee3e-49c0-82ff-dbc290af8082" providerId="ADAL" clId="{987E6226-B4B9-4AEE-94F9-6D9ACDD26C32}" dt="2019-10-22T23:24:53.899" v="2747" actId="1035"/>
        <pc:sldMkLst>
          <pc:docMk/>
          <pc:sldMk cId="3807055845" sldId="368"/>
        </pc:sldMkLst>
        <pc:spChg chg="mod">
          <ac:chgData name="Steve Shellhammer" userId="0e71f22d-ee3e-49c0-82ff-dbc290af8082" providerId="ADAL" clId="{987E6226-B4B9-4AEE-94F9-6D9ACDD26C32}" dt="2019-10-22T20:39:45.203" v="1227" actId="14100"/>
          <ac:spMkLst>
            <pc:docMk/>
            <pc:sldMk cId="3807055845" sldId="368"/>
            <ac:spMk id="2" creationId="{19455AD0-9873-4608-9310-6D2AB84DFAC3}"/>
          </ac:spMkLst>
        </pc:spChg>
        <pc:spChg chg="mod">
          <ac:chgData name="Steve Shellhammer" userId="0e71f22d-ee3e-49c0-82ff-dbc290af8082" providerId="ADAL" clId="{987E6226-B4B9-4AEE-94F9-6D9ACDD26C32}" dt="2019-10-22T20:39:34.958" v="1226" actId="20577"/>
          <ac:spMkLst>
            <pc:docMk/>
            <pc:sldMk cId="3807055845" sldId="368"/>
            <ac:spMk id="3" creationId="{A7D751DC-39A7-4011-A0A5-9927B9BED701}"/>
          </ac:spMkLst>
        </pc:spChg>
        <pc:graphicFrameChg chg="mod">
          <ac:chgData name="Steve Shellhammer" userId="0e71f22d-ee3e-49c0-82ff-dbc290af8082" providerId="ADAL" clId="{987E6226-B4B9-4AEE-94F9-6D9ACDD26C32}" dt="2019-10-22T23:24:53.899" v="2747" actId="1035"/>
          <ac:graphicFrameMkLst>
            <pc:docMk/>
            <pc:sldMk cId="3807055845" sldId="368"/>
            <ac:graphicFrameMk id="7" creationId="{31667C22-272C-4B8E-ACF1-7093DBE70B8C}"/>
          </ac:graphicFrameMkLst>
        </pc:graphicFrameChg>
      </pc:sldChg>
      <pc:sldChg chg="addSp delSp modSp">
        <pc:chgData name="Steve Shellhammer" userId="0e71f22d-ee3e-49c0-82ff-dbc290af8082" providerId="ADAL" clId="{987E6226-B4B9-4AEE-94F9-6D9ACDD26C32}" dt="2019-10-22T23:15:17.430" v="2382" actId="14100"/>
        <pc:sldMkLst>
          <pc:docMk/>
          <pc:sldMk cId="3432406453" sldId="369"/>
        </pc:sldMkLst>
        <pc:spChg chg="mod">
          <ac:chgData name="Steve Shellhammer" userId="0e71f22d-ee3e-49c0-82ff-dbc290af8082" providerId="ADAL" clId="{987E6226-B4B9-4AEE-94F9-6D9ACDD26C32}" dt="2019-10-22T23:14:23.879" v="2366" actId="403"/>
          <ac:spMkLst>
            <pc:docMk/>
            <pc:sldMk cId="3432406453" sldId="369"/>
            <ac:spMk id="2" creationId="{B9145EF3-2212-46B0-898D-601F49121939}"/>
          </ac:spMkLst>
        </pc:spChg>
        <pc:spChg chg="mod">
          <ac:chgData name="Steve Shellhammer" userId="0e71f22d-ee3e-49c0-82ff-dbc290af8082" providerId="ADAL" clId="{987E6226-B4B9-4AEE-94F9-6D9ACDD26C32}" dt="2019-10-22T23:15:17.430" v="2382" actId="14100"/>
          <ac:spMkLst>
            <pc:docMk/>
            <pc:sldMk cId="3432406453" sldId="369"/>
            <ac:spMk id="3" creationId="{4EDF995F-90B7-45E3-85B0-495B59B8DA5B}"/>
          </ac:spMkLst>
        </pc:spChg>
        <pc:spChg chg="add del mod">
          <ac:chgData name="Steve Shellhammer" userId="0e71f22d-ee3e-49c0-82ff-dbc290af8082" providerId="ADAL" clId="{987E6226-B4B9-4AEE-94F9-6D9ACDD26C32}" dt="2019-10-22T21:46:36.497" v="1612"/>
          <ac:spMkLst>
            <pc:docMk/>
            <pc:sldMk cId="3432406453" sldId="369"/>
            <ac:spMk id="8" creationId="{B77558B6-D6C1-44E3-8FEA-35A7AC32C440}"/>
          </ac:spMkLst>
        </pc:spChg>
        <pc:graphicFrameChg chg="add del mod modGraphic">
          <ac:chgData name="Steve Shellhammer" userId="0e71f22d-ee3e-49c0-82ff-dbc290af8082" providerId="ADAL" clId="{987E6226-B4B9-4AEE-94F9-6D9ACDD26C32}" dt="2019-10-22T21:45:35.971" v="1595"/>
          <ac:graphicFrameMkLst>
            <pc:docMk/>
            <pc:sldMk cId="3432406453" sldId="369"/>
            <ac:graphicFrameMk id="7" creationId="{8D923551-2F8E-470C-BD08-C5E92E61D1B3}"/>
          </ac:graphicFrameMkLst>
        </pc:graphicFrameChg>
      </pc:sldChg>
      <pc:sldChg chg="addSp delSp modSp">
        <pc:chgData name="Steve Shellhammer" userId="0e71f22d-ee3e-49c0-82ff-dbc290af8082" providerId="ADAL" clId="{987E6226-B4B9-4AEE-94F9-6D9ACDD26C32}" dt="2019-10-22T23:23:28.918" v="2740" actId="20577"/>
        <pc:sldMkLst>
          <pc:docMk/>
          <pc:sldMk cId="3540099135" sldId="370"/>
        </pc:sldMkLst>
        <pc:spChg chg="mod">
          <ac:chgData name="Steve Shellhammer" userId="0e71f22d-ee3e-49c0-82ff-dbc290af8082" providerId="ADAL" clId="{987E6226-B4B9-4AEE-94F9-6D9ACDD26C32}" dt="2019-10-21T21:39:26.861" v="993" actId="20577"/>
          <ac:spMkLst>
            <pc:docMk/>
            <pc:sldMk cId="3540099135" sldId="370"/>
            <ac:spMk id="2" creationId="{5259E4A1-079A-490A-8C4A-D7937CD7B016}"/>
          </ac:spMkLst>
        </pc:spChg>
        <pc:spChg chg="mod">
          <ac:chgData name="Steve Shellhammer" userId="0e71f22d-ee3e-49c0-82ff-dbc290af8082" providerId="ADAL" clId="{987E6226-B4B9-4AEE-94F9-6D9ACDD26C32}" dt="2019-10-22T23:23:28.918" v="2740" actId="20577"/>
          <ac:spMkLst>
            <pc:docMk/>
            <pc:sldMk cId="3540099135" sldId="370"/>
            <ac:spMk id="3" creationId="{1CD96CAB-BA39-4996-8E5F-559089F1884B}"/>
          </ac:spMkLst>
        </pc:spChg>
        <pc:spChg chg="mod">
          <ac:chgData name="Steve Shellhammer" userId="0e71f22d-ee3e-49c0-82ff-dbc290af8082" providerId="ADAL" clId="{987E6226-B4B9-4AEE-94F9-6D9ACDD26C32}" dt="2019-10-22T20:59:28.276" v="1593" actId="1076"/>
          <ac:spMkLst>
            <pc:docMk/>
            <pc:sldMk cId="3540099135" sldId="370"/>
            <ac:spMk id="8" creationId="{20C87115-DD0D-4D7D-AE23-D8CE8FECB783}"/>
          </ac:spMkLst>
        </pc:spChg>
        <pc:graphicFrameChg chg="add del mod">
          <ac:chgData name="Steve Shellhammer" userId="0e71f22d-ee3e-49c0-82ff-dbc290af8082" providerId="ADAL" clId="{987E6226-B4B9-4AEE-94F9-6D9ACDD26C32}" dt="2019-10-22T20:13:07.952" v="1134"/>
          <ac:graphicFrameMkLst>
            <pc:docMk/>
            <pc:sldMk cId="3540099135" sldId="370"/>
            <ac:graphicFrameMk id="9" creationId="{ED96125C-65C2-4073-A4D8-D4F8D2A92A00}"/>
          </ac:graphicFrameMkLst>
        </pc:graphicFrameChg>
        <pc:graphicFrameChg chg="del">
          <ac:chgData name="Steve Shellhammer" userId="0e71f22d-ee3e-49c0-82ff-dbc290af8082" providerId="ADAL" clId="{987E6226-B4B9-4AEE-94F9-6D9ACDD26C32}" dt="2019-10-22T20:13:21.566" v="1135" actId="478"/>
          <ac:graphicFrameMkLst>
            <pc:docMk/>
            <pc:sldMk cId="3540099135" sldId="370"/>
            <ac:graphicFrameMk id="10" creationId="{99DBB884-49E1-41EF-9F45-755027056D00}"/>
          </ac:graphicFrameMkLst>
        </pc:graphicFrameChg>
        <pc:picChg chg="add mod">
          <ac:chgData name="Steve Shellhammer" userId="0e71f22d-ee3e-49c0-82ff-dbc290af8082" providerId="ADAL" clId="{987E6226-B4B9-4AEE-94F9-6D9ACDD26C32}" dt="2019-10-22T23:21:57.303" v="2690" actId="14100"/>
          <ac:picMkLst>
            <pc:docMk/>
            <pc:sldMk cId="3540099135" sldId="370"/>
            <ac:picMk id="7" creationId="{971DF4AD-C286-4BF1-AE13-61BB5AC76428}"/>
          </ac:picMkLst>
        </pc:picChg>
        <pc:picChg chg="del mod">
          <ac:chgData name="Steve Shellhammer" userId="0e71f22d-ee3e-49c0-82ff-dbc290af8082" providerId="ADAL" clId="{987E6226-B4B9-4AEE-94F9-6D9ACDD26C32}" dt="2019-10-22T20:14:10.726" v="1139" actId="478"/>
          <ac:picMkLst>
            <pc:docMk/>
            <pc:sldMk cId="3540099135" sldId="370"/>
            <ac:picMk id="7" creationId="{B6CF9347-F8C4-49BD-8E1F-4657E8AA5AB6}"/>
          </ac:picMkLst>
        </pc:picChg>
        <pc:picChg chg="add del mod">
          <ac:chgData name="Steve Shellhammer" userId="0e71f22d-ee3e-49c0-82ff-dbc290af8082" providerId="ADAL" clId="{987E6226-B4B9-4AEE-94F9-6D9ACDD26C32}" dt="2019-10-22T20:18:36.835" v="1151" actId="478"/>
          <ac:picMkLst>
            <pc:docMk/>
            <pc:sldMk cId="3540099135" sldId="370"/>
            <ac:picMk id="11" creationId="{02F64BFB-00F3-4C81-BB8B-4D6CCA7753CA}"/>
          </ac:picMkLst>
        </pc:picChg>
        <pc:picChg chg="add del mod">
          <ac:chgData name="Steve Shellhammer" userId="0e71f22d-ee3e-49c0-82ff-dbc290af8082" providerId="ADAL" clId="{987E6226-B4B9-4AEE-94F9-6D9ACDD26C32}" dt="2019-10-22T20:22:57.316" v="1155" actId="478"/>
          <ac:picMkLst>
            <pc:docMk/>
            <pc:sldMk cId="3540099135" sldId="370"/>
            <ac:picMk id="12" creationId="{801AB6DE-BC37-4C95-B32C-EF9FCE25847B}"/>
          </ac:picMkLst>
        </pc:picChg>
        <pc:picChg chg="add del mod">
          <ac:chgData name="Steve Shellhammer" userId="0e71f22d-ee3e-49c0-82ff-dbc290af8082" providerId="ADAL" clId="{987E6226-B4B9-4AEE-94F9-6D9ACDD26C32}" dt="2019-10-22T20:24:10.248" v="1160" actId="478"/>
          <ac:picMkLst>
            <pc:docMk/>
            <pc:sldMk cId="3540099135" sldId="370"/>
            <ac:picMk id="14" creationId="{EA557074-81E5-47D3-B3F7-3148223587BC}"/>
          </ac:picMkLst>
        </pc:picChg>
        <pc:picChg chg="add del mod">
          <ac:chgData name="Steve Shellhammer" userId="0e71f22d-ee3e-49c0-82ff-dbc290af8082" providerId="ADAL" clId="{987E6226-B4B9-4AEE-94F9-6D9ACDD26C32}" dt="2019-10-22T20:25:03.466" v="1168"/>
          <ac:picMkLst>
            <pc:docMk/>
            <pc:sldMk cId="3540099135" sldId="370"/>
            <ac:picMk id="16" creationId="{0EE27714-6574-49F8-A5CA-9B6C84541A26}"/>
          </ac:picMkLst>
        </pc:picChg>
        <pc:picChg chg="add del mod">
          <ac:chgData name="Steve Shellhammer" userId="0e71f22d-ee3e-49c0-82ff-dbc290af8082" providerId="ADAL" clId="{987E6226-B4B9-4AEE-94F9-6D9ACDD26C32}" dt="2019-10-22T20:59:04.966" v="1586" actId="478"/>
          <ac:picMkLst>
            <pc:docMk/>
            <pc:sldMk cId="3540099135" sldId="370"/>
            <ac:picMk id="17" creationId="{9FDC7AAA-5C18-4CFD-9B7B-EA36C5B05759}"/>
          </ac:picMkLst>
        </pc:picChg>
      </pc:sldChg>
      <pc:sldChg chg="modSp del">
        <pc:chgData name="Steve Shellhammer" userId="0e71f22d-ee3e-49c0-82ff-dbc290af8082" providerId="ADAL" clId="{987E6226-B4B9-4AEE-94F9-6D9ACDD26C32}" dt="2019-10-22T20:38:58.735" v="1224" actId="47"/>
        <pc:sldMkLst>
          <pc:docMk/>
          <pc:sldMk cId="1581991861" sldId="371"/>
        </pc:sldMkLst>
        <pc:spChg chg="mod">
          <ac:chgData name="Steve Shellhammer" userId="0e71f22d-ee3e-49c0-82ff-dbc290af8082" providerId="ADAL" clId="{987E6226-B4B9-4AEE-94F9-6D9ACDD26C32}" dt="2019-10-21T21:39:51.280" v="1009" actId="20577"/>
          <ac:spMkLst>
            <pc:docMk/>
            <pc:sldMk cId="1581991861" sldId="371"/>
            <ac:spMk id="2" creationId="{64D7F007-4A95-4AA2-823A-93FEEC2A944B}"/>
          </ac:spMkLst>
        </pc:spChg>
        <pc:spChg chg="mod">
          <ac:chgData name="Steve Shellhammer" userId="0e71f22d-ee3e-49c0-82ff-dbc290af8082" providerId="ADAL" clId="{987E6226-B4B9-4AEE-94F9-6D9ACDD26C32}" dt="2019-10-21T21:40:44.289" v="1042"/>
          <ac:spMkLst>
            <pc:docMk/>
            <pc:sldMk cId="1581991861" sldId="371"/>
            <ac:spMk id="3" creationId="{58128459-580B-4A04-9101-9090CDE571D1}"/>
          </ac:spMkLst>
        </pc:spChg>
        <pc:spChg chg="mod">
          <ac:chgData name="Steve Shellhammer" userId="0e71f22d-ee3e-49c0-82ff-dbc290af8082" providerId="ADAL" clId="{987E6226-B4B9-4AEE-94F9-6D9ACDD26C32}" dt="2019-10-21T21:40:02.249" v="1018" actId="20577"/>
          <ac:spMkLst>
            <pc:docMk/>
            <pc:sldMk cId="1581991861" sldId="371"/>
            <ac:spMk id="8" creationId="{0C7C3537-9D19-4F51-801C-8B3A7D9FDD6E}"/>
          </ac:spMkLst>
        </pc:spChg>
      </pc:sldChg>
      <pc:sldChg chg="modSp">
        <pc:chgData name="Steve Shellhammer" userId="0e71f22d-ee3e-49c0-82ff-dbc290af8082" providerId="ADAL" clId="{987E6226-B4B9-4AEE-94F9-6D9ACDD26C32}" dt="2019-10-22T23:28:46.477" v="2923" actId="20577"/>
        <pc:sldMkLst>
          <pc:docMk/>
          <pc:sldMk cId="2935054145" sldId="372"/>
        </pc:sldMkLst>
        <pc:spChg chg="mod">
          <ac:chgData name="Steve Shellhammer" userId="0e71f22d-ee3e-49c0-82ff-dbc290af8082" providerId="ADAL" clId="{987E6226-B4B9-4AEE-94F9-6D9ACDD26C32}" dt="2019-10-22T23:28:46.477" v="2923" actId="20577"/>
          <ac:spMkLst>
            <pc:docMk/>
            <pc:sldMk cId="2935054145" sldId="372"/>
            <ac:spMk id="3" creationId="{EDE576E5-0AC5-4291-ADF6-43F2D79EFA97}"/>
          </ac:spMkLst>
        </pc:spChg>
      </pc:sldChg>
      <pc:sldChg chg="del">
        <pc:chgData name="Steve Shellhammer" userId="0e71f22d-ee3e-49c0-82ff-dbc290af8082" providerId="ADAL" clId="{987E6226-B4B9-4AEE-94F9-6D9ACDD26C32}" dt="2019-10-21T21:34:33.159" v="863" actId="47"/>
        <pc:sldMkLst>
          <pc:docMk/>
          <pc:sldMk cId="4253274668" sldId="373"/>
        </pc:sldMkLst>
      </pc:sldChg>
      <pc:sldChg chg="addSp delSp modSp">
        <pc:chgData name="Steve Shellhammer" userId="0e71f22d-ee3e-49c0-82ff-dbc290af8082" providerId="ADAL" clId="{987E6226-B4B9-4AEE-94F9-6D9ACDD26C32}" dt="2019-10-22T23:18:37.040" v="2557" actId="20577"/>
        <pc:sldMkLst>
          <pc:docMk/>
          <pc:sldMk cId="3141500460" sldId="374"/>
        </pc:sldMkLst>
        <pc:spChg chg="mod">
          <ac:chgData name="Steve Shellhammer" userId="0e71f22d-ee3e-49c0-82ff-dbc290af8082" providerId="ADAL" clId="{987E6226-B4B9-4AEE-94F9-6D9ACDD26C32}" dt="2019-10-22T23:18:37.040" v="2557" actId="20577"/>
          <ac:spMkLst>
            <pc:docMk/>
            <pc:sldMk cId="3141500460" sldId="374"/>
            <ac:spMk id="3" creationId="{3C28AA59-FAB8-4B91-9A71-2FABE4E6E64F}"/>
          </ac:spMkLst>
        </pc:spChg>
        <pc:picChg chg="del">
          <ac:chgData name="Steve Shellhammer" userId="0e71f22d-ee3e-49c0-82ff-dbc290af8082" providerId="ADAL" clId="{987E6226-B4B9-4AEE-94F9-6D9ACDD26C32}" dt="2019-10-22T20:25:07.826" v="1169" actId="478"/>
          <ac:picMkLst>
            <pc:docMk/>
            <pc:sldMk cId="3141500460" sldId="374"/>
            <ac:picMk id="7" creationId="{F31218AD-5A4C-4FCF-A6BF-39A0D300F080}"/>
          </ac:picMkLst>
        </pc:picChg>
        <pc:picChg chg="add del mod">
          <ac:chgData name="Steve Shellhammer" userId="0e71f22d-ee3e-49c0-82ff-dbc290af8082" providerId="ADAL" clId="{987E6226-B4B9-4AEE-94F9-6D9ACDD26C32}" dt="2019-10-22T20:29:58.158" v="1177" actId="478"/>
          <ac:picMkLst>
            <pc:docMk/>
            <pc:sldMk cId="3141500460" sldId="374"/>
            <ac:picMk id="8" creationId="{7B7C69D5-6169-4490-B05E-7D8E8B58063B}"/>
          </ac:picMkLst>
        </pc:picChg>
        <pc:picChg chg="add del mod">
          <ac:chgData name="Steve Shellhammer" userId="0e71f22d-ee3e-49c0-82ff-dbc290af8082" providerId="ADAL" clId="{987E6226-B4B9-4AEE-94F9-6D9ACDD26C32}" dt="2019-10-22T20:31:19.896" v="1188" actId="478"/>
          <ac:picMkLst>
            <pc:docMk/>
            <pc:sldMk cId="3141500460" sldId="374"/>
            <ac:picMk id="9" creationId="{8CC1B645-C951-4CD8-A322-97AFA52DFF27}"/>
          </ac:picMkLst>
        </pc:picChg>
        <pc:picChg chg="add mod">
          <ac:chgData name="Steve Shellhammer" userId="0e71f22d-ee3e-49c0-82ff-dbc290af8082" providerId="ADAL" clId="{987E6226-B4B9-4AEE-94F9-6D9ACDD26C32}" dt="2019-10-22T23:17:50.033" v="2540" actId="1076"/>
          <ac:picMkLst>
            <pc:docMk/>
            <pc:sldMk cId="3141500460" sldId="374"/>
            <ac:picMk id="10" creationId="{23250859-8198-4487-BA89-8660CF63A940}"/>
          </ac:picMkLst>
        </pc:picChg>
      </pc:sldChg>
      <pc:sldChg chg="addSp delSp modSp add del">
        <pc:chgData name="Steve Shellhammer" userId="0e71f22d-ee3e-49c0-82ff-dbc290af8082" providerId="ADAL" clId="{987E6226-B4B9-4AEE-94F9-6D9ACDD26C32}" dt="2019-10-22T20:38:20.427" v="1220" actId="47"/>
        <pc:sldMkLst>
          <pc:docMk/>
          <pc:sldMk cId="711786053" sldId="375"/>
        </pc:sldMkLst>
        <pc:picChg chg="del mod">
          <ac:chgData name="Steve Shellhammer" userId="0e71f22d-ee3e-49c0-82ff-dbc290af8082" providerId="ADAL" clId="{987E6226-B4B9-4AEE-94F9-6D9ACDD26C32}" dt="2019-10-22T20:16:18.369" v="1147" actId="478"/>
          <ac:picMkLst>
            <pc:docMk/>
            <pc:sldMk cId="711786053" sldId="375"/>
            <ac:picMk id="7" creationId="{579E231D-0DF4-4C39-8476-05AA36CECC1A}"/>
          </ac:picMkLst>
        </pc:picChg>
        <pc:picChg chg="del">
          <ac:chgData name="Steve Shellhammer" userId="0e71f22d-ee3e-49c0-82ff-dbc290af8082" providerId="ADAL" clId="{987E6226-B4B9-4AEE-94F9-6D9ACDD26C32}" dt="2019-10-22T20:17:20.835" v="1148" actId="478"/>
          <ac:picMkLst>
            <pc:docMk/>
            <pc:sldMk cId="711786053" sldId="375"/>
            <ac:picMk id="8" creationId="{7295EE84-3B65-4C1D-92A8-ED5CACB8AEC1}"/>
          </ac:picMkLst>
        </pc:picChg>
        <pc:picChg chg="add del">
          <ac:chgData name="Steve Shellhammer" userId="0e71f22d-ee3e-49c0-82ff-dbc290af8082" providerId="ADAL" clId="{987E6226-B4B9-4AEE-94F9-6D9ACDD26C32}" dt="2019-10-22T20:18:32.292" v="1150" actId="478"/>
          <ac:picMkLst>
            <pc:docMk/>
            <pc:sldMk cId="711786053" sldId="375"/>
            <ac:picMk id="9" creationId="{083B1F6A-A69A-44E6-86B2-5B5D8F09B8C9}"/>
          </ac:picMkLst>
        </pc:picChg>
        <pc:picChg chg="add del mod">
          <ac:chgData name="Steve Shellhammer" userId="0e71f22d-ee3e-49c0-82ff-dbc290af8082" providerId="ADAL" clId="{987E6226-B4B9-4AEE-94F9-6D9ACDD26C32}" dt="2019-10-22T20:29:53.028" v="1176"/>
          <ac:picMkLst>
            <pc:docMk/>
            <pc:sldMk cId="711786053" sldId="375"/>
            <ac:picMk id="10" creationId="{B21A6454-04DF-4E56-85D7-B0B2FFE3590C}"/>
          </ac:picMkLst>
        </pc:picChg>
      </pc:sldChg>
      <pc:sldChg chg="modSp add del">
        <pc:chgData name="Steve Shellhammer" userId="0e71f22d-ee3e-49c0-82ff-dbc290af8082" providerId="ADAL" clId="{987E6226-B4B9-4AEE-94F9-6D9ACDD26C32}" dt="2019-10-21T21:34:29.746" v="862" actId="47"/>
        <pc:sldMkLst>
          <pc:docMk/>
          <pc:sldMk cId="2220590962" sldId="375"/>
        </pc:sldMkLst>
        <pc:spChg chg="mod">
          <ac:chgData name="Steve Shellhammer" userId="0e71f22d-ee3e-49c0-82ff-dbc290af8082" providerId="ADAL" clId="{987E6226-B4B9-4AEE-94F9-6D9ACDD26C32}" dt="2019-10-21T21:32:30.323" v="844" actId="14100"/>
          <ac:spMkLst>
            <pc:docMk/>
            <pc:sldMk cId="2220590962" sldId="375"/>
            <ac:spMk id="3" creationId="{4EDF995F-90B7-45E3-85B0-495B59B8DA5B}"/>
          </ac:spMkLst>
        </pc:spChg>
      </pc:sldChg>
      <pc:sldChg chg="addSp delSp modSp add">
        <pc:chgData name="Steve Shellhammer" userId="0e71f22d-ee3e-49c0-82ff-dbc290af8082" providerId="ADAL" clId="{987E6226-B4B9-4AEE-94F9-6D9ACDD26C32}" dt="2019-10-22T23:21:22.396" v="2683" actId="20577"/>
        <pc:sldMkLst>
          <pc:docMk/>
          <pc:sldMk cId="2663083151" sldId="375"/>
        </pc:sldMkLst>
        <pc:spChg chg="mod">
          <ac:chgData name="Steve Shellhammer" userId="0e71f22d-ee3e-49c0-82ff-dbc290af8082" providerId="ADAL" clId="{987E6226-B4B9-4AEE-94F9-6D9ACDD26C32}" dt="2019-10-22T23:19:02.590" v="2560" actId="14100"/>
          <ac:spMkLst>
            <pc:docMk/>
            <pc:sldMk cId="2663083151" sldId="375"/>
            <ac:spMk id="2" creationId="{D6EE97F6-3DA2-49E9-89FB-AAE072ECE5D4}"/>
          </ac:spMkLst>
        </pc:spChg>
        <pc:spChg chg="mod">
          <ac:chgData name="Steve Shellhammer" userId="0e71f22d-ee3e-49c0-82ff-dbc290af8082" providerId="ADAL" clId="{987E6226-B4B9-4AEE-94F9-6D9ACDD26C32}" dt="2019-10-22T23:21:22.396" v="2683" actId="20577"/>
          <ac:spMkLst>
            <pc:docMk/>
            <pc:sldMk cId="2663083151" sldId="375"/>
            <ac:spMk id="3" creationId="{519B2F2E-E0B6-4B40-8D8C-FCC13EB9422F}"/>
          </ac:spMkLst>
        </pc:spChg>
        <pc:picChg chg="add del">
          <ac:chgData name="Steve Shellhammer" userId="0e71f22d-ee3e-49c0-82ff-dbc290af8082" providerId="ADAL" clId="{987E6226-B4B9-4AEE-94F9-6D9ACDD26C32}" dt="2019-10-22T20:51:26.445" v="1347" actId="478"/>
          <ac:picMkLst>
            <pc:docMk/>
            <pc:sldMk cId="2663083151" sldId="375"/>
            <ac:picMk id="7" creationId="{5F6CC168-1B67-432D-A8B7-286305121027}"/>
          </ac:picMkLst>
        </pc:picChg>
        <pc:picChg chg="add mod">
          <ac:chgData name="Steve Shellhammer" userId="0e71f22d-ee3e-49c0-82ff-dbc290af8082" providerId="ADAL" clId="{987E6226-B4B9-4AEE-94F9-6D9ACDD26C32}" dt="2019-10-22T23:19:27.200" v="2563" actId="1076"/>
          <ac:picMkLst>
            <pc:docMk/>
            <pc:sldMk cId="2663083151" sldId="375"/>
            <ac:picMk id="8" creationId="{166A833A-4D9E-4D22-A8C3-54D0E0D167E3}"/>
          </ac:picMkLst>
        </pc:picChg>
      </pc:sldChg>
      <pc:sldChg chg="addSp modSp add">
        <pc:chgData name="Steve Shellhammer" userId="0e71f22d-ee3e-49c0-82ff-dbc290af8082" providerId="ADAL" clId="{987E6226-B4B9-4AEE-94F9-6D9ACDD26C32}" dt="2019-10-22T23:17:23.405" v="2533" actId="20577"/>
        <pc:sldMkLst>
          <pc:docMk/>
          <pc:sldMk cId="4215928000" sldId="376"/>
        </pc:sldMkLst>
        <pc:spChg chg="mod">
          <ac:chgData name="Steve Shellhammer" userId="0e71f22d-ee3e-49c0-82ff-dbc290af8082" providerId="ADAL" clId="{987E6226-B4B9-4AEE-94F9-6D9ACDD26C32}" dt="2019-10-22T23:15:42.709" v="2410" actId="14100"/>
          <ac:spMkLst>
            <pc:docMk/>
            <pc:sldMk cId="4215928000" sldId="376"/>
            <ac:spMk id="2" creationId="{D6DD2607-B683-48B6-B0D3-5A95CE209740}"/>
          </ac:spMkLst>
        </pc:spChg>
        <pc:spChg chg="mod">
          <ac:chgData name="Steve Shellhammer" userId="0e71f22d-ee3e-49c0-82ff-dbc290af8082" providerId="ADAL" clId="{987E6226-B4B9-4AEE-94F9-6D9ACDD26C32}" dt="2019-10-22T21:45:43.108" v="1600" actId="14100"/>
          <ac:spMkLst>
            <pc:docMk/>
            <pc:sldMk cId="4215928000" sldId="376"/>
            <ac:spMk id="3" creationId="{C8A77F77-6CAA-48FC-928E-ACDFE21394F3}"/>
          </ac:spMkLst>
        </pc:spChg>
        <pc:spChg chg="add mod">
          <ac:chgData name="Steve Shellhammer" userId="0e71f22d-ee3e-49c0-82ff-dbc290af8082" providerId="ADAL" clId="{987E6226-B4B9-4AEE-94F9-6D9ACDD26C32}" dt="2019-10-22T23:17:23.405" v="2533" actId="20577"/>
          <ac:spMkLst>
            <pc:docMk/>
            <pc:sldMk cId="4215928000" sldId="376"/>
            <ac:spMk id="8" creationId="{53183B94-E819-4F19-AECE-F7AFE709695A}"/>
          </ac:spMkLst>
        </pc:spChg>
        <pc:spChg chg="add mod">
          <ac:chgData name="Steve Shellhammer" userId="0e71f22d-ee3e-49c0-82ff-dbc290af8082" providerId="ADAL" clId="{987E6226-B4B9-4AEE-94F9-6D9ACDD26C32}" dt="2019-10-22T23:16:58.248" v="2487" actId="1076"/>
          <ac:spMkLst>
            <pc:docMk/>
            <pc:sldMk cId="4215928000" sldId="376"/>
            <ac:spMk id="9" creationId="{16A10E1E-F714-4BE8-AC14-5ECAD4C0DDED}"/>
          </ac:spMkLst>
        </pc:spChg>
        <pc:graphicFrameChg chg="add mod modGraphic">
          <ac:chgData name="Steve Shellhammer" userId="0e71f22d-ee3e-49c0-82ff-dbc290af8082" providerId="ADAL" clId="{987E6226-B4B9-4AEE-94F9-6D9ACDD26C32}" dt="2019-10-22T21:46:23" v="1611" actId="14734"/>
          <ac:graphicFrameMkLst>
            <pc:docMk/>
            <pc:sldMk cId="4215928000" sldId="376"/>
            <ac:graphicFrameMk id="7" creationId="{7F61D925-1C3B-45A3-95AA-14B357B398A2}"/>
          </ac:graphicFrameMkLst>
        </pc:graphicFrameChg>
      </pc:sldChg>
      <pc:sldChg chg="addSp delSp modSp add del">
        <pc:chgData name="Steve Shellhammer" userId="0e71f22d-ee3e-49c0-82ff-dbc290af8082" providerId="ADAL" clId="{987E6226-B4B9-4AEE-94F9-6D9ACDD26C32}" dt="2019-10-22T23:17:35.864" v="2534" actId="47"/>
        <pc:sldMkLst>
          <pc:docMk/>
          <pc:sldMk cId="1560774527" sldId="377"/>
        </pc:sldMkLst>
        <pc:spChg chg="del mod">
          <ac:chgData name="Steve Shellhammer" userId="0e71f22d-ee3e-49c0-82ff-dbc290af8082" providerId="ADAL" clId="{987E6226-B4B9-4AEE-94F9-6D9ACDD26C32}" dt="2019-10-22T21:46:15.971" v="1609"/>
          <ac:spMkLst>
            <pc:docMk/>
            <pc:sldMk cId="1560774527" sldId="377"/>
            <ac:spMk id="3" creationId="{76590FE8-0E27-4B6E-8759-28B329EA6AD6}"/>
          </ac:spMkLst>
        </pc:spChg>
        <pc:spChg chg="add mod">
          <ac:chgData name="Steve Shellhammer" userId="0e71f22d-ee3e-49c0-82ff-dbc290af8082" providerId="ADAL" clId="{987E6226-B4B9-4AEE-94F9-6D9ACDD26C32}" dt="2019-10-22T21:46:15.971" v="1609"/>
          <ac:spMkLst>
            <pc:docMk/>
            <pc:sldMk cId="1560774527" sldId="377"/>
            <ac:spMk id="7" creationId="{53DD6B54-5686-457E-8FF1-A8E20288C56A}"/>
          </ac:spMkLst>
        </pc:spChg>
      </pc:sldChg>
    </pc:docChg>
  </pc:docChgLst>
  <pc:docChgLst>
    <pc:chgData name="Steve Shellhammer" userId="0e71f22d-ee3e-49c0-82ff-dbc290af8082" providerId="ADAL" clId="{AD51B44B-CC33-47A2-9FDE-F00D79E4D1FF}"/>
    <pc:docChg chg="custSel addSld modSld">
      <pc:chgData name="Steve Shellhammer" userId="0e71f22d-ee3e-49c0-82ff-dbc290af8082" providerId="ADAL" clId="{AD51B44B-CC33-47A2-9FDE-F00D79E4D1FF}" dt="2020-03-08T17:43:37.595" v="2339" actId="20577"/>
      <pc:docMkLst>
        <pc:docMk/>
      </pc:docMkLst>
      <pc:sldChg chg="modSp">
        <pc:chgData name="Steve Shellhammer" userId="0e71f22d-ee3e-49c0-82ff-dbc290af8082" providerId="ADAL" clId="{AD51B44B-CC33-47A2-9FDE-F00D79E4D1FF}" dt="2020-03-08T17:43:37.595" v="2339" actId="20577"/>
        <pc:sldMkLst>
          <pc:docMk/>
          <pc:sldMk cId="2509172249" sldId="392"/>
        </pc:sldMkLst>
        <pc:spChg chg="mod">
          <ac:chgData name="Steve Shellhammer" userId="0e71f22d-ee3e-49c0-82ff-dbc290af8082" providerId="ADAL" clId="{AD51B44B-CC33-47A2-9FDE-F00D79E4D1FF}" dt="2020-03-08T17:43:23.110" v="2336" actId="14100"/>
          <ac:spMkLst>
            <pc:docMk/>
            <pc:sldMk cId="2509172249" sldId="392"/>
            <ac:spMk id="2" creationId="{2F71B475-350C-4A16-91E3-0ADFF9353E16}"/>
          </ac:spMkLst>
        </pc:spChg>
        <pc:spChg chg="mod">
          <ac:chgData name="Steve Shellhammer" userId="0e71f22d-ee3e-49c0-82ff-dbc290af8082" providerId="ADAL" clId="{AD51B44B-CC33-47A2-9FDE-F00D79E4D1FF}" dt="2020-03-08T17:43:37.595" v="2339" actId="20577"/>
          <ac:spMkLst>
            <pc:docMk/>
            <pc:sldMk cId="2509172249" sldId="392"/>
            <ac:spMk id="3" creationId="{8DB1D60F-DD53-43E5-869A-A7FBD993D54D}"/>
          </ac:spMkLst>
        </pc:spChg>
      </pc:sldChg>
      <pc:sldChg chg="addSp delSp modSp">
        <pc:chgData name="Steve Shellhammer" userId="0e71f22d-ee3e-49c0-82ff-dbc290af8082" providerId="ADAL" clId="{AD51B44B-CC33-47A2-9FDE-F00D79E4D1FF}" dt="2020-03-08T17:18:35.442" v="48" actId="20577"/>
        <pc:sldMkLst>
          <pc:docMk/>
          <pc:sldMk cId="2754618652" sldId="395"/>
        </pc:sldMkLst>
        <pc:spChg chg="mod">
          <ac:chgData name="Steve Shellhammer" userId="0e71f22d-ee3e-49c0-82ff-dbc290af8082" providerId="ADAL" clId="{AD51B44B-CC33-47A2-9FDE-F00D79E4D1FF}" dt="2020-03-08T17:17:34.354" v="32" actId="404"/>
          <ac:spMkLst>
            <pc:docMk/>
            <pc:sldMk cId="2754618652" sldId="395"/>
            <ac:spMk id="2" creationId="{4703618E-CC58-4019-85D3-A8D3B566756A}"/>
          </ac:spMkLst>
        </pc:spChg>
        <pc:spChg chg="mod">
          <ac:chgData name="Steve Shellhammer" userId="0e71f22d-ee3e-49c0-82ff-dbc290af8082" providerId="ADAL" clId="{AD51B44B-CC33-47A2-9FDE-F00D79E4D1FF}" dt="2020-03-08T17:18:35.442" v="48" actId="20577"/>
          <ac:spMkLst>
            <pc:docMk/>
            <pc:sldMk cId="2754618652" sldId="395"/>
            <ac:spMk id="3" creationId="{EBB63CB2-5095-468F-8D85-8C9279628925}"/>
          </ac:spMkLst>
        </pc:spChg>
        <pc:spChg chg="del mod">
          <ac:chgData name="Steve Shellhammer" userId="0e71f22d-ee3e-49c0-82ff-dbc290af8082" providerId="ADAL" clId="{AD51B44B-CC33-47A2-9FDE-F00D79E4D1FF}" dt="2020-03-08T17:17:08.157" v="1" actId="478"/>
          <ac:spMkLst>
            <pc:docMk/>
            <pc:sldMk cId="2754618652" sldId="395"/>
            <ac:spMk id="8" creationId="{0F04C629-CBB6-4C1D-A3B4-5BCD3E39AACB}"/>
          </ac:spMkLst>
        </pc:spChg>
        <pc:picChg chg="del">
          <ac:chgData name="Steve Shellhammer" userId="0e71f22d-ee3e-49c0-82ff-dbc290af8082" providerId="ADAL" clId="{AD51B44B-CC33-47A2-9FDE-F00D79E4D1FF}" dt="2020-03-08T17:17:10.010" v="2" actId="478"/>
          <ac:picMkLst>
            <pc:docMk/>
            <pc:sldMk cId="2754618652" sldId="395"/>
            <ac:picMk id="7" creationId="{4BA6EC20-9451-4590-8D0B-A029AD1596D5}"/>
          </ac:picMkLst>
        </pc:picChg>
        <pc:picChg chg="add mod">
          <ac:chgData name="Steve Shellhammer" userId="0e71f22d-ee3e-49c0-82ff-dbc290af8082" providerId="ADAL" clId="{AD51B44B-CC33-47A2-9FDE-F00D79E4D1FF}" dt="2020-03-08T17:18:14.611" v="37" actId="1076"/>
          <ac:picMkLst>
            <pc:docMk/>
            <pc:sldMk cId="2754618652" sldId="395"/>
            <ac:picMk id="9" creationId="{817D538B-586A-47DE-98EC-C6AE113151A7}"/>
          </ac:picMkLst>
        </pc:picChg>
      </pc:sldChg>
      <pc:sldChg chg="modSp">
        <pc:chgData name="Steve Shellhammer" userId="0e71f22d-ee3e-49c0-82ff-dbc290af8082" providerId="ADAL" clId="{AD51B44B-CC33-47A2-9FDE-F00D79E4D1FF}" dt="2020-03-08T17:21:35.462" v="299" actId="14100"/>
        <pc:sldMkLst>
          <pc:docMk/>
          <pc:sldMk cId="1669721876" sldId="396"/>
        </pc:sldMkLst>
        <pc:spChg chg="mod">
          <ac:chgData name="Steve Shellhammer" userId="0e71f22d-ee3e-49c0-82ff-dbc290af8082" providerId="ADAL" clId="{AD51B44B-CC33-47A2-9FDE-F00D79E4D1FF}" dt="2020-03-08T17:21:35.462" v="299" actId="14100"/>
          <ac:spMkLst>
            <pc:docMk/>
            <pc:sldMk cId="1669721876" sldId="396"/>
            <ac:spMk id="3" creationId="{6BDFCA3A-4C51-4349-8938-7DB0856B8447}"/>
          </ac:spMkLst>
        </pc:spChg>
      </pc:sldChg>
      <pc:sldChg chg="modSp">
        <pc:chgData name="Steve Shellhammer" userId="0e71f22d-ee3e-49c0-82ff-dbc290af8082" providerId="ADAL" clId="{AD51B44B-CC33-47A2-9FDE-F00D79E4D1FF}" dt="2020-03-08T17:22:21.965" v="303" actId="1076"/>
        <pc:sldMkLst>
          <pc:docMk/>
          <pc:sldMk cId="544547177" sldId="399"/>
        </pc:sldMkLst>
        <pc:spChg chg="mod">
          <ac:chgData name="Steve Shellhammer" userId="0e71f22d-ee3e-49c0-82ff-dbc290af8082" providerId="ADAL" clId="{AD51B44B-CC33-47A2-9FDE-F00D79E4D1FF}" dt="2020-03-08T17:22:19.113" v="302" actId="14100"/>
          <ac:spMkLst>
            <pc:docMk/>
            <pc:sldMk cId="544547177" sldId="399"/>
            <ac:spMk id="3" creationId="{F800DA90-A8EB-45D8-BB40-BBE5DBAC8B42}"/>
          </ac:spMkLst>
        </pc:spChg>
        <pc:spChg chg="mod">
          <ac:chgData name="Steve Shellhammer" userId="0e71f22d-ee3e-49c0-82ff-dbc290af8082" providerId="ADAL" clId="{AD51B44B-CC33-47A2-9FDE-F00D79E4D1FF}" dt="2020-03-08T17:22:21.965" v="303" actId="1076"/>
          <ac:spMkLst>
            <pc:docMk/>
            <pc:sldMk cId="544547177" sldId="399"/>
            <ac:spMk id="7" creationId="{84156835-FE2C-4990-BF21-034467A386F5}"/>
          </ac:spMkLst>
        </pc:spChg>
      </pc:sldChg>
      <pc:sldChg chg="addSp delSp modSp">
        <pc:chgData name="Steve Shellhammer" userId="0e71f22d-ee3e-49c0-82ff-dbc290af8082" providerId="ADAL" clId="{AD51B44B-CC33-47A2-9FDE-F00D79E4D1FF}" dt="2020-03-08T17:23:39.354" v="311" actId="1038"/>
        <pc:sldMkLst>
          <pc:docMk/>
          <pc:sldMk cId="1728368622" sldId="400"/>
        </pc:sldMkLst>
        <pc:spChg chg="mod">
          <ac:chgData name="Steve Shellhammer" userId="0e71f22d-ee3e-49c0-82ff-dbc290af8082" providerId="ADAL" clId="{AD51B44B-CC33-47A2-9FDE-F00D79E4D1FF}" dt="2020-03-08T17:23:36.197" v="308" actId="14100"/>
          <ac:spMkLst>
            <pc:docMk/>
            <pc:sldMk cId="1728368622" sldId="400"/>
            <ac:spMk id="3" creationId="{71DE74ED-242D-4176-921D-3B7E86F018DE}"/>
          </ac:spMkLst>
        </pc:spChg>
        <pc:picChg chg="del">
          <ac:chgData name="Steve Shellhammer" userId="0e71f22d-ee3e-49c0-82ff-dbc290af8082" providerId="ADAL" clId="{AD51B44B-CC33-47A2-9FDE-F00D79E4D1FF}" dt="2020-03-08T17:22:42.342" v="304" actId="478"/>
          <ac:picMkLst>
            <pc:docMk/>
            <pc:sldMk cId="1728368622" sldId="400"/>
            <ac:picMk id="7" creationId="{E3E30EC2-7C61-49EF-A350-8EB71A07AF21}"/>
          </ac:picMkLst>
        </pc:picChg>
        <pc:picChg chg="add mod">
          <ac:chgData name="Steve Shellhammer" userId="0e71f22d-ee3e-49c0-82ff-dbc290af8082" providerId="ADAL" clId="{AD51B44B-CC33-47A2-9FDE-F00D79E4D1FF}" dt="2020-03-08T17:23:39.354" v="311" actId="1038"/>
          <ac:picMkLst>
            <pc:docMk/>
            <pc:sldMk cId="1728368622" sldId="400"/>
            <ac:picMk id="8" creationId="{213C2ED2-BCFA-4206-8F28-0C56931F2298}"/>
          </ac:picMkLst>
        </pc:picChg>
      </pc:sldChg>
      <pc:sldChg chg="addSp delSp modSp">
        <pc:chgData name="Steve Shellhammer" userId="0e71f22d-ee3e-49c0-82ff-dbc290af8082" providerId="ADAL" clId="{AD51B44B-CC33-47A2-9FDE-F00D79E4D1FF}" dt="2020-03-08T17:43:06.562" v="2333" actId="20577"/>
        <pc:sldMkLst>
          <pc:docMk/>
          <pc:sldMk cId="545228475" sldId="401"/>
        </pc:sldMkLst>
        <pc:spChg chg="mod">
          <ac:chgData name="Steve Shellhammer" userId="0e71f22d-ee3e-49c0-82ff-dbc290af8082" providerId="ADAL" clId="{AD51B44B-CC33-47A2-9FDE-F00D79E4D1FF}" dt="2020-03-08T17:26:36.812" v="652" actId="14100"/>
          <ac:spMkLst>
            <pc:docMk/>
            <pc:sldMk cId="545228475" sldId="401"/>
            <ac:spMk id="3" creationId="{CDC24EE9-35BE-4659-B8D2-4AFCE9696548}"/>
          </ac:spMkLst>
        </pc:spChg>
        <pc:spChg chg="del">
          <ac:chgData name="Steve Shellhammer" userId="0e71f22d-ee3e-49c0-82ff-dbc290af8082" providerId="ADAL" clId="{AD51B44B-CC33-47A2-9FDE-F00D79E4D1FF}" dt="2020-03-08T17:23:46.843" v="312" actId="478"/>
          <ac:spMkLst>
            <pc:docMk/>
            <pc:sldMk cId="545228475" sldId="401"/>
            <ac:spMk id="7" creationId="{166E4AD2-FDA4-4F46-A423-B5C632217AB4}"/>
          </ac:spMkLst>
        </pc:spChg>
        <pc:spChg chg="add mod">
          <ac:chgData name="Steve Shellhammer" userId="0e71f22d-ee3e-49c0-82ff-dbc290af8082" providerId="ADAL" clId="{AD51B44B-CC33-47A2-9FDE-F00D79E4D1FF}" dt="2020-03-08T17:26:40.327" v="653" actId="1076"/>
          <ac:spMkLst>
            <pc:docMk/>
            <pc:sldMk cId="545228475" sldId="401"/>
            <ac:spMk id="8" creationId="{44FA8C39-3A88-422E-9021-DD9B180C6600}"/>
          </ac:spMkLst>
        </pc:spChg>
        <pc:spChg chg="add mod">
          <ac:chgData name="Steve Shellhammer" userId="0e71f22d-ee3e-49c0-82ff-dbc290af8082" providerId="ADAL" clId="{AD51B44B-CC33-47A2-9FDE-F00D79E4D1FF}" dt="2020-03-08T17:43:06.562" v="2333" actId="20577"/>
          <ac:spMkLst>
            <pc:docMk/>
            <pc:sldMk cId="545228475" sldId="401"/>
            <ac:spMk id="9" creationId="{C81F4431-6D90-432F-8C10-446A7B5B9F37}"/>
          </ac:spMkLst>
        </pc:spChg>
      </pc:sldChg>
      <pc:sldChg chg="addSp delSp modSp add">
        <pc:chgData name="Steve Shellhammer" userId="0e71f22d-ee3e-49c0-82ff-dbc290af8082" providerId="ADAL" clId="{AD51B44B-CC33-47A2-9FDE-F00D79E4D1FF}" dt="2020-03-08T17:30:55.449" v="941" actId="1076"/>
        <pc:sldMkLst>
          <pc:docMk/>
          <pc:sldMk cId="2168240696" sldId="402"/>
        </pc:sldMkLst>
        <pc:spChg chg="mod">
          <ac:chgData name="Steve Shellhammer" userId="0e71f22d-ee3e-49c0-82ff-dbc290af8082" providerId="ADAL" clId="{AD51B44B-CC33-47A2-9FDE-F00D79E4D1FF}" dt="2020-03-08T17:30:31.471" v="936" actId="403"/>
          <ac:spMkLst>
            <pc:docMk/>
            <pc:sldMk cId="2168240696" sldId="402"/>
            <ac:spMk id="2" creationId="{36E08E38-CCF6-4C4D-9ECF-0E987F382798}"/>
          </ac:spMkLst>
        </pc:spChg>
        <pc:spChg chg="del mod">
          <ac:chgData name="Steve Shellhammer" userId="0e71f22d-ee3e-49c0-82ff-dbc290af8082" providerId="ADAL" clId="{AD51B44B-CC33-47A2-9FDE-F00D79E4D1FF}" dt="2020-03-08T17:29:38.703" v="925" actId="478"/>
          <ac:spMkLst>
            <pc:docMk/>
            <pc:sldMk cId="2168240696" sldId="402"/>
            <ac:spMk id="3" creationId="{522C7961-52F9-4D05-BDB0-F34B9C128E65}"/>
          </ac:spMkLst>
        </pc:spChg>
        <pc:spChg chg="add del mod">
          <ac:chgData name="Steve Shellhammer" userId="0e71f22d-ee3e-49c0-82ff-dbc290af8082" providerId="ADAL" clId="{AD51B44B-CC33-47A2-9FDE-F00D79E4D1FF}" dt="2020-03-08T17:30:36.726" v="938" actId="478"/>
          <ac:spMkLst>
            <pc:docMk/>
            <pc:sldMk cId="2168240696" sldId="402"/>
            <ac:spMk id="8" creationId="{28EE698A-7A3D-4ABC-8162-7C2A16789A3A}"/>
          </ac:spMkLst>
        </pc:spChg>
        <pc:spChg chg="add del mod">
          <ac:chgData name="Steve Shellhammer" userId="0e71f22d-ee3e-49c0-82ff-dbc290af8082" providerId="ADAL" clId="{AD51B44B-CC33-47A2-9FDE-F00D79E4D1FF}" dt="2020-03-08T17:30:39.172" v="939" actId="478"/>
          <ac:spMkLst>
            <pc:docMk/>
            <pc:sldMk cId="2168240696" sldId="402"/>
            <ac:spMk id="11" creationId="{D1ABE1E7-08A1-4C9E-8510-5E967D6F2E3E}"/>
          </ac:spMkLst>
        </pc:spChg>
        <pc:spChg chg="add">
          <ac:chgData name="Steve Shellhammer" userId="0e71f22d-ee3e-49c0-82ff-dbc290af8082" providerId="ADAL" clId="{AD51B44B-CC33-47A2-9FDE-F00D79E4D1FF}" dt="2020-03-08T17:30:51.156" v="940"/>
          <ac:spMkLst>
            <pc:docMk/>
            <pc:sldMk cId="2168240696" sldId="402"/>
            <ac:spMk id="12" creationId="{C07746EE-5B55-4BDC-9A8A-2FB2A35AA8C5}"/>
          </ac:spMkLst>
        </pc:spChg>
        <pc:picChg chg="add mod">
          <ac:chgData name="Steve Shellhammer" userId="0e71f22d-ee3e-49c0-82ff-dbc290af8082" providerId="ADAL" clId="{AD51B44B-CC33-47A2-9FDE-F00D79E4D1FF}" dt="2020-03-08T17:30:55.449" v="941" actId="1076"/>
          <ac:picMkLst>
            <pc:docMk/>
            <pc:sldMk cId="2168240696" sldId="402"/>
            <ac:picMk id="9" creationId="{F07F4199-8E58-4B1C-B073-08F1FDB12BC9}"/>
          </ac:picMkLst>
        </pc:picChg>
      </pc:sldChg>
      <pc:sldChg chg="modSp add">
        <pc:chgData name="Steve Shellhammer" userId="0e71f22d-ee3e-49c0-82ff-dbc290af8082" providerId="ADAL" clId="{AD51B44B-CC33-47A2-9FDE-F00D79E4D1FF}" dt="2020-03-08T17:43:13.017" v="2335" actId="20577"/>
        <pc:sldMkLst>
          <pc:docMk/>
          <pc:sldMk cId="3468881636" sldId="403"/>
        </pc:sldMkLst>
        <pc:spChg chg="mod">
          <ac:chgData name="Steve Shellhammer" userId="0e71f22d-ee3e-49c0-82ff-dbc290af8082" providerId="ADAL" clId="{AD51B44B-CC33-47A2-9FDE-F00D79E4D1FF}" dt="2020-03-08T17:31:15.552" v="949" actId="20577"/>
          <ac:spMkLst>
            <pc:docMk/>
            <pc:sldMk cId="3468881636" sldId="403"/>
            <ac:spMk id="2" creationId="{57BE4E22-35B4-443A-812D-6EB2AED9FB52}"/>
          </ac:spMkLst>
        </pc:spChg>
        <pc:spChg chg="mod">
          <ac:chgData name="Steve Shellhammer" userId="0e71f22d-ee3e-49c0-82ff-dbc290af8082" providerId="ADAL" clId="{AD51B44B-CC33-47A2-9FDE-F00D79E4D1FF}" dt="2020-03-08T17:43:13.017" v="2335" actId="20577"/>
          <ac:spMkLst>
            <pc:docMk/>
            <pc:sldMk cId="3468881636" sldId="403"/>
            <ac:spMk id="3" creationId="{CC6F3943-5760-4EB3-A541-54ECBCA5144B}"/>
          </ac:spMkLst>
        </pc:spChg>
      </pc:sldChg>
      <pc:sldChg chg="addSp delSp modSp add">
        <pc:chgData name="Steve Shellhammer" userId="0e71f22d-ee3e-49c0-82ff-dbc290af8082" providerId="ADAL" clId="{AD51B44B-CC33-47A2-9FDE-F00D79E4D1FF}" dt="2020-03-08T17:38:42.413" v="1662" actId="20577"/>
        <pc:sldMkLst>
          <pc:docMk/>
          <pc:sldMk cId="1077332706" sldId="404"/>
        </pc:sldMkLst>
        <pc:spChg chg="mod">
          <ac:chgData name="Steve Shellhammer" userId="0e71f22d-ee3e-49c0-82ff-dbc290af8082" providerId="ADAL" clId="{AD51B44B-CC33-47A2-9FDE-F00D79E4D1FF}" dt="2020-03-08T17:37:44.982" v="1644" actId="14100"/>
          <ac:spMkLst>
            <pc:docMk/>
            <pc:sldMk cId="1077332706" sldId="404"/>
            <ac:spMk id="2" creationId="{36E08E38-CCF6-4C4D-9ECF-0E987F382798}"/>
          </ac:spMkLst>
        </pc:spChg>
        <pc:spChg chg="mod">
          <ac:chgData name="Steve Shellhammer" userId="0e71f22d-ee3e-49c0-82ff-dbc290af8082" providerId="ADAL" clId="{AD51B44B-CC33-47A2-9FDE-F00D79E4D1FF}" dt="2020-03-08T17:38:42.413" v="1662" actId="20577"/>
          <ac:spMkLst>
            <pc:docMk/>
            <pc:sldMk cId="1077332706" sldId="404"/>
            <ac:spMk id="12" creationId="{C07746EE-5B55-4BDC-9A8A-2FB2A35AA8C5}"/>
          </ac:spMkLst>
        </pc:spChg>
        <pc:picChg chg="add mod">
          <ac:chgData name="Steve Shellhammer" userId="0e71f22d-ee3e-49c0-82ff-dbc290af8082" providerId="ADAL" clId="{AD51B44B-CC33-47A2-9FDE-F00D79E4D1FF}" dt="2020-03-08T17:38:30.686" v="1647" actId="1076"/>
          <ac:picMkLst>
            <pc:docMk/>
            <pc:sldMk cId="1077332706" sldId="404"/>
            <ac:picMk id="3" creationId="{AF9A6F28-FB94-470C-B53C-4F838605E8FA}"/>
          </ac:picMkLst>
        </pc:picChg>
        <pc:picChg chg="del">
          <ac:chgData name="Steve Shellhammer" userId="0e71f22d-ee3e-49c0-82ff-dbc290af8082" providerId="ADAL" clId="{AD51B44B-CC33-47A2-9FDE-F00D79E4D1FF}" dt="2020-03-08T17:37:33.106" v="1641" actId="478"/>
          <ac:picMkLst>
            <pc:docMk/>
            <pc:sldMk cId="1077332706" sldId="404"/>
            <ac:picMk id="9" creationId="{F07F4199-8E58-4B1C-B073-08F1FDB12BC9}"/>
          </ac:picMkLst>
        </pc:picChg>
      </pc:sldChg>
    </pc:docChg>
  </pc:docChgLst>
  <pc:docChgLst>
    <pc:chgData name="Steve Shellhammer" userId="0e71f22d-ee3e-49c0-82ff-dbc290af8082" providerId="ADAL" clId="{0077800D-68E0-4E9E-BF48-16FE24B9685B}"/>
    <pc:docChg chg="delSld modSld">
      <pc:chgData name="Steve Shellhammer" userId="0e71f22d-ee3e-49c0-82ff-dbc290af8082" providerId="ADAL" clId="{0077800D-68E0-4E9E-BF48-16FE24B9685B}" dt="2020-06-12T23:06:34.248" v="39" actId="6549"/>
      <pc:docMkLst>
        <pc:docMk/>
      </pc:docMkLst>
      <pc:sldChg chg="modSp mod">
        <pc:chgData name="Steve Shellhammer" userId="0e71f22d-ee3e-49c0-82ff-dbc290af8082" providerId="ADAL" clId="{0077800D-68E0-4E9E-BF48-16FE24B9685B}" dt="2020-06-12T23:06:34.248" v="39" actId="6549"/>
        <pc:sldMkLst>
          <pc:docMk/>
          <pc:sldMk cId="1449388576" sldId="262"/>
        </pc:sldMkLst>
        <pc:spChg chg="mod">
          <ac:chgData name="Steve Shellhammer" userId="0e71f22d-ee3e-49c0-82ff-dbc290af8082" providerId="ADAL" clId="{0077800D-68E0-4E9E-BF48-16FE24B9685B}" dt="2020-06-12T23:06:34.248" v="39" actId="6549"/>
          <ac:spMkLst>
            <pc:docMk/>
            <pc:sldMk cId="1449388576" sldId="262"/>
            <ac:spMk id="3" creationId="{44C71C3E-03DD-448A-A1A6-D0B986546AB6}"/>
          </ac:spMkLst>
        </pc:spChg>
      </pc:sldChg>
      <pc:sldChg chg="modSp mod">
        <pc:chgData name="Steve Shellhammer" userId="0e71f22d-ee3e-49c0-82ff-dbc290af8082" providerId="ADAL" clId="{0077800D-68E0-4E9E-BF48-16FE24B9685B}" dt="2020-06-09T16:35:08.706" v="36" actId="20577"/>
        <pc:sldMkLst>
          <pc:docMk/>
          <pc:sldMk cId="360852114" sldId="284"/>
        </pc:sldMkLst>
        <pc:spChg chg="mod">
          <ac:chgData name="Steve Shellhammer" userId="0e71f22d-ee3e-49c0-82ff-dbc290af8082" providerId="ADAL" clId="{0077800D-68E0-4E9E-BF48-16FE24B9685B}" dt="2020-06-09T16:34:59.447" v="27" actId="20577"/>
          <ac:spMkLst>
            <pc:docMk/>
            <pc:sldMk cId="360852114" sldId="284"/>
            <ac:spMk id="2" creationId="{78DCDABA-C47F-4433-B118-6F5837C1DC2B}"/>
          </ac:spMkLst>
        </pc:spChg>
        <pc:spChg chg="mod">
          <ac:chgData name="Steve Shellhammer" userId="0e71f22d-ee3e-49c0-82ff-dbc290af8082" providerId="ADAL" clId="{0077800D-68E0-4E9E-BF48-16FE24B9685B}" dt="2020-06-09T16:35:08.706" v="36" actId="20577"/>
          <ac:spMkLst>
            <pc:docMk/>
            <pc:sldMk cId="360852114" sldId="284"/>
            <ac:spMk id="3" creationId="{5BCD1E18-206A-4680-8727-DA3B19939EFB}"/>
          </ac:spMkLst>
        </pc:spChg>
      </pc:sldChg>
      <pc:sldChg chg="del">
        <pc:chgData name="Steve Shellhammer" userId="0e71f22d-ee3e-49c0-82ff-dbc290af8082" providerId="ADAL" clId="{0077800D-68E0-4E9E-BF48-16FE24B9685B}" dt="2020-06-09T16:35:29.896" v="37" actId="47"/>
        <pc:sldMkLst>
          <pc:docMk/>
          <pc:sldMk cId="1357621925" sldId="524"/>
        </pc:sldMkLst>
      </pc:sldChg>
      <pc:sldChg chg="del">
        <pc:chgData name="Steve Shellhammer" userId="0e71f22d-ee3e-49c0-82ff-dbc290af8082" providerId="ADAL" clId="{0077800D-68E0-4E9E-BF48-16FE24B9685B}" dt="2020-06-09T16:35:29.896" v="37" actId="47"/>
        <pc:sldMkLst>
          <pc:docMk/>
          <pc:sldMk cId="3104722299" sldId="525"/>
        </pc:sldMkLst>
      </pc:sldChg>
    </pc:docChg>
  </pc:docChgLst>
  <pc:docChgLst>
    <pc:chgData name="Steve Shellhammer" userId="0e71f22d-ee3e-49c0-82ff-dbc290af8082" providerId="ADAL" clId="{D1214157-32C6-4385-86FE-6AB38809C20B}"/>
    <pc:docChg chg="custSel addSld delSld modSld">
      <pc:chgData name="Steve Shellhammer" userId="0e71f22d-ee3e-49c0-82ff-dbc290af8082" providerId="ADAL" clId="{D1214157-32C6-4385-86FE-6AB38809C20B}" dt="2019-12-17T00:19:50.035" v="5057" actId="14100"/>
      <pc:docMkLst>
        <pc:docMk/>
      </pc:docMkLst>
      <pc:sldChg chg="modSp">
        <pc:chgData name="Steve Shellhammer" userId="0e71f22d-ee3e-49c0-82ff-dbc290af8082" providerId="ADAL" clId="{D1214157-32C6-4385-86FE-6AB38809C20B}" dt="2019-12-16T23:13:57.070" v="633" actId="1076"/>
        <pc:sldMkLst>
          <pc:docMk/>
          <pc:sldMk cId="2117154860" sldId="384"/>
        </pc:sldMkLst>
        <pc:spChg chg="mod">
          <ac:chgData name="Steve Shellhammer" userId="0e71f22d-ee3e-49c0-82ff-dbc290af8082" providerId="ADAL" clId="{D1214157-32C6-4385-86FE-6AB38809C20B}" dt="2019-12-12T22:25:07.318" v="0" actId="14100"/>
          <ac:spMkLst>
            <pc:docMk/>
            <pc:sldMk cId="2117154860" sldId="384"/>
            <ac:spMk id="2" creationId="{47375330-CD6B-4C75-A96C-A95554A0F7F3}"/>
          </ac:spMkLst>
        </pc:spChg>
        <pc:spChg chg="mod">
          <ac:chgData name="Steve Shellhammer" userId="0e71f22d-ee3e-49c0-82ff-dbc290af8082" providerId="ADAL" clId="{D1214157-32C6-4385-86FE-6AB38809C20B}" dt="2019-12-16T23:13:19.922" v="632" actId="255"/>
          <ac:spMkLst>
            <pc:docMk/>
            <pc:sldMk cId="2117154860" sldId="384"/>
            <ac:spMk id="3" creationId="{1910299B-2808-4BE8-9D4C-DBBC48B35CDD}"/>
          </ac:spMkLst>
        </pc:spChg>
        <pc:picChg chg="mod">
          <ac:chgData name="Steve Shellhammer" userId="0e71f22d-ee3e-49c0-82ff-dbc290af8082" providerId="ADAL" clId="{D1214157-32C6-4385-86FE-6AB38809C20B}" dt="2019-12-16T23:13:57.070" v="633" actId="1076"/>
          <ac:picMkLst>
            <pc:docMk/>
            <pc:sldMk cId="2117154860" sldId="384"/>
            <ac:picMk id="9" creationId="{993E91CD-0DA3-4FC4-A9CF-E2D9EE160F2C}"/>
          </ac:picMkLst>
        </pc:picChg>
      </pc:sldChg>
      <pc:sldChg chg="modSp">
        <pc:chgData name="Steve Shellhammer" userId="0e71f22d-ee3e-49c0-82ff-dbc290af8082" providerId="ADAL" clId="{D1214157-32C6-4385-86FE-6AB38809C20B}" dt="2019-12-16T23:21:48.547" v="1157" actId="20577"/>
        <pc:sldMkLst>
          <pc:docMk/>
          <pc:sldMk cId="625700153" sldId="385"/>
        </pc:sldMkLst>
        <pc:spChg chg="mod">
          <ac:chgData name="Steve Shellhammer" userId="0e71f22d-ee3e-49c0-82ff-dbc290af8082" providerId="ADAL" clId="{D1214157-32C6-4385-86FE-6AB38809C20B}" dt="2019-12-16T23:21:48.547" v="1157" actId="20577"/>
          <ac:spMkLst>
            <pc:docMk/>
            <pc:sldMk cId="625700153" sldId="385"/>
            <ac:spMk id="3" creationId="{7B8D6EE1-D6DF-4E56-8C0F-19DAF707F67E}"/>
          </ac:spMkLst>
        </pc:spChg>
      </pc:sldChg>
      <pc:sldChg chg="del">
        <pc:chgData name="Steve Shellhammer" userId="0e71f22d-ee3e-49c0-82ff-dbc290af8082" providerId="ADAL" clId="{D1214157-32C6-4385-86FE-6AB38809C20B}" dt="2019-12-12T22:27:05.347" v="203" actId="47"/>
        <pc:sldMkLst>
          <pc:docMk/>
          <pc:sldMk cId="3121853562" sldId="386"/>
        </pc:sldMkLst>
      </pc:sldChg>
      <pc:sldChg chg="modSp">
        <pc:chgData name="Steve Shellhammer" userId="0e71f22d-ee3e-49c0-82ff-dbc290af8082" providerId="ADAL" clId="{D1214157-32C6-4385-86FE-6AB38809C20B}" dt="2019-12-12T22:27:28.288" v="224" actId="20577"/>
        <pc:sldMkLst>
          <pc:docMk/>
          <pc:sldMk cId="4192056994" sldId="388"/>
        </pc:sldMkLst>
        <pc:spChg chg="mod">
          <ac:chgData name="Steve Shellhammer" userId="0e71f22d-ee3e-49c0-82ff-dbc290af8082" providerId="ADAL" clId="{D1214157-32C6-4385-86FE-6AB38809C20B}" dt="2019-12-12T22:27:28.288" v="224" actId="20577"/>
          <ac:spMkLst>
            <pc:docMk/>
            <pc:sldMk cId="4192056994" sldId="388"/>
            <ac:spMk id="3" creationId="{0EEC6A6F-2E72-48C4-8561-29F8D01427AD}"/>
          </ac:spMkLst>
        </pc:spChg>
      </pc:sldChg>
      <pc:sldChg chg="modSp">
        <pc:chgData name="Steve Shellhammer" userId="0e71f22d-ee3e-49c0-82ff-dbc290af8082" providerId="ADAL" clId="{D1214157-32C6-4385-86FE-6AB38809C20B}" dt="2019-12-16T23:44:32.775" v="2954" actId="14100"/>
        <pc:sldMkLst>
          <pc:docMk/>
          <pc:sldMk cId="1747410533" sldId="389"/>
        </pc:sldMkLst>
        <pc:spChg chg="mod">
          <ac:chgData name="Steve Shellhammer" userId="0e71f22d-ee3e-49c0-82ff-dbc290af8082" providerId="ADAL" clId="{D1214157-32C6-4385-86FE-6AB38809C20B}" dt="2019-12-16T23:44:32.775" v="2954" actId="14100"/>
          <ac:spMkLst>
            <pc:docMk/>
            <pc:sldMk cId="1747410533" sldId="389"/>
            <ac:spMk id="3" creationId="{D17023EE-4355-4C74-8FC2-BF632EE02127}"/>
          </ac:spMkLst>
        </pc:spChg>
      </pc:sldChg>
      <pc:sldChg chg="addSp delSp modSp">
        <pc:chgData name="Steve Shellhammer" userId="0e71f22d-ee3e-49c0-82ff-dbc290af8082" providerId="ADAL" clId="{D1214157-32C6-4385-86FE-6AB38809C20B}" dt="2019-12-16T23:39:27.449" v="2807" actId="1076"/>
        <pc:sldMkLst>
          <pc:docMk/>
          <pc:sldMk cId="808063391" sldId="390"/>
        </pc:sldMkLst>
        <pc:spChg chg="mod">
          <ac:chgData name="Steve Shellhammer" userId="0e71f22d-ee3e-49c0-82ff-dbc290af8082" providerId="ADAL" clId="{D1214157-32C6-4385-86FE-6AB38809C20B}" dt="2019-12-12T22:27:55.479" v="230" actId="20577"/>
          <ac:spMkLst>
            <pc:docMk/>
            <pc:sldMk cId="808063391" sldId="390"/>
            <ac:spMk id="2" creationId="{0FAE76F5-CAE1-4E13-A2BF-9F8BD86625CC}"/>
          </ac:spMkLst>
        </pc:spChg>
        <pc:spChg chg="mod">
          <ac:chgData name="Steve Shellhammer" userId="0e71f22d-ee3e-49c0-82ff-dbc290af8082" providerId="ADAL" clId="{D1214157-32C6-4385-86FE-6AB38809C20B}" dt="2019-12-12T22:27:42.961" v="228" actId="20577"/>
          <ac:spMkLst>
            <pc:docMk/>
            <pc:sldMk cId="808063391" sldId="390"/>
            <ac:spMk id="3" creationId="{7AAF53C8-B1F3-4DA9-B753-4673CE87D067}"/>
          </ac:spMkLst>
        </pc:spChg>
        <pc:spChg chg="mod">
          <ac:chgData name="Steve Shellhammer" userId="0e71f22d-ee3e-49c0-82ff-dbc290af8082" providerId="ADAL" clId="{D1214157-32C6-4385-86FE-6AB38809C20B}" dt="2019-12-16T23:39:27.449" v="2807" actId="1076"/>
          <ac:spMkLst>
            <pc:docMk/>
            <pc:sldMk cId="808063391" sldId="390"/>
            <ac:spMk id="9" creationId="{7387D47B-C6F1-4109-A4D9-9EF99B4D1889}"/>
          </ac:spMkLst>
        </pc:spChg>
        <pc:picChg chg="add mod">
          <ac:chgData name="Steve Shellhammer" userId="0e71f22d-ee3e-49c0-82ff-dbc290af8082" providerId="ADAL" clId="{D1214157-32C6-4385-86FE-6AB38809C20B}" dt="2019-12-12T22:28:45.015" v="235" actId="1076"/>
          <ac:picMkLst>
            <pc:docMk/>
            <pc:sldMk cId="808063391" sldId="390"/>
            <ac:picMk id="7" creationId="{ED639072-0A11-4562-BC6B-D76D57E39C79}"/>
          </ac:picMkLst>
        </pc:picChg>
        <pc:picChg chg="del">
          <ac:chgData name="Steve Shellhammer" userId="0e71f22d-ee3e-49c0-82ff-dbc290af8082" providerId="ADAL" clId="{D1214157-32C6-4385-86FE-6AB38809C20B}" dt="2019-12-12T22:28:34.599" v="231" actId="478"/>
          <ac:picMkLst>
            <pc:docMk/>
            <pc:sldMk cId="808063391" sldId="390"/>
            <ac:picMk id="11" creationId="{C43D63DC-A65E-4B49-B040-8998F9D3EE4B}"/>
          </ac:picMkLst>
        </pc:picChg>
      </pc:sldChg>
      <pc:sldChg chg="modSp">
        <pc:chgData name="Steve Shellhammer" userId="0e71f22d-ee3e-49c0-82ff-dbc290af8082" providerId="ADAL" clId="{D1214157-32C6-4385-86FE-6AB38809C20B}" dt="2019-12-17T00:18:45.437" v="5055" actId="20577"/>
        <pc:sldMkLst>
          <pc:docMk/>
          <pc:sldMk cId="2186217880" sldId="391"/>
        </pc:sldMkLst>
        <pc:spChg chg="mod">
          <ac:chgData name="Steve Shellhammer" userId="0e71f22d-ee3e-49c0-82ff-dbc290af8082" providerId="ADAL" clId="{D1214157-32C6-4385-86FE-6AB38809C20B}" dt="2019-12-17T00:18:45.437" v="5055" actId="20577"/>
          <ac:spMkLst>
            <pc:docMk/>
            <pc:sldMk cId="2186217880" sldId="391"/>
            <ac:spMk id="3" creationId="{BE5B765B-9D82-441C-9AFD-247253BC6D25}"/>
          </ac:spMkLst>
        </pc:spChg>
      </pc:sldChg>
      <pc:sldChg chg="addSp delSp modSp">
        <pc:chgData name="Steve Shellhammer" userId="0e71f22d-ee3e-49c0-82ff-dbc290af8082" providerId="ADAL" clId="{D1214157-32C6-4385-86FE-6AB38809C20B}" dt="2019-12-12T22:30:01.272" v="261" actId="20577"/>
        <pc:sldMkLst>
          <pc:docMk/>
          <pc:sldMk cId="1047342841" sldId="392"/>
        </pc:sldMkLst>
        <pc:spChg chg="mod">
          <ac:chgData name="Steve Shellhammer" userId="0e71f22d-ee3e-49c0-82ff-dbc290af8082" providerId="ADAL" clId="{D1214157-32C6-4385-86FE-6AB38809C20B}" dt="2019-12-12T22:30:01.272" v="261" actId="20577"/>
          <ac:spMkLst>
            <pc:docMk/>
            <pc:sldMk cId="1047342841" sldId="392"/>
            <ac:spMk id="3" creationId="{A76154E1-1D29-40F7-BB3C-81CBFF7C5C80}"/>
          </ac:spMkLst>
        </pc:spChg>
        <pc:picChg chg="add mod">
          <ac:chgData name="Steve Shellhammer" userId="0e71f22d-ee3e-49c0-82ff-dbc290af8082" providerId="ADAL" clId="{D1214157-32C6-4385-86FE-6AB38809C20B}" dt="2019-12-12T22:29:57.891" v="259" actId="1076"/>
          <ac:picMkLst>
            <pc:docMk/>
            <pc:sldMk cId="1047342841" sldId="392"/>
            <ac:picMk id="7" creationId="{6ECD5BDD-D974-40A4-A1A9-6D7A21F4AF65}"/>
          </ac:picMkLst>
        </pc:picChg>
        <pc:picChg chg="del">
          <ac:chgData name="Steve Shellhammer" userId="0e71f22d-ee3e-49c0-82ff-dbc290af8082" providerId="ADAL" clId="{D1214157-32C6-4385-86FE-6AB38809C20B}" dt="2019-12-12T22:29:41.507" v="253" actId="478"/>
          <ac:picMkLst>
            <pc:docMk/>
            <pc:sldMk cId="1047342841" sldId="392"/>
            <ac:picMk id="8" creationId="{4E3EC84D-0722-4C7C-AC24-98199E24616D}"/>
          </ac:picMkLst>
        </pc:picChg>
      </pc:sldChg>
      <pc:sldChg chg="addSp delSp modSp">
        <pc:chgData name="Steve Shellhammer" userId="0e71f22d-ee3e-49c0-82ff-dbc290af8082" providerId="ADAL" clId="{D1214157-32C6-4385-86FE-6AB38809C20B}" dt="2019-12-16T23:44:52.290" v="2955" actId="14100"/>
        <pc:sldMkLst>
          <pc:docMk/>
          <pc:sldMk cId="2276039206" sldId="393"/>
        </pc:sldMkLst>
        <pc:spChg chg="mod">
          <ac:chgData name="Steve Shellhammer" userId="0e71f22d-ee3e-49c0-82ff-dbc290af8082" providerId="ADAL" clId="{D1214157-32C6-4385-86FE-6AB38809C20B}" dt="2019-12-16T23:39:40.111" v="2809" actId="14100"/>
          <ac:spMkLst>
            <pc:docMk/>
            <pc:sldMk cId="2276039206" sldId="393"/>
            <ac:spMk id="2" creationId="{B7349206-87A6-4101-9AF2-03F3ABFFC656}"/>
          </ac:spMkLst>
        </pc:spChg>
        <pc:spChg chg="mod">
          <ac:chgData name="Steve Shellhammer" userId="0e71f22d-ee3e-49c0-82ff-dbc290af8082" providerId="ADAL" clId="{D1214157-32C6-4385-86FE-6AB38809C20B}" dt="2019-12-16T23:44:52.290" v="2955" actId="14100"/>
          <ac:spMkLst>
            <pc:docMk/>
            <pc:sldMk cId="2276039206" sldId="393"/>
            <ac:spMk id="3" creationId="{55C39ECB-AEC7-41F8-BCFA-226AFF1143F9}"/>
          </ac:spMkLst>
        </pc:spChg>
        <pc:picChg chg="del">
          <ac:chgData name="Steve Shellhammer" userId="0e71f22d-ee3e-49c0-82ff-dbc290af8082" providerId="ADAL" clId="{D1214157-32C6-4385-86FE-6AB38809C20B}" dt="2019-12-12T22:30:22.441" v="262" actId="478"/>
          <ac:picMkLst>
            <pc:docMk/>
            <pc:sldMk cId="2276039206" sldId="393"/>
            <ac:picMk id="7" creationId="{6A3FB64C-8AAC-4EBD-A534-D3CFDDFEDA57}"/>
          </ac:picMkLst>
        </pc:picChg>
        <pc:picChg chg="add mod">
          <ac:chgData name="Steve Shellhammer" userId="0e71f22d-ee3e-49c0-82ff-dbc290af8082" providerId="ADAL" clId="{D1214157-32C6-4385-86FE-6AB38809C20B}" dt="2019-12-16T23:39:36.966" v="2808" actId="1076"/>
          <ac:picMkLst>
            <pc:docMk/>
            <pc:sldMk cId="2276039206" sldId="393"/>
            <ac:picMk id="8" creationId="{83B57C78-FEDD-46EB-AAD2-50B680FBCF72}"/>
          </ac:picMkLst>
        </pc:picChg>
      </pc:sldChg>
      <pc:sldChg chg="modSp">
        <pc:chgData name="Steve Shellhammer" userId="0e71f22d-ee3e-49c0-82ff-dbc290af8082" providerId="ADAL" clId="{D1214157-32C6-4385-86FE-6AB38809C20B}" dt="2019-12-16T23:48:38.696" v="3284" actId="20577"/>
        <pc:sldMkLst>
          <pc:docMk/>
          <pc:sldMk cId="1570365257" sldId="394"/>
        </pc:sldMkLst>
        <pc:spChg chg="mod">
          <ac:chgData name="Steve Shellhammer" userId="0e71f22d-ee3e-49c0-82ff-dbc290af8082" providerId="ADAL" clId="{D1214157-32C6-4385-86FE-6AB38809C20B}" dt="2019-12-16T23:48:38.696" v="3284" actId="20577"/>
          <ac:spMkLst>
            <pc:docMk/>
            <pc:sldMk cId="1570365257" sldId="394"/>
            <ac:spMk id="3" creationId="{30E6286F-969E-4D37-A5E0-57BE483F00BD}"/>
          </ac:spMkLst>
        </pc:spChg>
      </pc:sldChg>
      <pc:sldChg chg="modSp del">
        <pc:chgData name="Steve Shellhammer" userId="0e71f22d-ee3e-49c0-82ff-dbc290af8082" providerId="ADAL" clId="{D1214157-32C6-4385-86FE-6AB38809C20B}" dt="2019-12-16T23:48:52.889" v="3285" actId="47"/>
        <pc:sldMkLst>
          <pc:docMk/>
          <pc:sldMk cId="2498805594" sldId="395"/>
        </pc:sldMkLst>
        <pc:spChg chg="mod">
          <ac:chgData name="Steve Shellhammer" userId="0e71f22d-ee3e-49c0-82ff-dbc290af8082" providerId="ADAL" clId="{D1214157-32C6-4385-86FE-6AB38809C20B}" dt="2019-12-16T23:41:35.995" v="2948" actId="14100"/>
          <ac:spMkLst>
            <pc:docMk/>
            <pc:sldMk cId="2498805594" sldId="395"/>
            <ac:spMk id="2" creationId="{E93E385C-2EA4-4BB5-8BBE-4E39BCC8EFA8}"/>
          </ac:spMkLst>
        </pc:spChg>
        <pc:spChg chg="mod">
          <ac:chgData name="Steve Shellhammer" userId="0e71f22d-ee3e-49c0-82ff-dbc290af8082" providerId="ADAL" clId="{D1214157-32C6-4385-86FE-6AB38809C20B}" dt="2019-12-16T23:41:54.681" v="2950" actId="14100"/>
          <ac:spMkLst>
            <pc:docMk/>
            <pc:sldMk cId="2498805594" sldId="395"/>
            <ac:spMk id="3" creationId="{1890A25A-3916-4C82-A05B-61FA654FE64F}"/>
          </ac:spMkLst>
        </pc:spChg>
      </pc:sldChg>
      <pc:sldChg chg="del">
        <pc:chgData name="Steve Shellhammer" userId="0e71f22d-ee3e-49c0-82ff-dbc290af8082" providerId="ADAL" clId="{D1214157-32C6-4385-86FE-6AB38809C20B}" dt="2019-12-16T23:48:52.889" v="3285" actId="47"/>
        <pc:sldMkLst>
          <pc:docMk/>
          <pc:sldMk cId="536893791" sldId="397"/>
        </pc:sldMkLst>
      </pc:sldChg>
      <pc:sldChg chg="del">
        <pc:chgData name="Steve Shellhammer" userId="0e71f22d-ee3e-49c0-82ff-dbc290af8082" providerId="ADAL" clId="{D1214157-32C6-4385-86FE-6AB38809C20B}" dt="2019-12-16T23:48:52.889" v="3285" actId="47"/>
        <pc:sldMkLst>
          <pc:docMk/>
          <pc:sldMk cId="1206045202" sldId="398"/>
        </pc:sldMkLst>
      </pc:sldChg>
      <pc:sldChg chg="del">
        <pc:chgData name="Steve Shellhammer" userId="0e71f22d-ee3e-49c0-82ff-dbc290af8082" providerId="ADAL" clId="{D1214157-32C6-4385-86FE-6AB38809C20B}" dt="2019-12-16T23:48:52.889" v="3285" actId="47"/>
        <pc:sldMkLst>
          <pc:docMk/>
          <pc:sldMk cId="792977534" sldId="399"/>
        </pc:sldMkLst>
      </pc:sldChg>
      <pc:sldChg chg="modSp add">
        <pc:chgData name="Steve Shellhammer" userId="0e71f22d-ee3e-49c0-82ff-dbc290af8082" providerId="ADAL" clId="{D1214157-32C6-4385-86FE-6AB38809C20B}" dt="2019-12-16T23:16:16.706" v="934" actId="20577"/>
        <pc:sldMkLst>
          <pc:docMk/>
          <pc:sldMk cId="904461581" sldId="400"/>
        </pc:sldMkLst>
        <pc:spChg chg="mod">
          <ac:chgData name="Steve Shellhammer" userId="0e71f22d-ee3e-49c0-82ff-dbc290af8082" providerId="ADAL" clId="{D1214157-32C6-4385-86FE-6AB38809C20B}" dt="2019-12-16T23:16:16.706" v="934" actId="20577"/>
          <ac:spMkLst>
            <pc:docMk/>
            <pc:sldMk cId="904461581" sldId="400"/>
            <ac:spMk id="2" creationId="{1FFD13F9-9A8C-48C3-A35E-6224418B7EF9}"/>
          </ac:spMkLst>
        </pc:spChg>
        <pc:spChg chg="mod">
          <ac:chgData name="Steve Shellhammer" userId="0e71f22d-ee3e-49c0-82ff-dbc290af8082" providerId="ADAL" clId="{D1214157-32C6-4385-86FE-6AB38809C20B}" dt="2019-12-16T23:16:09.406" v="927" actId="14100"/>
          <ac:spMkLst>
            <pc:docMk/>
            <pc:sldMk cId="904461581" sldId="400"/>
            <ac:spMk id="3" creationId="{6A270617-99C7-4621-AA3F-3564A59295B9}"/>
          </ac:spMkLst>
        </pc:spChg>
      </pc:sldChg>
      <pc:sldChg chg="addSp modSp add">
        <pc:chgData name="Steve Shellhammer" userId="0e71f22d-ee3e-49c0-82ff-dbc290af8082" providerId="ADAL" clId="{D1214157-32C6-4385-86FE-6AB38809C20B}" dt="2019-12-17T00:14:06.262" v="5053" actId="20577"/>
        <pc:sldMkLst>
          <pc:docMk/>
          <pc:sldMk cId="2434570072" sldId="401"/>
        </pc:sldMkLst>
        <pc:spChg chg="mod">
          <ac:chgData name="Steve Shellhammer" userId="0e71f22d-ee3e-49c0-82ff-dbc290af8082" providerId="ADAL" clId="{D1214157-32C6-4385-86FE-6AB38809C20B}" dt="2019-12-17T00:14:06.262" v="5053" actId="20577"/>
          <ac:spMkLst>
            <pc:docMk/>
            <pc:sldMk cId="2434570072" sldId="401"/>
            <ac:spMk id="2" creationId="{8171E211-B29B-4DD6-90D1-388E99D74B68}"/>
          </ac:spMkLst>
        </pc:spChg>
        <pc:spChg chg="mod">
          <ac:chgData name="Steve Shellhammer" userId="0e71f22d-ee3e-49c0-82ff-dbc290af8082" providerId="ADAL" clId="{D1214157-32C6-4385-86FE-6AB38809C20B}" dt="2019-12-16T23:29:41.208" v="1909" actId="20577"/>
          <ac:spMkLst>
            <pc:docMk/>
            <pc:sldMk cId="2434570072" sldId="401"/>
            <ac:spMk id="3" creationId="{7B8D6EE1-D6DF-4E56-8C0F-19DAF707F67E}"/>
          </ac:spMkLst>
        </pc:spChg>
        <pc:picChg chg="add mod">
          <ac:chgData name="Steve Shellhammer" userId="0e71f22d-ee3e-49c0-82ff-dbc290af8082" providerId="ADAL" clId="{D1214157-32C6-4385-86FE-6AB38809C20B}" dt="2019-12-16T23:28:52.340" v="1891" actId="1076"/>
          <ac:picMkLst>
            <pc:docMk/>
            <pc:sldMk cId="2434570072" sldId="401"/>
            <ac:picMk id="7" creationId="{70C199D2-FC3D-4F1C-9E3E-8EC2ECE7E0BB}"/>
          </ac:picMkLst>
        </pc:picChg>
      </pc:sldChg>
      <pc:sldChg chg="delSp modSp add">
        <pc:chgData name="Steve Shellhammer" userId="0e71f22d-ee3e-49c0-82ff-dbc290af8082" providerId="ADAL" clId="{D1214157-32C6-4385-86FE-6AB38809C20B}" dt="2019-12-16T23:44:09.811" v="2952" actId="14100"/>
        <pc:sldMkLst>
          <pc:docMk/>
          <pc:sldMk cId="2625873199" sldId="402"/>
        </pc:sldMkLst>
        <pc:spChg chg="mod">
          <ac:chgData name="Steve Shellhammer" userId="0e71f22d-ee3e-49c0-82ff-dbc290af8082" providerId="ADAL" clId="{D1214157-32C6-4385-86FE-6AB38809C20B}" dt="2019-12-16T23:44:09.811" v="2952" actId="14100"/>
          <ac:spMkLst>
            <pc:docMk/>
            <pc:sldMk cId="2625873199" sldId="402"/>
            <ac:spMk id="3" creationId="{7B8D6EE1-D6DF-4E56-8C0F-19DAF707F67E}"/>
          </ac:spMkLst>
        </pc:spChg>
        <pc:picChg chg="del">
          <ac:chgData name="Steve Shellhammer" userId="0e71f22d-ee3e-49c0-82ff-dbc290af8082" providerId="ADAL" clId="{D1214157-32C6-4385-86FE-6AB38809C20B}" dt="2019-12-16T23:34:35.757" v="2446" actId="478"/>
          <ac:picMkLst>
            <pc:docMk/>
            <pc:sldMk cId="2625873199" sldId="402"/>
            <ac:picMk id="7" creationId="{70C199D2-FC3D-4F1C-9E3E-8EC2ECE7E0BB}"/>
          </ac:picMkLst>
        </pc:picChg>
      </pc:sldChg>
      <pc:sldChg chg="addSp modSp add">
        <pc:chgData name="Steve Shellhammer" userId="0e71f22d-ee3e-49c0-82ff-dbc290af8082" providerId="ADAL" clId="{D1214157-32C6-4385-86FE-6AB38809C20B}" dt="2019-12-17T00:19:50.035" v="5057" actId="14100"/>
        <pc:sldMkLst>
          <pc:docMk/>
          <pc:sldMk cId="710876977" sldId="403"/>
        </pc:sldMkLst>
        <pc:spChg chg="mod">
          <ac:chgData name="Steve Shellhammer" userId="0e71f22d-ee3e-49c0-82ff-dbc290af8082" providerId="ADAL" clId="{D1214157-32C6-4385-86FE-6AB38809C20B}" dt="2019-12-16T23:49:11.090" v="3322" actId="404"/>
          <ac:spMkLst>
            <pc:docMk/>
            <pc:sldMk cId="710876977" sldId="403"/>
            <ac:spMk id="2" creationId="{B68A6DD2-2839-4F06-99A9-4840B400341E}"/>
          </ac:spMkLst>
        </pc:spChg>
        <pc:spChg chg="mod">
          <ac:chgData name="Steve Shellhammer" userId="0e71f22d-ee3e-49c0-82ff-dbc290af8082" providerId="ADAL" clId="{D1214157-32C6-4385-86FE-6AB38809C20B}" dt="2019-12-17T00:19:50.035" v="5057" actId="14100"/>
          <ac:spMkLst>
            <pc:docMk/>
            <pc:sldMk cId="710876977" sldId="403"/>
            <ac:spMk id="3" creationId="{9488AE19-FE67-4409-AA79-8B4F094543E2}"/>
          </ac:spMkLst>
        </pc:spChg>
        <pc:picChg chg="add mod">
          <ac:chgData name="Steve Shellhammer" userId="0e71f22d-ee3e-49c0-82ff-dbc290af8082" providerId="ADAL" clId="{D1214157-32C6-4385-86FE-6AB38809C20B}" dt="2019-12-16T23:58:14.085" v="4166" actId="1035"/>
          <ac:picMkLst>
            <pc:docMk/>
            <pc:sldMk cId="710876977" sldId="403"/>
            <ac:picMk id="7" creationId="{4A301E06-5723-499A-95B6-79313958A7B9}"/>
          </ac:picMkLst>
        </pc:picChg>
      </pc:sldChg>
      <pc:sldChg chg="modSp add">
        <pc:chgData name="Steve Shellhammer" userId="0e71f22d-ee3e-49c0-82ff-dbc290af8082" providerId="ADAL" clId="{D1214157-32C6-4385-86FE-6AB38809C20B}" dt="2019-12-16T23:58:02.442" v="4163" actId="313"/>
        <pc:sldMkLst>
          <pc:docMk/>
          <pc:sldMk cId="3703017210" sldId="404"/>
        </pc:sldMkLst>
        <pc:spChg chg="mod">
          <ac:chgData name="Steve Shellhammer" userId="0e71f22d-ee3e-49c0-82ff-dbc290af8082" providerId="ADAL" clId="{D1214157-32C6-4385-86FE-6AB38809C20B}" dt="2019-12-16T23:55:18.452" v="3787" actId="404"/>
          <ac:spMkLst>
            <pc:docMk/>
            <pc:sldMk cId="3703017210" sldId="404"/>
            <ac:spMk id="2" creationId="{E513A9AF-6254-402C-BB5B-EA421539F1C9}"/>
          </ac:spMkLst>
        </pc:spChg>
        <pc:spChg chg="mod">
          <ac:chgData name="Steve Shellhammer" userId="0e71f22d-ee3e-49c0-82ff-dbc290af8082" providerId="ADAL" clId="{D1214157-32C6-4385-86FE-6AB38809C20B}" dt="2019-12-16T23:58:02.442" v="4163" actId="313"/>
          <ac:spMkLst>
            <pc:docMk/>
            <pc:sldMk cId="3703017210" sldId="404"/>
            <ac:spMk id="3" creationId="{043FCB1F-99E4-4AFE-A3D3-FD4274E4EC10}"/>
          </ac:spMkLst>
        </pc:spChg>
      </pc:sldChg>
      <pc:sldChg chg="modSp add">
        <pc:chgData name="Steve Shellhammer" userId="0e71f22d-ee3e-49c0-82ff-dbc290af8082" providerId="ADAL" clId="{D1214157-32C6-4385-86FE-6AB38809C20B}" dt="2019-12-17T00:00:33.455" v="4401" actId="15"/>
        <pc:sldMkLst>
          <pc:docMk/>
          <pc:sldMk cId="2132904888" sldId="405"/>
        </pc:sldMkLst>
        <pc:spChg chg="mod">
          <ac:chgData name="Steve Shellhammer" userId="0e71f22d-ee3e-49c0-82ff-dbc290af8082" providerId="ADAL" clId="{D1214157-32C6-4385-86FE-6AB38809C20B}" dt="2019-12-16T23:58:30.763" v="4194" actId="404"/>
          <ac:spMkLst>
            <pc:docMk/>
            <pc:sldMk cId="2132904888" sldId="405"/>
            <ac:spMk id="2" creationId="{B32850A9-FFB0-4CFE-A508-803F9B5F968D}"/>
          </ac:spMkLst>
        </pc:spChg>
        <pc:spChg chg="mod">
          <ac:chgData name="Steve Shellhammer" userId="0e71f22d-ee3e-49c0-82ff-dbc290af8082" providerId="ADAL" clId="{D1214157-32C6-4385-86FE-6AB38809C20B}" dt="2019-12-17T00:00:33.455" v="4401" actId="15"/>
          <ac:spMkLst>
            <pc:docMk/>
            <pc:sldMk cId="2132904888" sldId="405"/>
            <ac:spMk id="3" creationId="{D3EDA2E6-A724-4D5A-8090-5DD25E2CECA4}"/>
          </ac:spMkLst>
        </pc:spChg>
      </pc:sldChg>
      <pc:sldChg chg="modSp add">
        <pc:chgData name="Steve Shellhammer" userId="0e71f22d-ee3e-49c0-82ff-dbc290af8082" providerId="ADAL" clId="{D1214157-32C6-4385-86FE-6AB38809C20B}" dt="2019-12-17T00:05:48.731" v="5051" actId="20577"/>
        <pc:sldMkLst>
          <pc:docMk/>
          <pc:sldMk cId="1965494327" sldId="406"/>
        </pc:sldMkLst>
        <pc:spChg chg="mod">
          <ac:chgData name="Steve Shellhammer" userId="0e71f22d-ee3e-49c0-82ff-dbc290af8082" providerId="ADAL" clId="{D1214157-32C6-4385-86FE-6AB38809C20B}" dt="2019-12-17T00:00:52.400" v="4414" actId="404"/>
          <ac:spMkLst>
            <pc:docMk/>
            <pc:sldMk cId="1965494327" sldId="406"/>
            <ac:spMk id="2" creationId="{D103FA95-2C0B-447B-938F-38F56538FDCE}"/>
          </ac:spMkLst>
        </pc:spChg>
        <pc:spChg chg="mod">
          <ac:chgData name="Steve Shellhammer" userId="0e71f22d-ee3e-49c0-82ff-dbc290af8082" providerId="ADAL" clId="{D1214157-32C6-4385-86FE-6AB38809C20B}" dt="2019-12-17T00:05:48.731" v="5051" actId="20577"/>
          <ac:spMkLst>
            <pc:docMk/>
            <pc:sldMk cId="1965494327" sldId="406"/>
            <ac:spMk id="3" creationId="{73772981-9F78-403B-8A98-F019050BF402}"/>
          </ac:spMkLst>
        </pc:spChg>
      </pc:sldChg>
    </pc:docChg>
  </pc:docChgLst>
  <pc:docChgLst>
    <pc:chgData name="Steve Shellhammer" userId="0e71f22d-ee3e-49c0-82ff-dbc290af8082" providerId="ADAL" clId="{36FB4870-B966-4757-A292-F785E409F3F3}"/>
    <pc:docChg chg="undo redo custSel addSld delSld modSld sldOrd">
      <pc:chgData name="Steve Shellhammer" userId="0e71f22d-ee3e-49c0-82ff-dbc290af8082" providerId="ADAL" clId="{36FB4870-B966-4757-A292-F785E409F3F3}" dt="2019-09-03T23:56:14.310" v="6374" actId="20577"/>
      <pc:docMkLst>
        <pc:docMk/>
      </pc:docMkLst>
      <pc:sldChg chg="modSp">
        <pc:chgData name="Steve Shellhammer" userId="0e71f22d-ee3e-49c0-82ff-dbc290af8082" providerId="ADAL" clId="{36FB4870-B966-4757-A292-F785E409F3F3}" dt="2019-09-03T23:29:37.585" v="5616" actId="20577"/>
        <pc:sldMkLst>
          <pc:docMk/>
          <pc:sldMk cId="0" sldId="256"/>
        </pc:sldMkLst>
        <pc:spChg chg="mod">
          <ac:chgData name="Steve Shellhammer" userId="0e71f22d-ee3e-49c0-82ff-dbc290af8082" providerId="ADAL" clId="{36FB4870-B966-4757-A292-F785E409F3F3}" dt="2019-09-02T00:41:58.740" v="231" actId="14100"/>
          <ac:spMkLst>
            <pc:docMk/>
            <pc:sldMk cId="0" sldId="256"/>
            <ac:spMk id="3073" creationId="{00000000-0000-0000-0000-000000000000}"/>
          </ac:spMkLst>
        </pc:spChg>
        <pc:spChg chg="mod">
          <ac:chgData name="Steve Shellhammer" userId="0e71f22d-ee3e-49c0-82ff-dbc290af8082" providerId="ADAL" clId="{36FB4870-B966-4757-A292-F785E409F3F3}" dt="2019-09-03T23:29:37.585" v="5616" actId="20577"/>
          <ac:spMkLst>
            <pc:docMk/>
            <pc:sldMk cId="0" sldId="256"/>
            <ac:spMk id="3074" creationId="{00000000-0000-0000-0000-000000000000}"/>
          </ac:spMkLst>
        </pc:spChg>
      </pc:sldChg>
      <pc:sldChg chg="del ord">
        <pc:chgData name="Steve Shellhammer" userId="0e71f22d-ee3e-49c0-82ff-dbc290af8082" providerId="ADAL" clId="{36FB4870-B966-4757-A292-F785E409F3F3}" dt="2019-09-02T17:10:45.954" v="5389" actId="2696"/>
        <pc:sldMkLst>
          <pc:docMk/>
          <pc:sldMk cId="2910767222" sldId="311"/>
        </pc:sldMkLst>
      </pc:sldChg>
      <pc:sldChg chg="modSp">
        <pc:chgData name="Steve Shellhammer" userId="0e71f22d-ee3e-49c0-82ff-dbc290af8082" providerId="ADAL" clId="{36FB4870-B966-4757-A292-F785E409F3F3}" dt="2019-09-03T23:29:33.668" v="5614" actId="14100"/>
        <pc:sldMkLst>
          <pc:docMk/>
          <pc:sldMk cId="192900634" sldId="312"/>
        </pc:sldMkLst>
        <pc:spChg chg="mod">
          <ac:chgData name="Steve Shellhammer" userId="0e71f22d-ee3e-49c0-82ff-dbc290af8082" providerId="ADAL" clId="{36FB4870-B966-4757-A292-F785E409F3F3}" dt="2019-09-02T00:38:58.891" v="200" actId="14100"/>
          <ac:spMkLst>
            <pc:docMk/>
            <pc:sldMk cId="192900634" sldId="312"/>
            <ac:spMk id="2" creationId="{1DCD7052-14D6-41D6-892B-C5E9E1DE3090}"/>
          </ac:spMkLst>
        </pc:spChg>
        <pc:spChg chg="mod">
          <ac:chgData name="Steve Shellhammer" userId="0e71f22d-ee3e-49c0-82ff-dbc290af8082" providerId="ADAL" clId="{36FB4870-B966-4757-A292-F785E409F3F3}" dt="2019-09-03T23:29:33.668" v="5614" actId="14100"/>
          <ac:spMkLst>
            <pc:docMk/>
            <pc:sldMk cId="192900634" sldId="312"/>
            <ac:spMk id="3" creationId="{660E59AC-BD9A-441A-BAD1-EE519944821A}"/>
          </ac:spMkLst>
        </pc:spChg>
      </pc:sldChg>
      <pc:sldChg chg="modSp">
        <pc:chgData name="Steve Shellhammer" userId="0e71f22d-ee3e-49c0-82ff-dbc290af8082" providerId="ADAL" clId="{36FB4870-B966-4757-A292-F785E409F3F3}" dt="2019-09-03T23:54:35.834" v="6368" actId="20577"/>
        <pc:sldMkLst>
          <pc:docMk/>
          <pc:sldMk cId="1389275643" sldId="318"/>
        </pc:sldMkLst>
        <pc:spChg chg="mod">
          <ac:chgData name="Steve Shellhammer" userId="0e71f22d-ee3e-49c0-82ff-dbc290af8082" providerId="ADAL" clId="{36FB4870-B966-4757-A292-F785E409F3F3}" dt="2019-09-02T17:07:34.275" v="4860" actId="14100"/>
          <ac:spMkLst>
            <pc:docMk/>
            <pc:sldMk cId="1389275643" sldId="318"/>
            <ac:spMk id="2" creationId="{96ABD099-C5FF-489D-A3A7-5F676B9B865F}"/>
          </ac:spMkLst>
        </pc:spChg>
        <pc:spChg chg="mod">
          <ac:chgData name="Steve Shellhammer" userId="0e71f22d-ee3e-49c0-82ff-dbc290af8082" providerId="ADAL" clId="{36FB4870-B966-4757-A292-F785E409F3F3}" dt="2019-09-03T23:54:35.834" v="6368" actId="20577"/>
          <ac:spMkLst>
            <pc:docMk/>
            <pc:sldMk cId="1389275643" sldId="318"/>
            <ac:spMk id="3" creationId="{541CE8C7-E044-4DEE-A730-25E57DF638D2}"/>
          </ac:spMkLst>
        </pc:spChg>
      </pc:sldChg>
      <pc:sldChg chg="del ord">
        <pc:chgData name="Steve Shellhammer" userId="0e71f22d-ee3e-49c0-82ff-dbc290af8082" providerId="ADAL" clId="{36FB4870-B966-4757-A292-F785E409F3F3}" dt="2019-09-02T17:10:46.148" v="5391" actId="2696"/>
        <pc:sldMkLst>
          <pc:docMk/>
          <pc:sldMk cId="1724715718" sldId="319"/>
        </pc:sldMkLst>
      </pc:sldChg>
      <pc:sldChg chg="del ord">
        <pc:chgData name="Steve Shellhammer" userId="0e71f22d-ee3e-49c0-82ff-dbc290af8082" providerId="ADAL" clId="{36FB4870-B966-4757-A292-F785E409F3F3}" dt="2019-09-02T17:10:48.827" v="5392" actId="2696"/>
        <pc:sldMkLst>
          <pc:docMk/>
          <pc:sldMk cId="1762579484" sldId="323"/>
        </pc:sldMkLst>
      </pc:sldChg>
      <pc:sldChg chg="modSp">
        <pc:chgData name="Steve Shellhammer" userId="0e71f22d-ee3e-49c0-82ff-dbc290af8082" providerId="ADAL" clId="{36FB4870-B966-4757-A292-F785E409F3F3}" dt="2019-09-03T21:12:37.472" v="5532" actId="20577"/>
        <pc:sldMkLst>
          <pc:docMk/>
          <pc:sldMk cId="2514306871" sldId="324"/>
        </pc:sldMkLst>
        <pc:spChg chg="mod">
          <ac:chgData name="Steve Shellhammer" userId="0e71f22d-ee3e-49c0-82ff-dbc290af8082" providerId="ADAL" clId="{36FB4870-B966-4757-A292-F785E409F3F3}" dt="2019-09-02T00:42:30.317" v="255" actId="20577"/>
          <ac:spMkLst>
            <pc:docMk/>
            <pc:sldMk cId="2514306871" sldId="324"/>
            <ac:spMk id="2" creationId="{1573DCF0-98E1-4CBD-90FF-97F7512D5669}"/>
          </ac:spMkLst>
        </pc:spChg>
        <pc:spChg chg="mod">
          <ac:chgData name="Steve Shellhammer" userId="0e71f22d-ee3e-49c0-82ff-dbc290af8082" providerId="ADAL" clId="{36FB4870-B966-4757-A292-F785E409F3F3}" dt="2019-09-03T21:12:37.472" v="5532" actId="20577"/>
          <ac:spMkLst>
            <pc:docMk/>
            <pc:sldMk cId="2514306871" sldId="324"/>
            <ac:spMk id="3" creationId="{71DD1EC2-F258-4DED-AAB0-D64DB711E090}"/>
          </ac:spMkLst>
        </pc:spChg>
      </pc:sldChg>
      <pc:sldChg chg="modSp">
        <pc:chgData name="Steve Shellhammer" userId="0e71f22d-ee3e-49c0-82ff-dbc290af8082" providerId="ADAL" clId="{36FB4870-B966-4757-A292-F785E409F3F3}" dt="2019-09-03T23:36:55.221" v="6122"/>
        <pc:sldMkLst>
          <pc:docMk/>
          <pc:sldMk cId="258213753" sldId="329"/>
        </pc:sldMkLst>
        <pc:spChg chg="mod">
          <ac:chgData name="Steve Shellhammer" userId="0e71f22d-ee3e-49c0-82ff-dbc290af8082" providerId="ADAL" clId="{36FB4870-B966-4757-A292-F785E409F3F3}" dt="2019-09-02T16:17:12.727" v="2925" actId="404"/>
          <ac:spMkLst>
            <pc:docMk/>
            <pc:sldMk cId="258213753" sldId="329"/>
            <ac:spMk id="2" creationId="{8F533BA6-07E7-4986-A2A1-032BB3242AB6}"/>
          </ac:spMkLst>
        </pc:spChg>
        <pc:spChg chg="mod">
          <ac:chgData name="Steve Shellhammer" userId="0e71f22d-ee3e-49c0-82ff-dbc290af8082" providerId="ADAL" clId="{36FB4870-B966-4757-A292-F785E409F3F3}" dt="2019-09-03T23:36:55.221" v="6122"/>
          <ac:spMkLst>
            <pc:docMk/>
            <pc:sldMk cId="258213753" sldId="329"/>
            <ac:spMk id="3" creationId="{4CFC1CA5-DD2B-4356-9FD2-6BFC060B5A15}"/>
          </ac:spMkLst>
        </pc:spChg>
      </pc:sldChg>
      <pc:sldChg chg="addSp delSp modSp">
        <pc:chgData name="Steve Shellhammer" userId="0e71f22d-ee3e-49c0-82ff-dbc290af8082" providerId="ADAL" clId="{36FB4870-B966-4757-A292-F785E409F3F3}" dt="2019-09-02T16:24:39.111" v="3251" actId="14100"/>
        <pc:sldMkLst>
          <pc:docMk/>
          <pc:sldMk cId="1379292404" sldId="330"/>
        </pc:sldMkLst>
        <pc:spChg chg="mod">
          <ac:chgData name="Steve Shellhammer" userId="0e71f22d-ee3e-49c0-82ff-dbc290af8082" providerId="ADAL" clId="{36FB4870-B966-4757-A292-F785E409F3F3}" dt="2019-09-02T16:22:21.634" v="3109" actId="14100"/>
          <ac:spMkLst>
            <pc:docMk/>
            <pc:sldMk cId="1379292404" sldId="330"/>
            <ac:spMk id="2" creationId="{4903E4E9-C59D-43F2-9B39-A95152EDC13F}"/>
          </ac:spMkLst>
        </pc:spChg>
        <pc:spChg chg="mod">
          <ac:chgData name="Steve Shellhammer" userId="0e71f22d-ee3e-49c0-82ff-dbc290af8082" providerId="ADAL" clId="{36FB4870-B966-4757-A292-F785E409F3F3}" dt="2019-09-02T16:24:39.111" v="3251" actId="14100"/>
          <ac:spMkLst>
            <pc:docMk/>
            <pc:sldMk cId="1379292404" sldId="330"/>
            <ac:spMk id="3" creationId="{D0F26D03-2AE6-44E9-890E-5DAD5E6A84ED}"/>
          </ac:spMkLst>
        </pc:spChg>
        <pc:spChg chg="add del mod">
          <ac:chgData name="Steve Shellhammer" userId="0e71f22d-ee3e-49c0-82ff-dbc290af8082" providerId="ADAL" clId="{36FB4870-B966-4757-A292-F785E409F3F3}" dt="2019-09-02T16:23:23.149" v="3145" actId="478"/>
          <ac:spMkLst>
            <pc:docMk/>
            <pc:sldMk cId="1379292404" sldId="330"/>
            <ac:spMk id="8" creationId="{1A3D70CF-4C98-446B-B7FB-CD291DA7FD33}"/>
          </ac:spMkLst>
        </pc:spChg>
        <pc:picChg chg="mod">
          <ac:chgData name="Steve Shellhammer" userId="0e71f22d-ee3e-49c0-82ff-dbc290af8082" providerId="ADAL" clId="{36FB4870-B966-4757-A292-F785E409F3F3}" dt="2019-09-02T16:24:21.845" v="3247" actId="1076"/>
          <ac:picMkLst>
            <pc:docMk/>
            <pc:sldMk cId="1379292404" sldId="330"/>
            <ac:picMk id="7" creationId="{C9F19347-665A-46BA-8C5F-2707E65D73D8}"/>
          </ac:picMkLst>
        </pc:picChg>
      </pc:sldChg>
      <pc:sldChg chg="del">
        <pc:chgData name="Steve Shellhammer" userId="0e71f22d-ee3e-49c0-82ff-dbc290af8082" providerId="ADAL" clId="{36FB4870-B966-4757-A292-F785E409F3F3}" dt="2019-09-02T16:16:45.242" v="2918" actId="2696"/>
        <pc:sldMkLst>
          <pc:docMk/>
          <pc:sldMk cId="50387288" sldId="335"/>
        </pc:sldMkLst>
      </pc:sldChg>
      <pc:sldChg chg="del">
        <pc:chgData name="Steve Shellhammer" userId="0e71f22d-ee3e-49c0-82ff-dbc290af8082" providerId="ADAL" clId="{36FB4870-B966-4757-A292-F785E409F3F3}" dt="2019-09-02T17:10:40.727" v="5387" actId="2696"/>
        <pc:sldMkLst>
          <pc:docMk/>
          <pc:sldMk cId="4171511060" sldId="336"/>
        </pc:sldMkLst>
      </pc:sldChg>
      <pc:sldChg chg="modSp">
        <pc:chgData name="Steve Shellhammer" userId="0e71f22d-ee3e-49c0-82ff-dbc290af8082" providerId="ADAL" clId="{36FB4870-B966-4757-A292-F785E409F3F3}" dt="2019-09-02T17:13:45.734" v="5450" actId="14100"/>
        <pc:sldMkLst>
          <pc:docMk/>
          <pc:sldMk cId="4252235572" sldId="337"/>
        </pc:sldMkLst>
        <pc:spChg chg="mod">
          <ac:chgData name="Steve Shellhammer" userId="0e71f22d-ee3e-49c0-82ff-dbc290af8082" providerId="ADAL" clId="{36FB4870-B966-4757-A292-F785E409F3F3}" dt="2019-09-02T17:13:45.734" v="5450" actId="14100"/>
          <ac:spMkLst>
            <pc:docMk/>
            <pc:sldMk cId="4252235572" sldId="337"/>
            <ac:spMk id="3" creationId="{7E6F4BB4-724B-436D-92FB-8AB39807D474}"/>
          </ac:spMkLst>
        </pc:spChg>
      </pc:sldChg>
      <pc:sldChg chg="del ord">
        <pc:chgData name="Steve Shellhammer" userId="0e71f22d-ee3e-49c0-82ff-dbc290af8082" providerId="ADAL" clId="{36FB4870-B966-4757-A292-F785E409F3F3}" dt="2019-09-02T17:10:45.762" v="5388" actId="2696"/>
        <pc:sldMkLst>
          <pc:docMk/>
          <pc:sldMk cId="2902163544" sldId="338"/>
        </pc:sldMkLst>
      </pc:sldChg>
      <pc:sldChg chg="modSp del">
        <pc:chgData name="Steve Shellhammer" userId="0e71f22d-ee3e-49c0-82ff-dbc290af8082" providerId="ADAL" clId="{36FB4870-B966-4757-A292-F785E409F3F3}" dt="2019-09-02T17:06:50.725" v="4856" actId="2696"/>
        <pc:sldMkLst>
          <pc:docMk/>
          <pc:sldMk cId="2420222645" sldId="339"/>
        </pc:sldMkLst>
        <pc:spChg chg="mod">
          <ac:chgData name="Steve Shellhammer" userId="0e71f22d-ee3e-49c0-82ff-dbc290af8082" providerId="ADAL" clId="{36FB4870-B966-4757-A292-F785E409F3F3}" dt="2019-09-02T16:29:50.085" v="3583" actId="14100"/>
          <ac:spMkLst>
            <pc:docMk/>
            <pc:sldMk cId="2420222645" sldId="339"/>
            <ac:spMk id="2" creationId="{1DCD7052-14D6-41D6-892B-C5E9E1DE3090}"/>
          </ac:spMkLst>
        </pc:spChg>
      </pc:sldChg>
      <pc:sldChg chg="modSp add">
        <pc:chgData name="Steve Shellhammer" userId="0e71f22d-ee3e-49c0-82ff-dbc290af8082" providerId="ADAL" clId="{36FB4870-B966-4757-A292-F785E409F3F3}" dt="2019-09-03T23:47:13.686" v="6263" actId="14100"/>
        <pc:sldMkLst>
          <pc:docMk/>
          <pc:sldMk cId="2108312622" sldId="340"/>
        </pc:sldMkLst>
        <pc:spChg chg="mod">
          <ac:chgData name="Steve Shellhammer" userId="0e71f22d-ee3e-49c0-82ff-dbc290af8082" providerId="ADAL" clId="{36FB4870-B966-4757-A292-F785E409F3F3}" dt="2019-09-02T00:49:39.387" v="888" actId="14100"/>
          <ac:spMkLst>
            <pc:docMk/>
            <pc:sldMk cId="2108312622" sldId="340"/>
            <ac:spMk id="2" creationId="{D407967C-CE4D-45CB-BE70-3ACD4E87E220}"/>
          </ac:spMkLst>
        </pc:spChg>
        <pc:spChg chg="mod">
          <ac:chgData name="Steve Shellhammer" userId="0e71f22d-ee3e-49c0-82ff-dbc290af8082" providerId="ADAL" clId="{36FB4870-B966-4757-A292-F785E409F3F3}" dt="2019-09-03T23:47:13.686" v="6263" actId="14100"/>
          <ac:spMkLst>
            <pc:docMk/>
            <pc:sldMk cId="2108312622" sldId="340"/>
            <ac:spMk id="3" creationId="{9BB3415E-BCEA-43FA-97AC-8F0A180A473B}"/>
          </ac:spMkLst>
        </pc:spChg>
      </pc:sldChg>
      <pc:sldChg chg="modSp add">
        <pc:chgData name="Steve Shellhammer" userId="0e71f22d-ee3e-49c0-82ff-dbc290af8082" providerId="ADAL" clId="{36FB4870-B966-4757-A292-F785E409F3F3}" dt="2019-09-03T23:36:41.580" v="6121" actId="14100"/>
        <pc:sldMkLst>
          <pc:docMk/>
          <pc:sldMk cId="2917056023" sldId="341"/>
        </pc:sldMkLst>
        <pc:spChg chg="mod">
          <ac:chgData name="Steve Shellhammer" userId="0e71f22d-ee3e-49c0-82ff-dbc290af8082" providerId="ADAL" clId="{36FB4870-B966-4757-A292-F785E409F3F3}" dt="2019-09-03T23:31:25.994" v="5684" actId="14100"/>
          <ac:spMkLst>
            <pc:docMk/>
            <pc:sldMk cId="2917056023" sldId="341"/>
            <ac:spMk id="2" creationId="{657E6D1D-9EEC-43A1-93DB-D707C90A6FB2}"/>
          </ac:spMkLst>
        </pc:spChg>
        <pc:spChg chg="mod">
          <ac:chgData name="Steve Shellhammer" userId="0e71f22d-ee3e-49c0-82ff-dbc290af8082" providerId="ADAL" clId="{36FB4870-B966-4757-A292-F785E409F3F3}" dt="2019-09-03T23:36:41.580" v="6121" actId="14100"/>
          <ac:spMkLst>
            <pc:docMk/>
            <pc:sldMk cId="2917056023" sldId="341"/>
            <ac:spMk id="3" creationId="{72889B7D-1EC8-43CF-95FD-43A5680B9003}"/>
          </ac:spMkLst>
        </pc:spChg>
      </pc:sldChg>
      <pc:sldChg chg="modSp add">
        <pc:chgData name="Steve Shellhammer" userId="0e71f22d-ee3e-49c0-82ff-dbc290af8082" providerId="ADAL" clId="{36FB4870-B966-4757-A292-F785E409F3F3}" dt="2019-09-02T16:16:38.615" v="2917" actId="20577"/>
        <pc:sldMkLst>
          <pc:docMk/>
          <pc:sldMk cId="2276407910" sldId="342"/>
        </pc:sldMkLst>
        <pc:spChg chg="mod">
          <ac:chgData name="Steve Shellhammer" userId="0e71f22d-ee3e-49c0-82ff-dbc290af8082" providerId="ADAL" clId="{36FB4870-B966-4757-A292-F785E409F3F3}" dt="2019-09-02T01:00:48.068" v="2210" actId="20577"/>
          <ac:spMkLst>
            <pc:docMk/>
            <pc:sldMk cId="2276407910" sldId="342"/>
            <ac:spMk id="2" creationId="{EC2BB222-E5D2-42B1-8A07-BC5476CBB60C}"/>
          </ac:spMkLst>
        </pc:spChg>
        <pc:spChg chg="mod">
          <ac:chgData name="Steve Shellhammer" userId="0e71f22d-ee3e-49c0-82ff-dbc290af8082" providerId="ADAL" clId="{36FB4870-B966-4757-A292-F785E409F3F3}" dt="2019-09-02T16:16:38.615" v="2917" actId="20577"/>
          <ac:spMkLst>
            <pc:docMk/>
            <pc:sldMk cId="2276407910" sldId="342"/>
            <ac:spMk id="3" creationId="{FE0E73A2-7AED-4E42-A385-64B0109BB730}"/>
          </ac:spMkLst>
        </pc:spChg>
      </pc:sldChg>
      <pc:sldChg chg="modSp add">
        <pc:chgData name="Steve Shellhammer" userId="0e71f22d-ee3e-49c0-82ff-dbc290af8082" providerId="ADAL" clId="{36FB4870-B966-4757-A292-F785E409F3F3}" dt="2019-09-02T17:11:43.070" v="5395" actId="20577"/>
        <pc:sldMkLst>
          <pc:docMk/>
          <pc:sldMk cId="4165632131" sldId="343"/>
        </pc:sldMkLst>
        <pc:spChg chg="mod">
          <ac:chgData name="Steve Shellhammer" userId="0e71f22d-ee3e-49c0-82ff-dbc290af8082" providerId="ADAL" clId="{36FB4870-B966-4757-A292-F785E409F3F3}" dt="2019-09-02T16:25:37.675" v="3289" actId="20577"/>
          <ac:spMkLst>
            <pc:docMk/>
            <pc:sldMk cId="4165632131" sldId="343"/>
            <ac:spMk id="2" creationId="{F9630BDD-F67B-409B-99D0-E1F72A164133}"/>
          </ac:spMkLst>
        </pc:spChg>
        <pc:spChg chg="mod">
          <ac:chgData name="Steve Shellhammer" userId="0e71f22d-ee3e-49c0-82ff-dbc290af8082" providerId="ADAL" clId="{36FB4870-B966-4757-A292-F785E409F3F3}" dt="2019-09-02T17:11:43.070" v="5395" actId="20577"/>
          <ac:spMkLst>
            <pc:docMk/>
            <pc:sldMk cId="4165632131" sldId="343"/>
            <ac:spMk id="3" creationId="{2D74C26B-41F0-4773-A317-D8CC2F4F424C}"/>
          </ac:spMkLst>
        </pc:spChg>
      </pc:sldChg>
      <pc:sldChg chg="add del">
        <pc:chgData name="Steve Shellhammer" userId="0e71f22d-ee3e-49c0-82ff-dbc290af8082" providerId="ADAL" clId="{36FB4870-B966-4757-A292-F785E409F3F3}" dt="2019-09-02T17:10:45.991" v="5390" actId="2696"/>
        <pc:sldMkLst>
          <pc:docMk/>
          <pc:sldMk cId="1432576426" sldId="344"/>
        </pc:sldMkLst>
      </pc:sldChg>
      <pc:sldChg chg="addSp delSp modSp add">
        <pc:chgData name="Steve Shellhammer" userId="0e71f22d-ee3e-49c0-82ff-dbc290af8082" providerId="ADAL" clId="{36FB4870-B966-4757-A292-F785E409F3F3}" dt="2019-09-03T23:50:46.061" v="6265" actId="20577"/>
        <pc:sldMkLst>
          <pc:docMk/>
          <pc:sldMk cId="2532347035" sldId="345"/>
        </pc:sldMkLst>
        <pc:spChg chg="mod">
          <ac:chgData name="Steve Shellhammer" userId="0e71f22d-ee3e-49c0-82ff-dbc290af8082" providerId="ADAL" clId="{36FB4870-B966-4757-A292-F785E409F3F3}" dt="2019-09-02T16:46:48.628" v="3753" actId="20577"/>
          <ac:spMkLst>
            <pc:docMk/>
            <pc:sldMk cId="2532347035" sldId="345"/>
            <ac:spMk id="2" creationId="{8555FB61-4754-41DC-A7F1-61CB8126C566}"/>
          </ac:spMkLst>
        </pc:spChg>
        <pc:spChg chg="mod">
          <ac:chgData name="Steve Shellhammer" userId="0e71f22d-ee3e-49c0-82ff-dbc290af8082" providerId="ADAL" clId="{36FB4870-B966-4757-A292-F785E409F3F3}" dt="2019-09-03T23:50:46.061" v="6265" actId="20577"/>
          <ac:spMkLst>
            <pc:docMk/>
            <pc:sldMk cId="2532347035" sldId="345"/>
            <ac:spMk id="3" creationId="{8F0DE87F-808E-4E27-B1FF-7C311A9B171B}"/>
          </ac:spMkLst>
        </pc:spChg>
        <pc:picChg chg="add del mod">
          <ac:chgData name="Steve Shellhammer" userId="0e71f22d-ee3e-49c0-82ff-dbc290af8082" providerId="ADAL" clId="{36FB4870-B966-4757-A292-F785E409F3F3}" dt="2019-09-03T23:41:52.426" v="6128" actId="478"/>
          <ac:picMkLst>
            <pc:docMk/>
            <pc:sldMk cId="2532347035" sldId="345"/>
            <ac:picMk id="7" creationId="{6297E2DA-12AE-46FC-A390-B1045ABD45A3}"/>
          </ac:picMkLst>
        </pc:picChg>
        <pc:picChg chg="add mod">
          <ac:chgData name="Steve Shellhammer" userId="0e71f22d-ee3e-49c0-82ff-dbc290af8082" providerId="ADAL" clId="{36FB4870-B966-4757-A292-F785E409F3F3}" dt="2019-09-03T23:42:15.011" v="6132" actId="1076"/>
          <ac:picMkLst>
            <pc:docMk/>
            <pc:sldMk cId="2532347035" sldId="345"/>
            <ac:picMk id="8" creationId="{B808C41B-EC5D-4EF6-9063-9F20C765A04D}"/>
          </ac:picMkLst>
        </pc:picChg>
      </pc:sldChg>
      <pc:sldChg chg="addSp delSp modSp add">
        <pc:chgData name="Steve Shellhammer" userId="0e71f22d-ee3e-49c0-82ff-dbc290af8082" providerId="ADAL" clId="{36FB4870-B966-4757-A292-F785E409F3F3}" dt="2019-09-03T23:56:14.310" v="6374" actId="20577"/>
        <pc:sldMkLst>
          <pc:docMk/>
          <pc:sldMk cId="3790440240" sldId="346"/>
        </pc:sldMkLst>
        <pc:spChg chg="mod">
          <ac:chgData name="Steve Shellhammer" userId="0e71f22d-ee3e-49c0-82ff-dbc290af8082" providerId="ADAL" clId="{36FB4870-B966-4757-A292-F785E409F3F3}" dt="2019-09-03T23:51:02.963" v="6275" actId="20577"/>
          <ac:spMkLst>
            <pc:docMk/>
            <pc:sldMk cId="3790440240" sldId="346"/>
            <ac:spMk id="2" creationId="{5170F4A5-4BF8-4F37-8B40-0CE9762B4F94}"/>
          </ac:spMkLst>
        </pc:spChg>
        <pc:spChg chg="del mod">
          <ac:chgData name="Steve Shellhammer" userId="0e71f22d-ee3e-49c0-82ff-dbc290af8082" providerId="ADAL" clId="{36FB4870-B966-4757-A292-F785E409F3F3}" dt="2019-09-02T16:51:10.380" v="3864" actId="3680"/>
          <ac:spMkLst>
            <pc:docMk/>
            <pc:sldMk cId="3790440240" sldId="346"/>
            <ac:spMk id="3" creationId="{E87F0E86-D300-41E8-8A8C-06F6966F52AC}"/>
          </ac:spMkLst>
        </pc:spChg>
        <pc:spChg chg="add mod">
          <ac:chgData name="Steve Shellhammer" userId="0e71f22d-ee3e-49c0-82ff-dbc290af8082" providerId="ADAL" clId="{36FB4870-B966-4757-A292-F785E409F3F3}" dt="2019-09-02T17:12:30.464" v="5425" actId="1076"/>
          <ac:spMkLst>
            <pc:docMk/>
            <pc:sldMk cId="3790440240" sldId="346"/>
            <ac:spMk id="9" creationId="{FC92D8D6-1FCB-498D-99B2-F4F3B2E53745}"/>
          </ac:spMkLst>
        </pc:spChg>
        <pc:spChg chg="add mod">
          <ac:chgData name="Steve Shellhammer" userId="0e71f22d-ee3e-49c0-82ff-dbc290af8082" providerId="ADAL" clId="{36FB4870-B966-4757-A292-F785E409F3F3}" dt="2019-09-03T23:56:14.310" v="6374" actId="20577"/>
          <ac:spMkLst>
            <pc:docMk/>
            <pc:sldMk cId="3790440240" sldId="346"/>
            <ac:spMk id="10" creationId="{3A08CE93-F6EC-49CA-B229-29D381EA2872}"/>
          </ac:spMkLst>
        </pc:spChg>
        <pc:graphicFrameChg chg="add mod ord modGraphic">
          <ac:chgData name="Steve Shellhammer" userId="0e71f22d-ee3e-49c0-82ff-dbc290af8082" providerId="ADAL" clId="{36FB4870-B966-4757-A292-F785E409F3F3}" dt="2019-09-03T23:56:05.876" v="6373" actId="20577"/>
          <ac:graphicFrameMkLst>
            <pc:docMk/>
            <pc:sldMk cId="3790440240" sldId="346"/>
            <ac:graphicFrameMk id="7" creationId="{82053BC9-0B60-48DE-8AA6-98D1CAEA4E0E}"/>
          </ac:graphicFrameMkLst>
        </pc:graphicFrameChg>
      </pc:sldChg>
      <pc:sldChg chg="modSp add del">
        <pc:chgData name="Steve Shellhammer" userId="0e71f22d-ee3e-49c0-82ff-dbc290af8082" providerId="ADAL" clId="{36FB4870-B966-4757-A292-F785E409F3F3}" dt="2019-09-02T17:06:47.911" v="4855" actId="2696"/>
        <pc:sldMkLst>
          <pc:docMk/>
          <pc:sldMk cId="1566608466" sldId="347"/>
        </pc:sldMkLst>
        <pc:spChg chg="mod">
          <ac:chgData name="Steve Shellhammer" userId="0e71f22d-ee3e-49c0-82ff-dbc290af8082" providerId="ADAL" clId="{36FB4870-B966-4757-A292-F785E409F3F3}" dt="2019-09-02T16:59:23.171" v="4213" actId="14100"/>
          <ac:spMkLst>
            <pc:docMk/>
            <pc:sldMk cId="1566608466" sldId="347"/>
            <ac:spMk id="3" creationId="{729FA32A-E884-40EA-AC2F-BE08E636ED68}"/>
          </ac:spMkLst>
        </pc:spChg>
      </pc:sldChg>
    </pc:docChg>
  </pc:docChgLst>
  <pc:docChgLst>
    <pc:chgData name="Steve Shellhammer" userId="0e71f22d-ee3e-49c0-82ff-dbc290af8082" providerId="ADAL" clId="{54B6927E-3AD0-46D3-9A55-8D9BEECE4DC5}"/>
    <pc:docChg chg="custSel addSld delSld modSld">
      <pc:chgData name="Steve Shellhammer" userId="0e71f22d-ee3e-49c0-82ff-dbc290af8082" providerId="ADAL" clId="{54B6927E-3AD0-46D3-9A55-8D9BEECE4DC5}" dt="2019-12-11T18:23:11.667" v="2786" actId="47"/>
      <pc:docMkLst>
        <pc:docMk/>
      </pc:docMkLst>
      <pc:sldChg chg="modSp">
        <pc:chgData name="Steve Shellhammer" userId="0e71f22d-ee3e-49c0-82ff-dbc290af8082" providerId="ADAL" clId="{54B6927E-3AD0-46D3-9A55-8D9BEECE4DC5}" dt="2019-12-11T17:49:19.004" v="1" actId="114"/>
        <pc:sldMkLst>
          <pc:docMk/>
          <pc:sldMk cId="2186217880" sldId="391"/>
        </pc:sldMkLst>
        <pc:spChg chg="mod">
          <ac:chgData name="Steve Shellhammer" userId="0e71f22d-ee3e-49c0-82ff-dbc290af8082" providerId="ADAL" clId="{54B6927E-3AD0-46D3-9A55-8D9BEECE4DC5}" dt="2019-12-11T17:49:19.004" v="1" actId="114"/>
          <ac:spMkLst>
            <pc:docMk/>
            <pc:sldMk cId="2186217880" sldId="391"/>
            <ac:spMk id="3" creationId="{BE5B765B-9D82-441C-9AFD-247253BC6D25}"/>
          </ac:spMkLst>
        </pc:spChg>
      </pc:sldChg>
      <pc:sldChg chg="modSp">
        <pc:chgData name="Steve Shellhammer" userId="0e71f22d-ee3e-49c0-82ff-dbc290af8082" providerId="ADAL" clId="{54B6927E-3AD0-46D3-9A55-8D9BEECE4DC5}" dt="2019-12-11T17:49:56.068" v="6" actId="114"/>
        <pc:sldMkLst>
          <pc:docMk/>
          <pc:sldMk cId="1570365257" sldId="394"/>
        </pc:sldMkLst>
        <pc:spChg chg="mod">
          <ac:chgData name="Steve Shellhammer" userId="0e71f22d-ee3e-49c0-82ff-dbc290af8082" providerId="ADAL" clId="{54B6927E-3AD0-46D3-9A55-8D9BEECE4DC5}" dt="2019-12-11T17:49:56.068" v="6" actId="114"/>
          <ac:spMkLst>
            <pc:docMk/>
            <pc:sldMk cId="1570365257" sldId="394"/>
            <ac:spMk id="3" creationId="{30E6286F-969E-4D37-A5E0-57BE483F00BD}"/>
          </ac:spMkLst>
        </pc:spChg>
      </pc:sldChg>
      <pc:sldChg chg="modSp">
        <pc:chgData name="Steve Shellhammer" userId="0e71f22d-ee3e-49c0-82ff-dbc290af8082" providerId="ADAL" clId="{54B6927E-3AD0-46D3-9A55-8D9BEECE4DC5}" dt="2019-12-11T17:56:42.041" v="604" actId="14100"/>
        <pc:sldMkLst>
          <pc:docMk/>
          <pc:sldMk cId="2498805594" sldId="395"/>
        </pc:sldMkLst>
        <pc:spChg chg="mod">
          <ac:chgData name="Steve Shellhammer" userId="0e71f22d-ee3e-49c0-82ff-dbc290af8082" providerId="ADAL" clId="{54B6927E-3AD0-46D3-9A55-8D9BEECE4DC5}" dt="2019-12-11T17:56:34.729" v="602" actId="1076"/>
          <ac:spMkLst>
            <pc:docMk/>
            <pc:sldMk cId="2498805594" sldId="395"/>
            <ac:spMk id="2" creationId="{E93E385C-2EA4-4BB5-8BBE-4E39BCC8EFA8}"/>
          </ac:spMkLst>
        </pc:spChg>
        <pc:spChg chg="mod">
          <ac:chgData name="Steve Shellhammer" userId="0e71f22d-ee3e-49c0-82ff-dbc290af8082" providerId="ADAL" clId="{54B6927E-3AD0-46D3-9A55-8D9BEECE4DC5}" dt="2019-12-11T17:56:42.041" v="604" actId="14100"/>
          <ac:spMkLst>
            <pc:docMk/>
            <pc:sldMk cId="2498805594" sldId="395"/>
            <ac:spMk id="3" creationId="{1890A25A-3916-4C82-A05B-61FA654FE64F}"/>
          </ac:spMkLst>
        </pc:spChg>
      </pc:sldChg>
      <pc:sldChg chg="del">
        <pc:chgData name="Steve Shellhammer" userId="0e71f22d-ee3e-49c0-82ff-dbc290af8082" providerId="ADAL" clId="{54B6927E-3AD0-46D3-9A55-8D9BEECE4DC5}" dt="2019-12-11T18:23:11.667" v="2786" actId="47"/>
        <pc:sldMkLst>
          <pc:docMk/>
          <pc:sldMk cId="4060326312" sldId="396"/>
        </pc:sldMkLst>
      </pc:sldChg>
      <pc:sldChg chg="modSp add">
        <pc:chgData name="Steve Shellhammer" userId="0e71f22d-ee3e-49c0-82ff-dbc290af8082" providerId="ADAL" clId="{54B6927E-3AD0-46D3-9A55-8D9BEECE4DC5}" dt="2019-12-11T18:09:35.024" v="1903" actId="14100"/>
        <pc:sldMkLst>
          <pc:docMk/>
          <pc:sldMk cId="536893791" sldId="397"/>
        </pc:sldMkLst>
        <pc:spChg chg="mod">
          <ac:chgData name="Steve Shellhammer" userId="0e71f22d-ee3e-49c0-82ff-dbc290af8082" providerId="ADAL" clId="{54B6927E-3AD0-46D3-9A55-8D9BEECE4DC5}" dt="2019-12-11T18:09:28.128" v="1901" actId="14100"/>
          <ac:spMkLst>
            <pc:docMk/>
            <pc:sldMk cId="536893791" sldId="397"/>
            <ac:spMk id="2" creationId="{3619B9D0-EB4E-4521-B9C8-14B093022D7B}"/>
          </ac:spMkLst>
        </pc:spChg>
        <pc:spChg chg="mod">
          <ac:chgData name="Steve Shellhammer" userId="0e71f22d-ee3e-49c0-82ff-dbc290af8082" providerId="ADAL" clId="{54B6927E-3AD0-46D3-9A55-8D9BEECE4DC5}" dt="2019-12-11T18:09:35.024" v="1903" actId="14100"/>
          <ac:spMkLst>
            <pc:docMk/>
            <pc:sldMk cId="536893791" sldId="397"/>
            <ac:spMk id="3" creationId="{CC63BC5F-B439-4225-9648-86B8B6F4F082}"/>
          </ac:spMkLst>
        </pc:spChg>
      </pc:sldChg>
      <pc:sldChg chg="modSp add">
        <pc:chgData name="Steve Shellhammer" userId="0e71f22d-ee3e-49c0-82ff-dbc290af8082" providerId="ADAL" clId="{54B6927E-3AD0-46D3-9A55-8D9BEECE4DC5}" dt="2019-12-11T18:16:23.753" v="2578" actId="14100"/>
        <pc:sldMkLst>
          <pc:docMk/>
          <pc:sldMk cId="1206045202" sldId="398"/>
        </pc:sldMkLst>
        <pc:spChg chg="mod">
          <ac:chgData name="Steve Shellhammer" userId="0e71f22d-ee3e-49c0-82ff-dbc290af8082" providerId="ADAL" clId="{54B6927E-3AD0-46D3-9A55-8D9BEECE4DC5}" dt="2019-12-11T18:08:13.265" v="1773" actId="14100"/>
          <ac:spMkLst>
            <pc:docMk/>
            <pc:sldMk cId="1206045202" sldId="398"/>
            <ac:spMk id="2" creationId="{1972A088-0F7B-4B3F-A86F-BBC94906C457}"/>
          </ac:spMkLst>
        </pc:spChg>
        <pc:spChg chg="mod">
          <ac:chgData name="Steve Shellhammer" userId="0e71f22d-ee3e-49c0-82ff-dbc290af8082" providerId="ADAL" clId="{54B6927E-3AD0-46D3-9A55-8D9BEECE4DC5}" dt="2019-12-11T18:16:23.753" v="2578" actId="14100"/>
          <ac:spMkLst>
            <pc:docMk/>
            <pc:sldMk cId="1206045202" sldId="398"/>
            <ac:spMk id="3" creationId="{4FDE5465-3DCE-4E86-A016-3DEC25BE77FF}"/>
          </ac:spMkLst>
        </pc:spChg>
      </pc:sldChg>
      <pc:sldChg chg="addSp modSp add">
        <pc:chgData name="Steve Shellhammer" userId="0e71f22d-ee3e-49c0-82ff-dbc290af8082" providerId="ADAL" clId="{54B6927E-3AD0-46D3-9A55-8D9BEECE4DC5}" dt="2019-12-11T18:23:05.847" v="2785" actId="1076"/>
        <pc:sldMkLst>
          <pc:docMk/>
          <pc:sldMk cId="792977534" sldId="399"/>
        </pc:sldMkLst>
        <pc:spChg chg="mod">
          <ac:chgData name="Steve Shellhammer" userId="0e71f22d-ee3e-49c0-82ff-dbc290af8082" providerId="ADAL" clId="{54B6927E-3AD0-46D3-9A55-8D9BEECE4DC5}" dt="2019-12-11T18:17:58.989" v="2781" actId="14100"/>
          <ac:spMkLst>
            <pc:docMk/>
            <pc:sldMk cId="792977534" sldId="399"/>
            <ac:spMk id="2" creationId="{4060993D-A5FB-4408-9E02-EC95DB519D51}"/>
          </ac:spMkLst>
        </pc:spChg>
        <pc:spChg chg="mod">
          <ac:chgData name="Steve Shellhammer" userId="0e71f22d-ee3e-49c0-82ff-dbc290af8082" providerId="ADAL" clId="{54B6927E-3AD0-46D3-9A55-8D9BEECE4DC5}" dt="2019-12-11T18:18:03.420" v="2783" actId="14100"/>
          <ac:spMkLst>
            <pc:docMk/>
            <pc:sldMk cId="792977534" sldId="399"/>
            <ac:spMk id="3" creationId="{6E5C0C87-50C5-4A0C-87BA-9552731F5C28}"/>
          </ac:spMkLst>
        </pc:spChg>
        <pc:picChg chg="add mod">
          <ac:chgData name="Steve Shellhammer" userId="0e71f22d-ee3e-49c0-82ff-dbc290af8082" providerId="ADAL" clId="{54B6927E-3AD0-46D3-9A55-8D9BEECE4DC5}" dt="2019-12-11T18:23:05.847" v="2785" actId="1076"/>
          <ac:picMkLst>
            <pc:docMk/>
            <pc:sldMk cId="792977534" sldId="399"/>
            <ac:picMk id="7" creationId="{4BA76EB2-790B-4E6B-B436-6F3A35F5E2C5}"/>
          </ac:picMkLst>
        </pc:picChg>
      </pc:sldChg>
    </pc:docChg>
  </pc:docChgLst>
  <pc:docChgLst>
    <pc:chgData name="Steve Shellhammer" userId="0e71f22d-ee3e-49c0-82ff-dbc290af8082" providerId="ADAL" clId="{91F447C9-05AC-47E6-97CA-CD71F3F2FF29}"/>
    <pc:docChg chg="undo custSel addSld delSld modSld">
      <pc:chgData name="Steve Shellhammer" userId="0e71f22d-ee3e-49c0-82ff-dbc290af8082" providerId="ADAL" clId="{91F447C9-05AC-47E6-97CA-CD71F3F2FF29}" dt="2020-05-29T23:22:20.226" v="5336" actId="1076"/>
      <pc:docMkLst>
        <pc:docMk/>
      </pc:docMkLst>
      <pc:sldChg chg="modSp mod">
        <pc:chgData name="Steve Shellhammer" userId="0e71f22d-ee3e-49c0-82ff-dbc290af8082" providerId="ADAL" clId="{91F447C9-05AC-47E6-97CA-CD71F3F2FF29}" dt="2020-05-29T22:22:06.975" v="4368" actId="20577"/>
        <pc:sldMkLst>
          <pc:docMk/>
          <pc:sldMk cId="0" sldId="256"/>
        </pc:sldMkLst>
        <pc:spChg chg="mod">
          <ac:chgData name="Steve Shellhammer" userId="0e71f22d-ee3e-49c0-82ff-dbc290af8082" providerId="ADAL" clId="{91F447C9-05AC-47E6-97CA-CD71F3F2FF29}" dt="2020-05-29T22:22:06.975" v="4368" actId="20577"/>
          <ac:spMkLst>
            <pc:docMk/>
            <pc:sldMk cId="0" sldId="256"/>
            <ac:spMk id="3073" creationId="{00000000-0000-0000-0000-000000000000}"/>
          </ac:spMkLst>
        </pc:spChg>
      </pc:sldChg>
      <pc:sldChg chg="del">
        <pc:chgData name="Steve Shellhammer" userId="0e71f22d-ee3e-49c0-82ff-dbc290af8082" providerId="ADAL" clId="{91F447C9-05AC-47E6-97CA-CD71F3F2FF29}" dt="2020-05-29T21:03:53.735" v="4339" actId="47"/>
        <pc:sldMkLst>
          <pc:docMk/>
          <pc:sldMk cId="3680286028" sldId="257"/>
        </pc:sldMkLst>
      </pc:sldChg>
      <pc:sldChg chg="modSp del mod">
        <pc:chgData name="Steve Shellhammer" userId="0e71f22d-ee3e-49c0-82ff-dbc290af8082" providerId="ADAL" clId="{91F447C9-05AC-47E6-97CA-CD71F3F2FF29}" dt="2020-05-29T21:03:53.735" v="4339" actId="47"/>
        <pc:sldMkLst>
          <pc:docMk/>
          <pc:sldMk cId="747322655" sldId="258"/>
        </pc:sldMkLst>
        <pc:spChg chg="mod">
          <ac:chgData name="Steve Shellhammer" userId="0e71f22d-ee3e-49c0-82ff-dbc290af8082" providerId="ADAL" clId="{91F447C9-05AC-47E6-97CA-CD71F3F2FF29}" dt="2020-05-29T20:42:12.227" v="3528" actId="1076"/>
          <ac:spMkLst>
            <pc:docMk/>
            <pc:sldMk cId="747322655" sldId="258"/>
            <ac:spMk id="9" creationId="{395E7A76-7FDF-48A7-BD50-53A888CC9415}"/>
          </ac:spMkLst>
        </pc:spChg>
      </pc:sldChg>
      <pc:sldChg chg="del">
        <pc:chgData name="Steve Shellhammer" userId="0e71f22d-ee3e-49c0-82ff-dbc290af8082" providerId="ADAL" clId="{91F447C9-05AC-47E6-97CA-CD71F3F2FF29}" dt="2020-05-29T21:03:53.735" v="4339" actId="47"/>
        <pc:sldMkLst>
          <pc:docMk/>
          <pc:sldMk cId="1314480336" sldId="260"/>
        </pc:sldMkLst>
      </pc:sldChg>
      <pc:sldChg chg="addSp delSp modSp del mod">
        <pc:chgData name="Steve Shellhammer" userId="0e71f22d-ee3e-49c0-82ff-dbc290af8082" providerId="ADAL" clId="{91F447C9-05AC-47E6-97CA-CD71F3F2FF29}" dt="2020-05-29T21:03:53.735" v="4339" actId="47"/>
        <pc:sldMkLst>
          <pc:docMk/>
          <pc:sldMk cId="2125863411" sldId="261"/>
        </pc:sldMkLst>
        <pc:spChg chg="del">
          <ac:chgData name="Steve Shellhammer" userId="0e71f22d-ee3e-49c0-82ff-dbc290af8082" providerId="ADAL" clId="{91F447C9-05AC-47E6-97CA-CD71F3F2FF29}" dt="2020-05-29T18:13:10.342" v="1177" actId="478"/>
          <ac:spMkLst>
            <pc:docMk/>
            <pc:sldMk cId="2125863411" sldId="261"/>
            <ac:spMk id="8" creationId="{B6D11918-9965-4492-8CEF-992D96F21009}"/>
          </ac:spMkLst>
        </pc:spChg>
        <pc:graphicFrameChg chg="add mod modGraphic">
          <ac:chgData name="Steve Shellhammer" userId="0e71f22d-ee3e-49c0-82ff-dbc290af8082" providerId="ADAL" clId="{91F447C9-05AC-47E6-97CA-CD71F3F2FF29}" dt="2020-05-29T18:18:17.885" v="1192" actId="403"/>
          <ac:graphicFrameMkLst>
            <pc:docMk/>
            <pc:sldMk cId="2125863411" sldId="261"/>
            <ac:graphicFrameMk id="7" creationId="{D2FB78D9-12CE-404E-BA77-F93C954C7A46}"/>
          </ac:graphicFrameMkLst>
        </pc:graphicFrameChg>
      </pc:sldChg>
      <pc:sldChg chg="modSp new mod">
        <pc:chgData name="Steve Shellhammer" userId="0e71f22d-ee3e-49c0-82ff-dbc290af8082" providerId="ADAL" clId="{91F447C9-05AC-47E6-97CA-CD71F3F2FF29}" dt="2020-05-29T22:57:19.343" v="4615" actId="20577"/>
        <pc:sldMkLst>
          <pc:docMk/>
          <pc:sldMk cId="1449388576" sldId="262"/>
        </pc:sldMkLst>
        <pc:spChg chg="mod">
          <ac:chgData name="Steve Shellhammer" userId="0e71f22d-ee3e-49c0-82ff-dbc290af8082" providerId="ADAL" clId="{91F447C9-05AC-47E6-97CA-CD71F3F2FF29}" dt="2020-05-29T16:51:17.787" v="595" actId="14100"/>
          <ac:spMkLst>
            <pc:docMk/>
            <pc:sldMk cId="1449388576" sldId="262"/>
            <ac:spMk id="2" creationId="{3D4E0682-EF82-43AA-A571-FF22E256206C}"/>
          </ac:spMkLst>
        </pc:spChg>
        <pc:spChg chg="mod">
          <ac:chgData name="Steve Shellhammer" userId="0e71f22d-ee3e-49c0-82ff-dbc290af8082" providerId="ADAL" clId="{91F447C9-05AC-47E6-97CA-CD71F3F2FF29}" dt="2020-05-29T22:57:19.343" v="4615" actId="20577"/>
          <ac:spMkLst>
            <pc:docMk/>
            <pc:sldMk cId="1449388576" sldId="262"/>
            <ac:spMk id="3" creationId="{44C71C3E-03DD-448A-A1A6-D0B986546AB6}"/>
          </ac:spMkLst>
        </pc:spChg>
      </pc:sldChg>
      <pc:sldChg chg="addSp delSp modSp new mod">
        <pc:chgData name="Steve Shellhammer" userId="0e71f22d-ee3e-49c0-82ff-dbc290af8082" providerId="ADAL" clId="{91F447C9-05AC-47E6-97CA-CD71F3F2FF29}" dt="2020-05-29T23:11:35.815" v="5301" actId="14100"/>
        <pc:sldMkLst>
          <pc:docMk/>
          <pc:sldMk cId="1019299596" sldId="263"/>
        </pc:sldMkLst>
        <pc:spChg chg="mod">
          <ac:chgData name="Steve Shellhammer" userId="0e71f22d-ee3e-49c0-82ff-dbc290af8082" providerId="ADAL" clId="{91F447C9-05AC-47E6-97CA-CD71F3F2FF29}" dt="2020-05-29T20:19:44.885" v="1988" actId="14100"/>
          <ac:spMkLst>
            <pc:docMk/>
            <pc:sldMk cId="1019299596" sldId="263"/>
            <ac:spMk id="2" creationId="{224607BA-521F-4842-BF1F-641A4E7BA845}"/>
          </ac:spMkLst>
        </pc:spChg>
        <pc:spChg chg="mod">
          <ac:chgData name="Steve Shellhammer" userId="0e71f22d-ee3e-49c0-82ff-dbc290af8082" providerId="ADAL" clId="{91F447C9-05AC-47E6-97CA-CD71F3F2FF29}" dt="2020-05-29T23:11:35.815" v="5301" actId="14100"/>
          <ac:spMkLst>
            <pc:docMk/>
            <pc:sldMk cId="1019299596" sldId="263"/>
            <ac:spMk id="3" creationId="{B30BAE84-F710-4ACE-93FB-240206B3A1AA}"/>
          </ac:spMkLst>
        </pc:spChg>
        <pc:picChg chg="add del mod">
          <ac:chgData name="Steve Shellhammer" userId="0e71f22d-ee3e-49c0-82ff-dbc290af8082" providerId="ADAL" clId="{91F447C9-05AC-47E6-97CA-CD71F3F2FF29}" dt="2020-05-29T23:00:54.692" v="4624" actId="478"/>
          <ac:picMkLst>
            <pc:docMk/>
            <pc:sldMk cId="1019299596" sldId="263"/>
            <ac:picMk id="7" creationId="{43B685F8-B8C0-4AC6-B952-167480DF25F6}"/>
          </ac:picMkLst>
        </pc:picChg>
        <pc:picChg chg="add del mod">
          <ac:chgData name="Steve Shellhammer" userId="0e71f22d-ee3e-49c0-82ff-dbc290af8082" providerId="ADAL" clId="{91F447C9-05AC-47E6-97CA-CD71F3F2FF29}" dt="2020-05-29T20:21:45.449" v="2004" actId="478"/>
          <ac:picMkLst>
            <pc:docMk/>
            <pc:sldMk cId="1019299596" sldId="263"/>
            <ac:picMk id="7" creationId="{B4FF6ECE-117A-43F0-BC50-48D151225A75}"/>
          </ac:picMkLst>
        </pc:picChg>
        <pc:picChg chg="add del mod">
          <ac:chgData name="Steve Shellhammer" userId="0e71f22d-ee3e-49c0-82ff-dbc290af8082" providerId="ADAL" clId="{91F447C9-05AC-47E6-97CA-CD71F3F2FF29}" dt="2020-05-29T23:11:12.519" v="5296" actId="478"/>
          <ac:picMkLst>
            <pc:docMk/>
            <pc:sldMk cId="1019299596" sldId="263"/>
            <ac:picMk id="8" creationId="{88B2256A-A54A-4F13-B354-B2EFDE06FDAF}"/>
          </ac:picMkLst>
        </pc:picChg>
        <pc:picChg chg="add del mod">
          <ac:chgData name="Steve Shellhammer" userId="0e71f22d-ee3e-49c0-82ff-dbc290af8082" providerId="ADAL" clId="{91F447C9-05AC-47E6-97CA-CD71F3F2FF29}" dt="2020-05-29T20:23:18.694" v="2011" actId="478"/>
          <ac:picMkLst>
            <pc:docMk/>
            <pc:sldMk cId="1019299596" sldId="263"/>
            <ac:picMk id="8" creationId="{D55910AF-E779-42F1-A643-3F7DE8D68784}"/>
          </ac:picMkLst>
        </pc:picChg>
        <pc:picChg chg="add del mod">
          <ac:chgData name="Steve Shellhammer" userId="0e71f22d-ee3e-49c0-82ff-dbc290af8082" providerId="ADAL" clId="{91F447C9-05AC-47E6-97CA-CD71F3F2FF29}" dt="2020-05-29T22:57:37.019" v="4616" actId="478"/>
          <ac:picMkLst>
            <pc:docMk/>
            <pc:sldMk cId="1019299596" sldId="263"/>
            <ac:picMk id="9" creationId="{93693F06-C3E7-4320-B0EA-23C7EADD866B}"/>
          </ac:picMkLst>
        </pc:picChg>
      </pc:sldChg>
      <pc:sldChg chg="delSp modSp new del mod">
        <pc:chgData name="Steve Shellhammer" userId="0e71f22d-ee3e-49c0-82ff-dbc290af8082" providerId="ADAL" clId="{91F447C9-05AC-47E6-97CA-CD71F3F2FF29}" dt="2020-05-29T21:03:53.735" v="4339" actId="47"/>
        <pc:sldMkLst>
          <pc:docMk/>
          <pc:sldMk cId="216488599" sldId="264"/>
        </pc:sldMkLst>
        <pc:spChg chg="mod">
          <ac:chgData name="Steve Shellhammer" userId="0e71f22d-ee3e-49c0-82ff-dbc290af8082" providerId="ADAL" clId="{91F447C9-05AC-47E6-97CA-CD71F3F2FF29}" dt="2020-05-29T16:56:27.409" v="1176" actId="403"/>
          <ac:spMkLst>
            <pc:docMk/>
            <pc:sldMk cId="216488599" sldId="264"/>
            <ac:spMk id="2" creationId="{23E0EF13-731F-4908-A529-7E03E3F1D086}"/>
          </ac:spMkLst>
        </pc:spChg>
        <pc:spChg chg="del">
          <ac:chgData name="Steve Shellhammer" userId="0e71f22d-ee3e-49c0-82ff-dbc290af8082" providerId="ADAL" clId="{91F447C9-05AC-47E6-97CA-CD71F3F2FF29}" dt="2020-05-29T16:56:17.039" v="1172" actId="478"/>
          <ac:spMkLst>
            <pc:docMk/>
            <pc:sldMk cId="216488599" sldId="264"/>
            <ac:spMk id="3" creationId="{00C32E6F-2C41-4A5E-906C-0F45959B935E}"/>
          </ac:spMkLst>
        </pc:spChg>
      </pc:sldChg>
      <pc:sldChg chg="modSp new mod">
        <pc:chgData name="Steve Shellhammer" userId="0e71f22d-ee3e-49c0-82ff-dbc290af8082" providerId="ADAL" clId="{91F447C9-05AC-47E6-97CA-CD71F3F2FF29}" dt="2020-05-29T23:20:02.580" v="5306" actId="20577"/>
        <pc:sldMkLst>
          <pc:docMk/>
          <pc:sldMk cId="1009678817" sldId="265"/>
        </pc:sldMkLst>
        <pc:spChg chg="mod">
          <ac:chgData name="Steve Shellhammer" userId="0e71f22d-ee3e-49c0-82ff-dbc290af8082" providerId="ADAL" clId="{91F447C9-05AC-47E6-97CA-CD71F3F2FF29}" dt="2020-05-29T18:49:55.431" v="1317" actId="20577"/>
          <ac:spMkLst>
            <pc:docMk/>
            <pc:sldMk cId="1009678817" sldId="265"/>
            <ac:spMk id="2" creationId="{5AB88E59-5FC1-4E35-9970-03B5EA73E1CB}"/>
          </ac:spMkLst>
        </pc:spChg>
        <pc:spChg chg="mod">
          <ac:chgData name="Steve Shellhammer" userId="0e71f22d-ee3e-49c0-82ff-dbc290af8082" providerId="ADAL" clId="{91F447C9-05AC-47E6-97CA-CD71F3F2FF29}" dt="2020-05-29T23:20:02.580" v="5306" actId="20577"/>
          <ac:spMkLst>
            <pc:docMk/>
            <pc:sldMk cId="1009678817" sldId="265"/>
            <ac:spMk id="3" creationId="{9C5EDF93-49E3-465E-8343-B98BA46D2BEF}"/>
          </ac:spMkLst>
        </pc:spChg>
      </pc:sldChg>
      <pc:sldChg chg="modSp new mod">
        <pc:chgData name="Steve Shellhammer" userId="0e71f22d-ee3e-49c0-82ff-dbc290af8082" providerId="ADAL" clId="{91F447C9-05AC-47E6-97CA-CD71F3F2FF29}" dt="2020-05-29T23:20:34.453" v="5307" actId="20577"/>
        <pc:sldMkLst>
          <pc:docMk/>
          <pc:sldMk cId="102180708" sldId="266"/>
        </pc:sldMkLst>
        <pc:spChg chg="mod">
          <ac:chgData name="Steve Shellhammer" userId="0e71f22d-ee3e-49c0-82ff-dbc290af8082" providerId="ADAL" clId="{91F447C9-05AC-47E6-97CA-CD71F3F2FF29}" dt="2020-05-29T23:03:41.436" v="4838" actId="14100"/>
          <ac:spMkLst>
            <pc:docMk/>
            <pc:sldMk cId="102180708" sldId="266"/>
            <ac:spMk id="2" creationId="{8BD71DFB-9098-485A-B6D8-3DBC8A6E6965}"/>
          </ac:spMkLst>
        </pc:spChg>
        <pc:spChg chg="mod">
          <ac:chgData name="Steve Shellhammer" userId="0e71f22d-ee3e-49c0-82ff-dbc290af8082" providerId="ADAL" clId="{91F447C9-05AC-47E6-97CA-CD71F3F2FF29}" dt="2020-05-29T23:20:34.453" v="5307" actId="20577"/>
          <ac:spMkLst>
            <pc:docMk/>
            <pc:sldMk cId="102180708" sldId="266"/>
            <ac:spMk id="3" creationId="{7A16D90B-DBCA-4BBD-9613-613C5EE87861}"/>
          </ac:spMkLst>
        </pc:spChg>
      </pc:sldChg>
      <pc:sldChg chg="modSp new mod">
        <pc:chgData name="Steve Shellhammer" userId="0e71f22d-ee3e-49c0-82ff-dbc290af8082" providerId="ADAL" clId="{91F447C9-05AC-47E6-97CA-CD71F3F2FF29}" dt="2020-05-29T22:27:45.602" v="4589" actId="6549"/>
        <pc:sldMkLst>
          <pc:docMk/>
          <pc:sldMk cId="1469944636" sldId="267"/>
        </pc:sldMkLst>
        <pc:spChg chg="mod">
          <ac:chgData name="Steve Shellhammer" userId="0e71f22d-ee3e-49c0-82ff-dbc290af8082" providerId="ADAL" clId="{91F447C9-05AC-47E6-97CA-CD71F3F2FF29}" dt="2020-05-29T22:27:27.175" v="4586" actId="14100"/>
          <ac:spMkLst>
            <pc:docMk/>
            <pc:sldMk cId="1469944636" sldId="267"/>
            <ac:spMk id="2" creationId="{B6D4FF3A-4893-444A-AA37-66A7C5D005BF}"/>
          </ac:spMkLst>
        </pc:spChg>
        <pc:spChg chg="mod">
          <ac:chgData name="Steve Shellhammer" userId="0e71f22d-ee3e-49c0-82ff-dbc290af8082" providerId="ADAL" clId="{91F447C9-05AC-47E6-97CA-CD71F3F2FF29}" dt="2020-05-29T22:27:45.602" v="4589" actId="6549"/>
          <ac:spMkLst>
            <pc:docMk/>
            <pc:sldMk cId="1469944636" sldId="267"/>
            <ac:spMk id="3" creationId="{E0B74FB3-4BAB-4ACC-A3ED-9F359C4FF377}"/>
          </ac:spMkLst>
        </pc:spChg>
      </pc:sldChg>
      <pc:sldChg chg="addSp delSp modSp new mod">
        <pc:chgData name="Steve Shellhammer" userId="0e71f22d-ee3e-49c0-82ff-dbc290af8082" providerId="ADAL" clId="{91F447C9-05AC-47E6-97CA-CD71F3F2FF29}" dt="2020-05-29T22:28:36.066" v="4608" actId="20577"/>
        <pc:sldMkLst>
          <pc:docMk/>
          <pc:sldMk cId="1730668445" sldId="268"/>
        </pc:sldMkLst>
        <pc:spChg chg="mod">
          <ac:chgData name="Steve Shellhammer" userId="0e71f22d-ee3e-49c0-82ff-dbc290af8082" providerId="ADAL" clId="{91F447C9-05AC-47E6-97CA-CD71F3F2FF29}" dt="2020-05-29T20:38:30.700" v="3486" actId="14100"/>
          <ac:spMkLst>
            <pc:docMk/>
            <pc:sldMk cId="1730668445" sldId="268"/>
            <ac:spMk id="2" creationId="{CC5E1CF8-A4A5-4FCC-9577-A7143F954171}"/>
          </ac:spMkLst>
        </pc:spChg>
        <pc:spChg chg="mod">
          <ac:chgData name="Steve Shellhammer" userId="0e71f22d-ee3e-49c0-82ff-dbc290af8082" providerId="ADAL" clId="{91F447C9-05AC-47E6-97CA-CD71F3F2FF29}" dt="2020-05-29T22:28:16.060" v="4594"/>
          <ac:spMkLst>
            <pc:docMk/>
            <pc:sldMk cId="1730668445" sldId="268"/>
            <ac:spMk id="3" creationId="{3B7D0170-E90D-4C24-A93A-E05759A50C17}"/>
          </ac:spMkLst>
        </pc:spChg>
        <pc:spChg chg="add mod">
          <ac:chgData name="Steve Shellhammer" userId="0e71f22d-ee3e-49c0-82ff-dbc290af8082" providerId="ADAL" clId="{91F447C9-05AC-47E6-97CA-CD71F3F2FF29}" dt="2020-05-29T22:28:03.411" v="4591" actId="1076"/>
          <ac:spMkLst>
            <pc:docMk/>
            <pc:sldMk cId="1730668445" sldId="268"/>
            <ac:spMk id="7" creationId="{502756E9-B30A-4AAD-982C-1F11F0F65ACD}"/>
          </ac:spMkLst>
        </pc:spChg>
        <pc:spChg chg="add del mod">
          <ac:chgData name="Steve Shellhammer" userId="0e71f22d-ee3e-49c0-82ff-dbc290af8082" providerId="ADAL" clId="{91F447C9-05AC-47E6-97CA-CD71F3F2FF29}" dt="2020-05-29T20:32:11.169" v="2944" actId="478"/>
          <ac:spMkLst>
            <pc:docMk/>
            <pc:sldMk cId="1730668445" sldId="268"/>
            <ac:spMk id="8" creationId="{D6849E1A-ED96-455F-9A22-1EC307308143}"/>
          </ac:spMkLst>
        </pc:spChg>
        <pc:spChg chg="add mod">
          <ac:chgData name="Steve Shellhammer" userId="0e71f22d-ee3e-49c0-82ff-dbc290af8082" providerId="ADAL" clId="{91F447C9-05AC-47E6-97CA-CD71F3F2FF29}" dt="2020-05-29T22:28:36.066" v="4608" actId="20577"/>
          <ac:spMkLst>
            <pc:docMk/>
            <pc:sldMk cId="1730668445" sldId="268"/>
            <ac:spMk id="9" creationId="{A3626E00-D349-48AA-86DE-12AB778C6E81}"/>
          </ac:spMkLst>
        </pc:spChg>
        <pc:spChg chg="add del mod">
          <ac:chgData name="Steve Shellhammer" userId="0e71f22d-ee3e-49c0-82ff-dbc290af8082" providerId="ADAL" clId="{91F447C9-05AC-47E6-97CA-CD71F3F2FF29}" dt="2020-05-29T20:42:54.301" v="3529" actId="478"/>
          <ac:spMkLst>
            <pc:docMk/>
            <pc:sldMk cId="1730668445" sldId="268"/>
            <ac:spMk id="10" creationId="{66D04A87-A7DA-432C-944F-E9FE7378B7DA}"/>
          </ac:spMkLst>
        </pc:spChg>
        <pc:spChg chg="add mod">
          <ac:chgData name="Steve Shellhammer" userId="0e71f22d-ee3e-49c0-82ff-dbc290af8082" providerId="ADAL" clId="{91F447C9-05AC-47E6-97CA-CD71F3F2FF29}" dt="2020-05-29T20:43:15.732" v="3544" actId="1038"/>
          <ac:spMkLst>
            <pc:docMk/>
            <pc:sldMk cId="1730668445" sldId="268"/>
            <ac:spMk id="11" creationId="{1AEE758F-9B52-457B-B788-1170AA449245}"/>
          </ac:spMkLst>
        </pc:spChg>
      </pc:sldChg>
      <pc:sldChg chg="addSp delSp modSp new mod">
        <pc:chgData name="Steve Shellhammer" userId="0e71f22d-ee3e-49c0-82ff-dbc290af8082" providerId="ADAL" clId="{91F447C9-05AC-47E6-97CA-CD71F3F2FF29}" dt="2020-05-29T20:56:31.924" v="3751" actId="164"/>
        <pc:sldMkLst>
          <pc:docMk/>
          <pc:sldMk cId="752146264" sldId="269"/>
        </pc:sldMkLst>
        <pc:spChg chg="mod">
          <ac:chgData name="Steve Shellhammer" userId="0e71f22d-ee3e-49c0-82ff-dbc290af8082" providerId="ADAL" clId="{91F447C9-05AC-47E6-97CA-CD71F3F2FF29}" dt="2020-05-29T20:52:55.311" v="3703" actId="20577"/>
          <ac:spMkLst>
            <pc:docMk/>
            <pc:sldMk cId="752146264" sldId="269"/>
            <ac:spMk id="2" creationId="{7B59E369-AB29-4E07-9E27-EB4792466CD3}"/>
          </ac:spMkLst>
        </pc:spChg>
        <pc:spChg chg="mod">
          <ac:chgData name="Steve Shellhammer" userId="0e71f22d-ee3e-49c0-82ff-dbc290af8082" providerId="ADAL" clId="{91F447C9-05AC-47E6-97CA-CD71F3F2FF29}" dt="2020-05-29T20:52:41.041" v="3693" actId="20577"/>
          <ac:spMkLst>
            <pc:docMk/>
            <pc:sldMk cId="752146264" sldId="269"/>
            <ac:spMk id="3" creationId="{30DB49DC-95CC-43B9-B340-620673A6C7F5}"/>
          </ac:spMkLst>
        </pc:spChg>
        <pc:spChg chg="add mod topLvl">
          <ac:chgData name="Steve Shellhammer" userId="0e71f22d-ee3e-49c0-82ff-dbc290af8082" providerId="ADAL" clId="{91F447C9-05AC-47E6-97CA-CD71F3F2FF29}" dt="2020-05-29T20:56:31.924" v="3751" actId="164"/>
          <ac:spMkLst>
            <pc:docMk/>
            <pc:sldMk cId="752146264" sldId="269"/>
            <ac:spMk id="7" creationId="{9E201735-4FB0-4E0A-89EF-CD13211DAAC6}"/>
          </ac:spMkLst>
        </pc:spChg>
        <pc:spChg chg="add mod topLvl">
          <ac:chgData name="Steve Shellhammer" userId="0e71f22d-ee3e-49c0-82ff-dbc290af8082" providerId="ADAL" clId="{91F447C9-05AC-47E6-97CA-CD71F3F2FF29}" dt="2020-05-29T20:56:31.924" v="3751" actId="164"/>
          <ac:spMkLst>
            <pc:docMk/>
            <pc:sldMk cId="752146264" sldId="269"/>
            <ac:spMk id="8" creationId="{1A8DC4F0-B35D-4FB6-A401-76AC7E14E6DC}"/>
          </ac:spMkLst>
        </pc:spChg>
        <pc:spChg chg="add mod topLvl">
          <ac:chgData name="Steve Shellhammer" userId="0e71f22d-ee3e-49c0-82ff-dbc290af8082" providerId="ADAL" clId="{91F447C9-05AC-47E6-97CA-CD71F3F2FF29}" dt="2020-05-29T20:56:31.924" v="3751" actId="164"/>
          <ac:spMkLst>
            <pc:docMk/>
            <pc:sldMk cId="752146264" sldId="269"/>
            <ac:spMk id="9" creationId="{BC947DE4-01A1-4E8A-835E-1F49DFA70E5A}"/>
          </ac:spMkLst>
        </pc:spChg>
        <pc:spChg chg="add mod topLvl">
          <ac:chgData name="Steve Shellhammer" userId="0e71f22d-ee3e-49c0-82ff-dbc290af8082" providerId="ADAL" clId="{91F447C9-05AC-47E6-97CA-CD71F3F2FF29}" dt="2020-05-29T20:56:31.924" v="3751" actId="164"/>
          <ac:spMkLst>
            <pc:docMk/>
            <pc:sldMk cId="752146264" sldId="269"/>
            <ac:spMk id="10" creationId="{2B2B7B47-4BF7-45DC-B935-202F57FA2597}"/>
          </ac:spMkLst>
        </pc:spChg>
        <pc:spChg chg="add mod topLvl">
          <ac:chgData name="Steve Shellhammer" userId="0e71f22d-ee3e-49c0-82ff-dbc290af8082" providerId="ADAL" clId="{91F447C9-05AC-47E6-97CA-CD71F3F2FF29}" dt="2020-05-29T20:56:31.924" v="3751" actId="164"/>
          <ac:spMkLst>
            <pc:docMk/>
            <pc:sldMk cId="752146264" sldId="269"/>
            <ac:spMk id="11" creationId="{D398AF14-7211-470C-BCC7-17E04FBC6695}"/>
          </ac:spMkLst>
        </pc:spChg>
        <pc:spChg chg="add mod topLvl">
          <ac:chgData name="Steve Shellhammer" userId="0e71f22d-ee3e-49c0-82ff-dbc290af8082" providerId="ADAL" clId="{91F447C9-05AC-47E6-97CA-CD71F3F2FF29}" dt="2020-05-29T20:56:31.924" v="3751" actId="164"/>
          <ac:spMkLst>
            <pc:docMk/>
            <pc:sldMk cId="752146264" sldId="269"/>
            <ac:spMk id="12" creationId="{72EDEB0F-83E9-423B-98FD-E467DF27280F}"/>
          </ac:spMkLst>
        </pc:spChg>
        <pc:spChg chg="add mod topLvl">
          <ac:chgData name="Steve Shellhammer" userId="0e71f22d-ee3e-49c0-82ff-dbc290af8082" providerId="ADAL" clId="{91F447C9-05AC-47E6-97CA-CD71F3F2FF29}" dt="2020-05-29T20:56:31.924" v="3751" actId="164"/>
          <ac:spMkLst>
            <pc:docMk/>
            <pc:sldMk cId="752146264" sldId="269"/>
            <ac:spMk id="13" creationId="{AD9291A3-EF10-4921-9B1F-C83C6FF21712}"/>
          </ac:spMkLst>
        </pc:spChg>
        <pc:spChg chg="add mod topLvl">
          <ac:chgData name="Steve Shellhammer" userId="0e71f22d-ee3e-49c0-82ff-dbc290af8082" providerId="ADAL" clId="{91F447C9-05AC-47E6-97CA-CD71F3F2FF29}" dt="2020-05-29T20:56:31.924" v="3751" actId="164"/>
          <ac:spMkLst>
            <pc:docMk/>
            <pc:sldMk cId="752146264" sldId="269"/>
            <ac:spMk id="14" creationId="{1E8B7AFC-C3F9-4BB0-A1E0-2DA48EB0AF41}"/>
          </ac:spMkLst>
        </pc:spChg>
        <pc:spChg chg="add mod topLvl">
          <ac:chgData name="Steve Shellhammer" userId="0e71f22d-ee3e-49c0-82ff-dbc290af8082" providerId="ADAL" clId="{91F447C9-05AC-47E6-97CA-CD71F3F2FF29}" dt="2020-05-29T20:56:31.924" v="3751" actId="164"/>
          <ac:spMkLst>
            <pc:docMk/>
            <pc:sldMk cId="752146264" sldId="269"/>
            <ac:spMk id="15" creationId="{21BA402C-8E1F-46E9-8C9B-322B2AF116F8}"/>
          </ac:spMkLst>
        </pc:spChg>
        <pc:spChg chg="add mod topLvl">
          <ac:chgData name="Steve Shellhammer" userId="0e71f22d-ee3e-49c0-82ff-dbc290af8082" providerId="ADAL" clId="{91F447C9-05AC-47E6-97CA-CD71F3F2FF29}" dt="2020-05-29T20:56:31.924" v="3751" actId="164"/>
          <ac:spMkLst>
            <pc:docMk/>
            <pc:sldMk cId="752146264" sldId="269"/>
            <ac:spMk id="16" creationId="{BB850F53-F2C9-4762-BC0B-CB51EB4A6870}"/>
          </ac:spMkLst>
        </pc:spChg>
        <pc:spChg chg="add mod topLvl">
          <ac:chgData name="Steve Shellhammer" userId="0e71f22d-ee3e-49c0-82ff-dbc290af8082" providerId="ADAL" clId="{91F447C9-05AC-47E6-97CA-CD71F3F2FF29}" dt="2020-05-29T20:56:31.924" v="3751" actId="164"/>
          <ac:spMkLst>
            <pc:docMk/>
            <pc:sldMk cId="752146264" sldId="269"/>
            <ac:spMk id="17" creationId="{87467052-F71E-47BC-BC2B-BF8FF9780A4E}"/>
          </ac:spMkLst>
        </pc:spChg>
        <pc:spChg chg="add mod topLvl">
          <ac:chgData name="Steve Shellhammer" userId="0e71f22d-ee3e-49c0-82ff-dbc290af8082" providerId="ADAL" clId="{91F447C9-05AC-47E6-97CA-CD71F3F2FF29}" dt="2020-05-29T20:56:31.924" v="3751" actId="164"/>
          <ac:spMkLst>
            <pc:docMk/>
            <pc:sldMk cId="752146264" sldId="269"/>
            <ac:spMk id="18" creationId="{53F19CA8-926F-46DD-98B7-1C4D1930908F}"/>
          </ac:spMkLst>
        </pc:spChg>
        <pc:spChg chg="add mod topLvl">
          <ac:chgData name="Steve Shellhammer" userId="0e71f22d-ee3e-49c0-82ff-dbc290af8082" providerId="ADAL" clId="{91F447C9-05AC-47E6-97CA-CD71F3F2FF29}" dt="2020-05-29T20:56:31.924" v="3751" actId="164"/>
          <ac:spMkLst>
            <pc:docMk/>
            <pc:sldMk cId="752146264" sldId="269"/>
            <ac:spMk id="19" creationId="{0393BBB4-E0E2-41D0-B0EA-9CBBC5977444}"/>
          </ac:spMkLst>
        </pc:spChg>
        <pc:spChg chg="add mod topLvl">
          <ac:chgData name="Steve Shellhammer" userId="0e71f22d-ee3e-49c0-82ff-dbc290af8082" providerId="ADAL" clId="{91F447C9-05AC-47E6-97CA-CD71F3F2FF29}" dt="2020-05-29T20:56:31.924" v="3751" actId="164"/>
          <ac:spMkLst>
            <pc:docMk/>
            <pc:sldMk cId="752146264" sldId="269"/>
            <ac:spMk id="20" creationId="{2DA8D498-AC82-4FBB-A6B1-8563A15A783D}"/>
          </ac:spMkLst>
        </pc:spChg>
        <pc:spChg chg="add mod topLvl">
          <ac:chgData name="Steve Shellhammer" userId="0e71f22d-ee3e-49c0-82ff-dbc290af8082" providerId="ADAL" clId="{91F447C9-05AC-47E6-97CA-CD71F3F2FF29}" dt="2020-05-29T20:56:31.924" v="3751" actId="164"/>
          <ac:spMkLst>
            <pc:docMk/>
            <pc:sldMk cId="752146264" sldId="269"/>
            <ac:spMk id="21" creationId="{77715EF2-4B33-41D1-9F07-85598C3908FC}"/>
          </ac:spMkLst>
        </pc:spChg>
        <pc:spChg chg="add mod topLvl">
          <ac:chgData name="Steve Shellhammer" userId="0e71f22d-ee3e-49c0-82ff-dbc290af8082" providerId="ADAL" clId="{91F447C9-05AC-47E6-97CA-CD71F3F2FF29}" dt="2020-05-29T20:56:31.924" v="3751" actId="164"/>
          <ac:spMkLst>
            <pc:docMk/>
            <pc:sldMk cId="752146264" sldId="269"/>
            <ac:spMk id="22" creationId="{22F93844-754E-4568-B4B7-04C054023666}"/>
          </ac:spMkLst>
        </pc:spChg>
        <pc:spChg chg="add mod topLvl">
          <ac:chgData name="Steve Shellhammer" userId="0e71f22d-ee3e-49c0-82ff-dbc290af8082" providerId="ADAL" clId="{91F447C9-05AC-47E6-97CA-CD71F3F2FF29}" dt="2020-05-29T20:56:31.924" v="3751" actId="164"/>
          <ac:spMkLst>
            <pc:docMk/>
            <pc:sldMk cId="752146264" sldId="269"/>
            <ac:spMk id="23" creationId="{A5533EBA-7E70-4AE5-9DE4-EA361F57C887}"/>
          </ac:spMkLst>
        </pc:spChg>
        <pc:grpChg chg="add del mod">
          <ac:chgData name="Steve Shellhammer" userId="0e71f22d-ee3e-49c0-82ff-dbc290af8082" providerId="ADAL" clId="{91F447C9-05AC-47E6-97CA-CD71F3F2FF29}" dt="2020-05-29T20:55:53.059" v="3744" actId="165"/>
          <ac:grpSpMkLst>
            <pc:docMk/>
            <pc:sldMk cId="752146264" sldId="269"/>
            <ac:grpSpMk id="24" creationId="{E2E474E5-CFB8-4FD8-9385-ACD6EB2CAB68}"/>
          </ac:grpSpMkLst>
        </pc:grpChg>
        <pc:grpChg chg="add mod">
          <ac:chgData name="Steve Shellhammer" userId="0e71f22d-ee3e-49c0-82ff-dbc290af8082" providerId="ADAL" clId="{91F447C9-05AC-47E6-97CA-CD71F3F2FF29}" dt="2020-05-29T20:56:31.924" v="3751" actId="164"/>
          <ac:grpSpMkLst>
            <pc:docMk/>
            <pc:sldMk cId="752146264" sldId="269"/>
            <ac:grpSpMk id="25" creationId="{8E930B54-38F9-4DD1-88BD-CBB79CF715A2}"/>
          </ac:grpSpMkLst>
        </pc:grpChg>
      </pc:sldChg>
      <pc:sldChg chg="addSp delSp modSp new del mod">
        <pc:chgData name="Steve Shellhammer" userId="0e71f22d-ee3e-49c0-82ff-dbc290af8082" providerId="ADAL" clId="{91F447C9-05AC-47E6-97CA-CD71F3F2FF29}" dt="2020-05-29T23:04:00.645" v="4840" actId="47"/>
        <pc:sldMkLst>
          <pc:docMk/>
          <pc:sldMk cId="478810224" sldId="270"/>
        </pc:sldMkLst>
        <pc:spChg chg="del">
          <ac:chgData name="Steve Shellhammer" userId="0e71f22d-ee3e-49c0-82ff-dbc290af8082" providerId="ADAL" clId="{91F447C9-05AC-47E6-97CA-CD71F3F2FF29}" dt="2020-05-29T20:53:11.709" v="3705"/>
          <ac:spMkLst>
            <pc:docMk/>
            <pc:sldMk cId="478810224" sldId="270"/>
            <ac:spMk id="2" creationId="{6F818197-F64F-4E4D-B56F-3763E48118E0}"/>
          </ac:spMkLst>
        </pc:spChg>
        <pc:spChg chg="del mod">
          <ac:chgData name="Steve Shellhammer" userId="0e71f22d-ee3e-49c0-82ff-dbc290af8082" providerId="ADAL" clId="{91F447C9-05AC-47E6-97CA-CD71F3F2FF29}" dt="2020-05-29T20:53:51.357" v="3741" actId="478"/>
          <ac:spMkLst>
            <pc:docMk/>
            <pc:sldMk cId="478810224" sldId="270"/>
            <ac:spMk id="3" creationId="{CEFBC8A8-4E94-4586-9820-BC2B5CBEC50F}"/>
          </ac:spMkLst>
        </pc:spChg>
        <pc:spChg chg="add mod">
          <ac:chgData name="Steve Shellhammer" userId="0e71f22d-ee3e-49c0-82ff-dbc290af8082" providerId="ADAL" clId="{91F447C9-05AC-47E6-97CA-CD71F3F2FF29}" dt="2020-05-29T20:56:42.217" v="3753" actId="20577"/>
          <ac:spMkLst>
            <pc:docMk/>
            <pc:sldMk cId="478810224" sldId="270"/>
            <ac:spMk id="7" creationId="{A6405B25-0560-4FAB-9B90-204B5BEDBD82}"/>
          </ac:spMkLst>
        </pc:spChg>
        <pc:spChg chg="add del mod">
          <ac:chgData name="Steve Shellhammer" userId="0e71f22d-ee3e-49c0-82ff-dbc290af8082" providerId="ADAL" clId="{91F447C9-05AC-47E6-97CA-CD71F3F2FF29}" dt="2020-05-29T20:53:55.872" v="3742" actId="478"/>
          <ac:spMkLst>
            <pc:docMk/>
            <pc:sldMk cId="478810224" sldId="270"/>
            <ac:spMk id="9" creationId="{0F715AB0-757E-4BCE-A94A-15445796B157}"/>
          </ac:spMkLst>
        </pc:spChg>
        <pc:graphicFrameChg chg="add mod modGraphic">
          <ac:chgData name="Steve Shellhammer" userId="0e71f22d-ee3e-49c0-82ff-dbc290af8082" providerId="ADAL" clId="{91F447C9-05AC-47E6-97CA-CD71F3F2FF29}" dt="2020-05-29T20:56:54.750" v="3755" actId="403"/>
          <ac:graphicFrameMkLst>
            <pc:docMk/>
            <pc:sldMk cId="478810224" sldId="270"/>
            <ac:graphicFrameMk id="10" creationId="{B45E29B5-0C20-417F-B6A9-BF58D2ED0D1A}"/>
          </ac:graphicFrameMkLst>
        </pc:graphicFrameChg>
      </pc:sldChg>
      <pc:sldChg chg="modSp new mod">
        <pc:chgData name="Steve Shellhammer" userId="0e71f22d-ee3e-49c0-82ff-dbc290af8082" providerId="ADAL" clId="{91F447C9-05AC-47E6-97CA-CD71F3F2FF29}" dt="2020-05-29T21:03:46.117" v="4338" actId="14100"/>
        <pc:sldMkLst>
          <pc:docMk/>
          <pc:sldMk cId="3457481342" sldId="271"/>
        </pc:sldMkLst>
        <pc:spChg chg="mod">
          <ac:chgData name="Steve Shellhammer" userId="0e71f22d-ee3e-49c0-82ff-dbc290af8082" providerId="ADAL" clId="{91F447C9-05AC-47E6-97CA-CD71F3F2FF29}" dt="2020-05-29T20:59:37.983" v="3782" actId="20577"/>
          <ac:spMkLst>
            <pc:docMk/>
            <pc:sldMk cId="3457481342" sldId="271"/>
            <ac:spMk id="2" creationId="{22661C1E-8424-46A9-890B-C30F4ADA17C8}"/>
          </ac:spMkLst>
        </pc:spChg>
        <pc:spChg chg="mod">
          <ac:chgData name="Steve Shellhammer" userId="0e71f22d-ee3e-49c0-82ff-dbc290af8082" providerId="ADAL" clId="{91F447C9-05AC-47E6-97CA-CD71F3F2FF29}" dt="2020-05-29T21:03:46.117" v="4338" actId="14100"/>
          <ac:spMkLst>
            <pc:docMk/>
            <pc:sldMk cId="3457481342" sldId="271"/>
            <ac:spMk id="3" creationId="{D7B4DCEA-88FE-4823-A493-D617D05575BD}"/>
          </ac:spMkLst>
        </pc:spChg>
      </pc:sldChg>
      <pc:sldChg chg="addSp modSp new mod">
        <pc:chgData name="Steve Shellhammer" userId="0e71f22d-ee3e-49c0-82ff-dbc290af8082" providerId="ADAL" clId="{91F447C9-05AC-47E6-97CA-CD71F3F2FF29}" dt="2020-05-29T23:22:20.226" v="5336" actId="1076"/>
        <pc:sldMkLst>
          <pc:docMk/>
          <pc:sldMk cId="262680742" sldId="272"/>
        </pc:sldMkLst>
        <pc:spChg chg="mod">
          <ac:chgData name="Steve Shellhammer" userId="0e71f22d-ee3e-49c0-82ff-dbc290af8082" providerId="ADAL" clId="{91F447C9-05AC-47E6-97CA-CD71F3F2FF29}" dt="2020-05-29T23:04:33.813" v="4925" actId="404"/>
          <ac:spMkLst>
            <pc:docMk/>
            <pc:sldMk cId="262680742" sldId="272"/>
            <ac:spMk id="2" creationId="{FD8FE972-8DD7-4E6A-A4B6-BD338AC24EFB}"/>
          </ac:spMkLst>
        </pc:spChg>
        <pc:spChg chg="mod">
          <ac:chgData name="Steve Shellhammer" userId="0e71f22d-ee3e-49c0-82ff-dbc290af8082" providerId="ADAL" clId="{91F447C9-05AC-47E6-97CA-CD71F3F2FF29}" dt="2020-05-29T23:22:06.900" v="5334" actId="20577"/>
          <ac:spMkLst>
            <pc:docMk/>
            <pc:sldMk cId="262680742" sldId="272"/>
            <ac:spMk id="3" creationId="{1C1CAEDA-475D-4B98-A3D4-8D1A9EBC50DE}"/>
          </ac:spMkLst>
        </pc:spChg>
        <pc:spChg chg="add mod">
          <ac:chgData name="Steve Shellhammer" userId="0e71f22d-ee3e-49c0-82ff-dbc290af8082" providerId="ADAL" clId="{91F447C9-05AC-47E6-97CA-CD71F3F2FF29}" dt="2020-05-29T23:22:20.226" v="5336" actId="1076"/>
          <ac:spMkLst>
            <pc:docMk/>
            <pc:sldMk cId="262680742" sldId="272"/>
            <ac:spMk id="7" creationId="{2616198B-8377-4A18-874B-62FA85FCD322}"/>
          </ac:spMkLst>
        </pc:spChg>
      </pc:sldChg>
    </pc:docChg>
  </pc:docChgLst>
  <pc:docChgLst>
    <pc:chgData name="Steve Shellhammer" userId="0e71f22d-ee3e-49c0-82ff-dbc290af8082" providerId="ADAL" clId="{50032826-50F4-4F38-8111-0ABDE5F5517E}"/>
    <pc:docChg chg="custSel addSld delSld modSld">
      <pc:chgData name="Steve Shellhammer" userId="0e71f22d-ee3e-49c0-82ff-dbc290af8082" providerId="ADAL" clId="{50032826-50F4-4F38-8111-0ABDE5F5517E}" dt="2020-03-07T01:14:55.624" v="953" actId="207"/>
      <pc:docMkLst>
        <pc:docMk/>
      </pc:docMkLst>
      <pc:sldChg chg="modSp">
        <pc:chgData name="Steve Shellhammer" userId="0e71f22d-ee3e-49c0-82ff-dbc290af8082" providerId="ADAL" clId="{50032826-50F4-4F38-8111-0ABDE5F5517E}" dt="2020-03-07T01:14:55.624" v="953" actId="207"/>
        <pc:sldMkLst>
          <pc:docMk/>
          <pc:sldMk cId="2509172249" sldId="392"/>
        </pc:sldMkLst>
        <pc:spChg chg="mod">
          <ac:chgData name="Steve Shellhammer" userId="0e71f22d-ee3e-49c0-82ff-dbc290af8082" providerId="ADAL" clId="{50032826-50F4-4F38-8111-0ABDE5F5517E}" dt="2020-03-07T01:14:55.624" v="953" actId="207"/>
          <ac:spMkLst>
            <pc:docMk/>
            <pc:sldMk cId="2509172249" sldId="392"/>
            <ac:spMk id="3" creationId="{8DB1D60F-DD53-43E5-869A-A7FBD993D54D}"/>
          </ac:spMkLst>
        </pc:spChg>
      </pc:sldChg>
      <pc:sldChg chg="modSp">
        <pc:chgData name="Steve Shellhammer" userId="0e71f22d-ee3e-49c0-82ff-dbc290af8082" providerId="ADAL" clId="{50032826-50F4-4F38-8111-0ABDE5F5517E}" dt="2020-03-07T01:05:03.510" v="0" actId="14100"/>
        <pc:sldMkLst>
          <pc:docMk/>
          <pc:sldMk cId="4013794987" sldId="393"/>
        </pc:sldMkLst>
        <pc:spChg chg="mod">
          <ac:chgData name="Steve Shellhammer" userId="0e71f22d-ee3e-49c0-82ff-dbc290af8082" providerId="ADAL" clId="{50032826-50F4-4F38-8111-0ABDE5F5517E}" dt="2020-03-07T01:05:03.510" v="0" actId="14100"/>
          <ac:spMkLst>
            <pc:docMk/>
            <pc:sldMk cId="4013794987" sldId="393"/>
            <ac:spMk id="3" creationId="{C24FC809-F7AC-4957-BD9C-78B0321DEC87}"/>
          </ac:spMkLst>
        </pc:spChg>
      </pc:sldChg>
      <pc:sldChg chg="modSp">
        <pc:chgData name="Steve Shellhammer" userId="0e71f22d-ee3e-49c0-82ff-dbc290af8082" providerId="ADAL" clId="{50032826-50F4-4F38-8111-0ABDE5F5517E}" dt="2020-03-07T01:07:16.089" v="6" actId="1076"/>
        <pc:sldMkLst>
          <pc:docMk/>
          <pc:sldMk cId="2754618652" sldId="395"/>
        </pc:sldMkLst>
        <pc:spChg chg="mod">
          <ac:chgData name="Steve Shellhammer" userId="0e71f22d-ee3e-49c0-82ff-dbc290af8082" providerId="ADAL" clId="{50032826-50F4-4F38-8111-0ABDE5F5517E}" dt="2020-03-07T01:07:16.089" v="6" actId="1076"/>
          <ac:spMkLst>
            <pc:docMk/>
            <pc:sldMk cId="2754618652" sldId="395"/>
            <ac:spMk id="8" creationId="{0F04C629-CBB6-4C1D-A3B4-5BCD3E39AACB}"/>
          </ac:spMkLst>
        </pc:spChg>
      </pc:sldChg>
      <pc:sldChg chg="modSp">
        <pc:chgData name="Steve Shellhammer" userId="0e71f22d-ee3e-49c0-82ff-dbc290af8082" providerId="ADAL" clId="{50032826-50F4-4F38-8111-0ABDE5F5517E}" dt="2020-03-07T01:08:36.774" v="108" actId="207"/>
        <pc:sldMkLst>
          <pc:docMk/>
          <pc:sldMk cId="1669721876" sldId="396"/>
        </pc:sldMkLst>
        <pc:spChg chg="mod">
          <ac:chgData name="Steve Shellhammer" userId="0e71f22d-ee3e-49c0-82ff-dbc290af8082" providerId="ADAL" clId="{50032826-50F4-4F38-8111-0ABDE5F5517E}" dt="2020-03-07T01:08:36.774" v="108" actId="207"/>
          <ac:spMkLst>
            <pc:docMk/>
            <pc:sldMk cId="1669721876" sldId="396"/>
            <ac:spMk id="3" creationId="{6BDFCA3A-4C51-4349-8938-7DB0856B8447}"/>
          </ac:spMkLst>
        </pc:spChg>
      </pc:sldChg>
      <pc:sldChg chg="modSp">
        <pc:chgData name="Steve Shellhammer" userId="0e71f22d-ee3e-49c0-82ff-dbc290af8082" providerId="ADAL" clId="{50032826-50F4-4F38-8111-0ABDE5F5517E}" dt="2020-03-07T01:09:08.026" v="165" actId="20577"/>
        <pc:sldMkLst>
          <pc:docMk/>
          <pc:sldMk cId="3311635394" sldId="397"/>
        </pc:sldMkLst>
        <pc:spChg chg="mod">
          <ac:chgData name="Steve Shellhammer" userId="0e71f22d-ee3e-49c0-82ff-dbc290af8082" providerId="ADAL" clId="{50032826-50F4-4F38-8111-0ABDE5F5517E}" dt="2020-03-07T01:09:08.026" v="165" actId="20577"/>
          <ac:spMkLst>
            <pc:docMk/>
            <pc:sldMk cId="3311635394" sldId="397"/>
            <ac:spMk id="3" creationId="{DCBFEDDD-1D02-427E-BC8D-58FC2A4252DC}"/>
          </ac:spMkLst>
        </pc:spChg>
      </pc:sldChg>
      <pc:sldChg chg="modSp">
        <pc:chgData name="Steve Shellhammer" userId="0e71f22d-ee3e-49c0-82ff-dbc290af8082" providerId="ADAL" clId="{50032826-50F4-4F38-8111-0ABDE5F5517E}" dt="2020-03-07T01:09:50.803" v="235" actId="20577"/>
        <pc:sldMkLst>
          <pc:docMk/>
          <pc:sldMk cId="4204041170" sldId="398"/>
        </pc:sldMkLst>
        <pc:spChg chg="mod">
          <ac:chgData name="Steve Shellhammer" userId="0e71f22d-ee3e-49c0-82ff-dbc290af8082" providerId="ADAL" clId="{50032826-50F4-4F38-8111-0ABDE5F5517E}" dt="2020-03-07T01:09:27.385" v="171" actId="20577"/>
          <ac:spMkLst>
            <pc:docMk/>
            <pc:sldMk cId="4204041170" sldId="398"/>
            <ac:spMk id="2" creationId="{7BC7F2F3-5925-4770-86EC-ACA0F47D9820}"/>
          </ac:spMkLst>
        </pc:spChg>
        <pc:spChg chg="mod">
          <ac:chgData name="Steve Shellhammer" userId="0e71f22d-ee3e-49c0-82ff-dbc290af8082" providerId="ADAL" clId="{50032826-50F4-4F38-8111-0ABDE5F5517E}" dt="2020-03-07T01:09:50.803" v="235" actId="20577"/>
          <ac:spMkLst>
            <pc:docMk/>
            <pc:sldMk cId="4204041170" sldId="398"/>
            <ac:spMk id="3" creationId="{C765F7F9-5955-43DC-8FB2-CA1AC247C681}"/>
          </ac:spMkLst>
        </pc:spChg>
        <pc:picChg chg="mod">
          <ac:chgData name="Steve Shellhammer" userId="0e71f22d-ee3e-49c0-82ff-dbc290af8082" providerId="ADAL" clId="{50032826-50F4-4F38-8111-0ABDE5F5517E}" dt="2020-03-07T01:09:33.185" v="172" actId="1076"/>
          <ac:picMkLst>
            <pc:docMk/>
            <pc:sldMk cId="4204041170" sldId="398"/>
            <ac:picMk id="7" creationId="{168CC438-8498-4673-9020-D5AE4EFF4CD1}"/>
          </ac:picMkLst>
        </pc:picChg>
      </pc:sldChg>
      <pc:sldChg chg="addSp modSp">
        <pc:chgData name="Steve Shellhammer" userId="0e71f22d-ee3e-49c0-82ff-dbc290af8082" providerId="ADAL" clId="{50032826-50F4-4F38-8111-0ABDE5F5517E}" dt="2020-03-07T01:12:16.929" v="478" actId="1076"/>
        <pc:sldMkLst>
          <pc:docMk/>
          <pc:sldMk cId="544547177" sldId="399"/>
        </pc:sldMkLst>
        <pc:spChg chg="mod">
          <ac:chgData name="Steve Shellhammer" userId="0e71f22d-ee3e-49c0-82ff-dbc290af8082" providerId="ADAL" clId="{50032826-50F4-4F38-8111-0ABDE5F5517E}" dt="2020-03-07T01:12:06.030" v="474" actId="14100"/>
          <ac:spMkLst>
            <pc:docMk/>
            <pc:sldMk cId="544547177" sldId="399"/>
            <ac:spMk id="2" creationId="{AC15A5E5-5186-415F-A07A-F8E193927A52}"/>
          </ac:spMkLst>
        </pc:spChg>
        <pc:spChg chg="mod">
          <ac:chgData name="Steve Shellhammer" userId="0e71f22d-ee3e-49c0-82ff-dbc290af8082" providerId="ADAL" clId="{50032826-50F4-4F38-8111-0ABDE5F5517E}" dt="2020-03-07T01:12:08.358" v="475" actId="1076"/>
          <ac:spMkLst>
            <pc:docMk/>
            <pc:sldMk cId="544547177" sldId="399"/>
            <ac:spMk id="3" creationId="{F800DA90-A8EB-45D8-BB40-BBE5DBAC8B42}"/>
          </ac:spMkLst>
        </pc:spChg>
        <pc:spChg chg="mod">
          <ac:chgData name="Steve Shellhammer" userId="0e71f22d-ee3e-49c0-82ff-dbc290af8082" providerId="ADAL" clId="{50032826-50F4-4F38-8111-0ABDE5F5517E}" dt="2020-03-07T01:12:11.576" v="476" actId="1076"/>
          <ac:spMkLst>
            <pc:docMk/>
            <pc:sldMk cId="544547177" sldId="399"/>
            <ac:spMk id="7" creationId="{84156835-FE2C-4990-BF21-034467A386F5}"/>
          </ac:spMkLst>
        </pc:spChg>
        <pc:spChg chg="add mod">
          <ac:chgData name="Steve Shellhammer" userId="0e71f22d-ee3e-49c0-82ff-dbc290af8082" providerId="ADAL" clId="{50032826-50F4-4F38-8111-0ABDE5F5517E}" dt="2020-03-07T01:12:16.929" v="478" actId="1076"/>
          <ac:spMkLst>
            <pc:docMk/>
            <pc:sldMk cId="544547177" sldId="399"/>
            <ac:spMk id="8" creationId="{6FD83811-733A-42C1-ACE9-BE85F85749FC}"/>
          </ac:spMkLst>
        </pc:spChg>
      </pc:sldChg>
      <pc:sldChg chg="modSp">
        <pc:chgData name="Steve Shellhammer" userId="0e71f22d-ee3e-49c0-82ff-dbc290af8082" providerId="ADAL" clId="{50032826-50F4-4F38-8111-0ABDE5F5517E}" dt="2020-03-07T01:12:32.736" v="480" actId="6549"/>
        <pc:sldMkLst>
          <pc:docMk/>
          <pc:sldMk cId="1728368622" sldId="400"/>
        </pc:sldMkLst>
        <pc:spChg chg="mod">
          <ac:chgData name="Steve Shellhammer" userId="0e71f22d-ee3e-49c0-82ff-dbc290af8082" providerId="ADAL" clId="{50032826-50F4-4F38-8111-0ABDE5F5517E}" dt="2020-03-07T01:12:32.736" v="480" actId="6549"/>
          <ac:spMkLst>
            <pc:docMk/>
            <pc:sldMk cId="1728368622" sldId="400"/>
            <ac:spMk id="3" creationId="{71DE74ED-242D-4176-921D-3B7E86F018DE}"/>
          </ac:spMkLst>
        </pc:spChg>
      </pc:sldChg>
      <pc:sldChg chg="modSp add del">
        <pc:chgData name="Steve Shellhammer" userId="0e71f22d-ee3e-49c0-82ff-dbc290af8082" providerId="ADAL" clId="{50032826-50F4-4F38-8111-0ABDE5F5517E}" dt="2020-03-07T01:12:25.726" v="479" actId="47"/>
        <pc:sldMkLst>
          <pc:docMk/>
          <pc:sldMk cId="2557792513" sldId="402"/>
        </pc:sldMkLst>
        <pc:spChg chg="mod">
          <ac:chgData name="Steve Shellhammer" userId="0e71f22d-ee3e-49c0-82ff-dbc290af8082" providerId="ADAL" clId="{50032826-50F4-4F38-8111-0ABDE5F5517E}" dt="2020-03-07T01:11:58.788" v="473" actId="14100"/>
          <ac:spMkLst>
            <pc:docMk/>
            <pc:sldMk cId="2557792513" sldId="402"/>
            <ac:spMk id="3" creationId="{B27F3031-CC3E-43E3-B731-888A9402812B}"/>
          </ac:spMkLst>
        </pc:spChg>
      </pc:sldChg>
    </pc:docChg>
  </pc:docChgLst>
  <pc:docChgLst>
    <pc:chgData name="Steve Shellhammer" userId="0e71f22d-ee3e-49c0-82ff-dbc290af8082" providerId="ADAL" clId="{8CCB6F3D-2AF8-4375-85B5-3960B4592D3C}"/>
    <pc:docChg chg="modSld">
      <pc:chgData name="Steve Shellhammer" userId="0e71f22d-ee3e-49c0-82ff-dbc290af8082" providerId="ADAL" clId="{8CCB6F3D-2AF8-4375-85B5-3960B4592D3C}" dt="2019-09-04T00:08:44.726" v="99" actId="20577"/>
      <pc:docMkLst>
        <pc:docMk/>
      </pc:docMkLst>
      <pc:sldChg chg="modSp">
        <pc:chgData name="Steve Shellhammer" userId="0e71f22d-ee3e-49c0-82ff-dbc290af8082" providerId="ADAL" clId="{8CCB6F3D-2AF8-4375-85B5-3960B4592D3C}" dt="2019-09-04T00:08:44.726" v="99" actId="20577"/>
        <pc:sldMkLst>
          <pc:docMk/>
          <pc:sldMk cId="1389275643" sldId="318"/>
        </pc:sldMkLst>
        <pc:spChg chg="mod">
          <ac:chgData name="Steve Shellhammer" userId="0e71f22d-ee3e-49c0-82ff-dbc290af8082" providerId="ADAL" clId="{8CCB6F3D-2AF8-4375-85B5-3960B4592D3C}" dt="2019-09-04T00:08:44.726" v="99" actId="20577"/>
          <ac:spMkLst>
            <pc:docMk/>
            <pc:sldMk cId="1389275643" sldId="318"/>
            <ac:spMk id="3" creationId="{541CE8C7-E044-4DEE-A730-25E57DF638D2}"/>
          </ac:spMkLst>
        </pc:spChg>
      </pc:sldChg>
      <pc:sldChg chg="modSp">
        <pc:chgData name="Steve Shellhammer" userId="0e71f22d-ee3e-49c0-82ff-dbc290af8082" providerId="ADAL" clId="{8CCB6F3D-2AF8-4375-85B5-3960B4592D3C}" dt="2019-09-04T00:06:42.547" v="65" actId="20577"/>
        <pc:sldMkLst>
          <pc:docMk/>
          <pc:sldMk cId="2917056023" sldId="341"/>
        </pc:sldMkLst>
        <pc:spChg chg="mod">
          <ac:chgData name="Steve Shellhammer" userId="0e71f22d-ee3e-49c0-82ff-dbc290af8082" providerId="ADAL" clId="{8CCB6F3D-2AF8-4375-85B5-3960B4592D3C}" dt="2019-09-04T00:06:42.547" v="65" actId="20577"/>
          <ac:spMkLst>
            <pc:docMk/>
            <pc:sldMk cId="2917056023" sldId="341"/>
            <ac:spMk id="3" creationId="{72889B7D-1EC8-43CF-95FD-43A5680B9003}"/>
          </ac:spMkLst>
        </pc:spChg>
      </pc:sldChg>
      <pc:sldChg chg="modSp">
        <pc:chgData name="Steve Shellhammer" userId="0e71f22d-ee3e-49c0-82ff-dbc290af8082" providerId="ADAL" clId="{8CCB6F3D-2AF8-4375-85B5-3960B4592D3C}" dt="2019-09-04T00:07:01.575" v="66" actId="20577"/>
        <pc:sldMkLst>
          <pc:docMk/>
          <pc:sldMk cId="2276407910" sldId="342"/>
        </pc:sldMkLst>
        <pc:spChg chg="mod">
          <ac:chgData name="Steve Shellhammer" userId="0e71f22d-ee3e-49c0-82ff-dbc290af8082" providerId="ADAL" clId="{8CCB6F3D-2AF8-4375-85B5-3960B4592D3C}" dt="2019-09-04T00:07:01.575" v="66" actId="20577"/>
          <ac:spMkLst>
            <pc:docMk/>
            <pc:sldMk cId="2276407910" sldId="342"/>
            <ac:spMk id="3" creationId="{FE0E73A2-7AED-4E42-A385-64B0109BB730}"/>
          </ac:spMkLst>
        </pc:spChg>
      </pc:sldChg>
    </pc:docChg>
  </pc:docChgLst>
  <pc:docChgLst>
    <pc:chgData name="Steve Shellhammer" userId="0e71f22d-ee3e-49c0-82ff-dbc290af8082" providerId="ADAL" clId="{D44210E6-1C18-4880-829E-69962B86626A}"/>
    <pc:docChg chg="undo redo custSel addSld delSld modSld">
      <pc:chgData name="Steve Shellhammer" userId="0e71f22d-ee3e-49c0-82ff-dbc290af8082" providerId="ADAL" clId="{D44210E6-1C18-4880-829E-69962B86626A}" dt="2019-12-05T19:55:19.813" v="8073" actId="20577"/>
      <pc:docMkLst>
        <pc:docMk/>
      </pc:docMkLst>
      <pc:sldChg chg="modSp">
        <pc:chgData name="Steve Shellhammer" userId="0e71f22d-ee3e-49c0-82ff-dbc290af8082" providerId="ADAL" clId="{D44210E6-1C18-4880-829E-69962B86626A}" dt="2019-12-04T21:03:30.328" v="113" actId="108"/>
        <pc:sldMkLst>
          <pc:docMk/>
          <pc:sldMk cId="0" sldId="256"/>
        </pc:sldMkLst>
        <pc:spChg chg="mod">
          <ac:chgData name="Steve Shellhammer" userId="0e71f22d-ee3e-49c0-82ff-dbc290af8082" providerId="ADAL" clId="{D44210E6-1C18-4880-829E-69962B86626A}" dt="2019-12-04T21:00:00.488" v="50" actId="20577"/>
          <ac:spMkLst>
            <pc:docMk/>
            <pc:sldMk cId="0" sldId="256"/>
            <ac:spMk id="3073" creationId="{00000000-0000-0000-0000-000000000000}"/>
          </ac:spMkLst>
        </pc:spChg>
        <pc:spChg chg="mod">
          <ac:chgData name="Steve Shellhammer" userId="0e71f22d-ee3e-49c0-82ff-dbc290af8082" providerId="ADAL" clId="{D44210E6-1C18-4880-829E-69962B86626A}" dt="2019-12-04T21:00:13.852" v="52" actId="20577"/>
          <ac:spMkLst>
            <pc:docMk/>
            <pc:sldMk cId="0" sldId="256"/>
            <ac:spMk id="3074" creationId="{00000000-0000-0000-0000-000000000000}"/>
          </ac:spMkLst>
        </pc:spChg>
        <pc:graphicFrameChg chg="mod modGraphic">
          <ac:chgData name="Steve Shellhammer" userId="0e71f22d-ee3e-49c0-82ff-dbc290af8082" providerId="ADAL" clId="{D44210E6-1C18-4880-829E-69962B86626A}" dt="2019-12-04T21:03:30.328" v="113" actId="108"/>
          <ac:graphicFrameMkLst>
            <pc:docMk/>
            <pc:sldMk cId="0" sldId="256"/>
            <ac:graphicFrameMk id="10" creationId="{3F6212D1-8976-466D-B094-E401DB86E491}"/>
          </ac:graphicFrameMkLst>
        </pc:graphicFrameChg>
      </pc:sldChg>
      <pc:sldChg chg="del">
        <pc:chgData name="Steve Shellhammer" userId="0e71f22d-ee3e-49c0-82ff-dbc290af8082" providerId="ADAL" clId="{D44210E6-1C18-4880-829E-69962B86626A}" dt="2019-12-05T19:43:19.212" v="8047" actId="47"/>
        <pc:sldMkLst>
          <pc:docMk/>
          <pc:sldMk cId="3949099935" sldId="367"/>
        </pc:sldMkLst>
      </pc:sldChg>
      <pc:sldChg chg="del">
        <pc:chgData name="Steve Shellhammer" userId="0e71f22d-ee3e-49c0-82ff-dbc290af8082" providerId="ADAL" clId="{D44210E6-1C18-4880-829E-69962B86626A}" dt="2019-12-05T19:43:19.212" v="8047" actId="47"/>
        <pc:sldMkLst>
          <pc:docMk/>
          <pc:sldMk cId="3807055845" sldId="368"/>
        </pc:sldMkLst>
      </pc:sldChg>
      <pc:sldChg chg="del">
        <pc:chgData name="Steve Shellhammer" userId="0e71f22d-ee3e-49c0-82ff-dbc290af8082" providerId="ADAL" clId="{D44210E6-1C18-4880-829E-69962B86626A}" dt="2019-12-05T19:43:19.212" v="8047" actId="47"/>
        <pc:sldMkLst>
          <pc:docMk/>
          <pc:sldMk cId="3432406453" sldId="369"/>
        </pc:sldMkLst>
      </pc:sldChg>
      <pc:sldChg chg="del">
        <pc:chgData name="Steve Shellhammer" userId="0e71f22d-ee3e-49c0-82ff-dbc290af8082" providerId="ADAL" clId="{D44210E6-1C18-4880-829E-69962B86626A}" dt="2019-12-05T19:43:19.212" v="8047" actId="47"/>
        <pc:sldMkLst>
          <pc:docMk/>
          <pc:sldMk cId="3540099135" sldId="370"/>
        </pc:sldMkLst>
      </pc:sldChg>
      <pc:sldChg chg="del">
        <pc:chgData name="Steve Shellhammer" userId="0e71f22d-ee3e-49c0-82ff-dbc290af8082" providerId="ADAL" clId="{D44210E6-1C18-4880-829E-69962B86626A}" dt="2019-12-05T19:43:19.212" v="8047" actId="47"/>
        <pc:sldMkLst>
          <pc:docMk/>
          <pc:sldMk cId="2935054145" sldId="372"/>
        </pc:sldMkLst>
      </pc:sldChg>
      <pc:sldChg chg="del">
        <pc:chgData name="Steve Shellhammer" userId="0e71f22d-ee3e-49c0-82ff-dbc290af8082" providerId="ADAL" clId="{D44210E6-1C18-4880-829E-69962B86626A}" dt="2019-12-05T19:43:19.212" v="8047" actId="47"/>
        <pc:sldMkLst>
          <pc:docMk/>
          <pc:sldMk cId="3141500460" sldId="374"/>
        </pc:sldMkLst>
      </pc:sldChg>
      <pc:sldChg chg="del">
        <pc:chgData name="Steve Shellhammer" userId="0e71f22d-ee3e-49c0-82ff-dbc290af8082" providerId="ADAL" clId="{D44210E6-1C18-4880-829E-69962B86626A}" dt="2019-12-05T19:43:19.212" v="8047" actId="47"/>
        <pc:sldMkLst>
          <pc:docMk/>
          <pc:sldMk cId="2663083151" sldId="375"/>
        </pc:sldMkLst>
      </pc:sldChg>
      <pc:sldChg chg="del">
        <pc:chgData name="Steve Shellhammer" userId="0e71f22d-ee3e-49c0-82ff-dbc290af8082" providerId="ADAL" clId="{D44210E6-1C18-4880-829E-69962B86626A}" dt="2019-12-05T19:43:19.212" v="8047" actId="47"/>
        <pc:sldMkLst>
          <pc:docMk/>
          <pc:sldMk cId="4215928000" sldId="376"/>
        </pc:sldMkLst>
      </pc:sldChg>
      <pc:sldChg chg="del">
        <pc:chgData name="Steve Shellhammer" userId="0e71f22d-ee3e-49c0-82ff-dbc290af8082" providerId="ADAL" clId="{D44210E6-1C18-4880-829E-69962B86626A}" dt="2019-12-05T19:43:19.212" v="8047" actId="47"/>
        <pc:sldMkLst>
          <pc:docMk/>
          <pc:sldMk cId="232011994" sldId="377"/>
        </pc:sldMkLst>
      </pc:sldChg>
      <pc:sldChg chg="del">
        <pc:chgData name="Steve Shellhammer" userId="0e71f22d-ee3e-49c0-82ff-dbc290af8082" providerId="ADAL" clId="{D44210E6-1C18-4880-829E-69962B86626A}" dt="2019-12-05T19:43:19.212" v="8047" actId="47"/>
        <pc:sldMkLst>
          <pc:docMk/>
          <pc:sldMk cId="82798294" sldId="378"/>
        </pc:sldMkLst>
      </pc:sldChg>
      <pc:sldChg chg="modSp add">
        <pc:chgData name="Steve Shellhammer" userId="0e71f22d-ee3e-49c0-82ff-dbc290af8082" providerId="ADAL" clId="{D44210E6-1C18-4880-829E-69962B86626A}" dt="2019-12-05T19:55:19.813" v="8073" actId="20577"/>
        <pc:sldMkLst>
          <pc:docMk/>
          <pc:sldMk cId="111429728" sldId="379"/>
        </pc:sldMkLst>
        <pc:spChg chg="mod">
          <ac:chgData name="Steve Shellhammer" userId="0e71f22d-ee3e-49c0-82ff-dbc290af8082" providerId="ADAL" clId="{D44210E6-1C18-4880-829E-69962B86626A}" dt="2019-12-04T21:15:29.431" v="711" actId="14100"/>
          <ac:spMkLst>
            <pc:docMk/>
            <pc:sldMk cId="111429728" sldId="379"/>
            <ac:spMk id="2" creationId="{44960850-F481-42AB-ABEC-51FF7D201332}"/>
          </ac:spMkLst>
        </pc:spChg>
        <pc:spChg chg="mod">
          <ac:chgData name="Steve Shellhammer" userId="0e71f22d-ee3e-49c0-82ff-dbc290af8082" providerId="ADAL" clId="{D44210E6-1C18-4880-829E-69962B86626A}" dt="2019-12-05T19:55:19.813" v="8073" actId="20577"/>
          <ac:spMkLst>
            <pc:docMk/>
            <pc:sldMk cId="111429728" sldId="379"/>
            <ac:spMk id="3" creationId="{9F630F7A-3909-4E45-8C5E-D8371BF89066}"/>
          </ac:spMkLst>
        </pc:spChg>
      </pc:sldChg>
      <pc:sldChg chg="modSp add del">
        <pc:chgData name="Steve Shellhammer" userId="0e71f22d-ee3e-49c0-82ff-dbc290af8082" providerId="ADAL" clId="{D44210E6-1C18-4880-829E-69962B86626A}" dt="2019-12-05T19:43:19.212" v="8047" actId="47"/>
        <pc:sldMkLst>
          <pc:docMk/>
          <pc:sldMk cId="3482315932" sldId="380"/>
        </pc:sldMkLst>
        <pc:spChg chg="mod">
          <ac:chgData name="Steve Shellhammer" userId="0e71f22d-ee3e-49c0-82ff-dbc290af8082" providerId="ADAL" clId="{D44210E6-1C18-4880-829E-69962B86626A}" dt="2019-12-04T21:04:45.234" v="237" actId="20577"/>
          <ac:spMkLst>
            <pc:docMk/>
            <pc:sldMk cId="3482315932" sldId="380"/>
            <ac:spMk id="2" creationId="{A1CD2C23-FB52-4F8E-92AC-4A465FCDFE08}"/>
          </ac:spMkLst>
        </pc:spChg>
      </pc:sldChg>
      <pc:sldChg chg="modSp add">
        <pc:chgData name="Steve Shellhammer" userId="0e71f22d-ee3e-49c0-82ff-dbc290af8082" providerId="ADAL" clId="{D44210E6-1C18-4880-829E-69962B86626A}" dt="2019-12-05T18:42:08.873" v="5264" actId="20577"/>
        <pc:sldMkLst>
          <pc:docMk/>
          <pc:sldMk cId="3243422395" sldId="381"/>
        </pc:sldMkLst>
        <pc:spChg chg="mod">
          <ac:chgData name="Steve Shellhammer" userId="0e71f22d-ee3e-49c0-82ff-dbc290af8082" providerId="ADAL" clId="{D44210E6-1C18-4880-829E-69962B86626A}" dt="2019-12-05T18:42:08.873" v="5264" actId="20577"/>
          <ac:spMkLst>
            <pc:docMk/>
            <pc:sldMk cId="3243422395" sldId="381"/>
            <ac:spMk id="3" creationId="{95F00F21-C9D4-41E9-8AE4-5CB8F3844943}"/>
          </ac:spMkLst>
        </pc:spChg>
      </pc:sldChg>
      <pc:sldChg chg="addSp delSp modSp add">
        <pc:chgData name="Steve Shellhammer" userId="0e71f22d-ee3e-49c0-82ff-dbc290af8082" providerId="ADAL" clId="{D44210E6-1C18-4880-829E-69962B86626A}" dt="2019-12-04T21:45:24.775" v="2363" actId="14100"/>
        <pc:sldMkLst>
          <pc:docMk/>
          <pc:sldMk cId="920500090" sldId="382"/>
        </pc:sldMkLst>
        <pc:spChg chg="mod">
          <ac:chgData name="Steve Shellhammer" userId="0e71f22d-ee3e-49c0-82ff-dbc290af8082" providerId="ADAL" clId="{D44210E6-1C18-4880-829E-69962B86626A}" dt="2019-12-04T21:26:46.619" v="1148" actId="1076"/>
          <ac:spMkLst>
            <pc:docMk/>
            <pc:sldMk cId="920500090" sldId="382"/>
            <ac:spMk id="2" creationId="{97B0DB30-2808-4BA2-A734-6C6C0520827F}"/>
          </ac:spMkLst>
        </pc:spChg>
        <pc:spChg chg="mod">
          <ac:chgData name="Steve Shellhammer" userId="0e71f22d-ee3e-49c0-82ff-dbc290af8082" providerId="ADAL" clId="{D44210E6-1C18-4880-829E-69962B86626A}" dt="2019-12-04T21:45:24.775" v="2363" actId="14100"/>
          <ac:spMkLst>
            <pc:docMk/>
            <pc:sldMk cId="920500090" sldId="382"/>
            <ac:spMk id="3" creationId="{E29DF393-C5C2-44C8-9072-727FD696D90E}"/>
          </ac:spMkLst>
        </pc:spChg>
        <pc:spChg chg="mod topLvl">
          <ac:chgData name="Steve Shellhammer" userId="0e71f22d-ee3e-49c0-82ff-dbc290af8082" providerId="ADAL" clId="{D44210E6-1C18-4880-829E-69962B86626A}" dt="2019-12-04T21:45:13.403" v="2361" actId="164"/>
          <ac:spMkLst>
            <pc:docMk/>
            <pc:sldMk cId="920500090" sldId="382"/>
            <ac:spMk id="16" creationId="{0ABC6C59-AE2E-4903-8482-EB877E79BA52}"/>
          </ac:spMkLst>
        </pc:spChg>
        <pc:spChg chg="mod topLvl">
          <ac:chgData name="Steve Shellhammer" userId="0e71f22d-ee3e-49c0-82ff-dbc290af8082" providerId="ADAL" clId="{D44210E6-1C18-4880-829E-69962B86626A}" dt="2019-12-04T21:45:13.403" v="2361" actId="164"/>
          <ac:spMkLst>
            <pc:docMk/>
            <pc:sldMk cId="920500090" sldId="382"/>
            <ac:spMk id="18" creationId="{DA88F9D7-4070-43A7-82E8-FA59B350E2CD}"/>
          </ac:spMkLst>
        </pc:spChg>
        <pc:grpChg chg="add del mod">
          <ac:chgData name="Steve Shellhammer" userId="0e71f22d-ee3e-49c0-82ff-dbc290af8082" providerId="ADAL" clId="{D44210E6-1C18-4880-829E-69962B86626A}" dt="2019-12-04T21:25:34.279" v="1127" actId="478"/>
          <ac:grpSpMkLst>
            <pc:docMk/>
            <pc:sldMk cId="920500090" sldId="382"/>
            <ac:grpSpMk id="7" creationId="{A5D1C941-E9A4-4489-91F6-0120C8B345B8}"/>
          </ac:grpSpMkLst>
        </pc:grpChg>
        <pc:grpChg chg="add del mod">
          <ac:chgData name="Steve Shellhammer" userId="0e71f22d-ee3e-49c0-82ff-dbc290af8082" providerId="ADAL" clId="{D44210E6-1C18-4880-829E-69962B86626A}" dt="2019-12-04T21:44:57.279" v="2357" actId="165"/>
          <ac:grpSpMkLst>
            <pc:docMk/>
            <pc:sldMk cId="920500090" sldId="382"/>
            <ac:grpSpMk id="13" creationId="{FA596AC2-09FE-4177-9BD9-4C1160842A5C}"/>
          </ac:grpSpMkLst>
        </pc:grpChg>
        <pc:grpChg chg="add mod">
          <ac:chgData name="Steve Shellhammer" userId="0e71f22d-ee3e-49c0-82ff-dbc290af8082" providerId="ADAL" clId="{D44210E6-1C18-4880-829E-69962B86626A}" dt="2019-12-04T21:45:13.403" v="2361" actId="164"/>
          <ac:grpSpMkLst>
            <pc:docMk/>
            <pc:sldMk cId="920500090" sldId="382"/>
            <ac:grpSpMk id="19" creationId="{5A15E5F7-6977-493E-A4A9-7AEACAC41C59}"/>
          </ac:grpSpMkLst>
        </pc:grpChg>
        <pc:picChg chg="mod topLvl">
          <ac:chgData name="Steve Shellhammer" userId="0e71f22d-ee3e-49c0-82ff-dbc290af8082" providerId="ADAL" clId="{D44210E6-1C18-4880-829E-69962B86626A}" dt="2019-12-04T21:45:13.403" v="2361" actId="164"/>
          <ac:picMkLst>
            <pc:docMk/>
            <pc:sldMk cId="920500090" sldId="382"/>
            <ac:picMk id="14" creationId="{FBA0EAE7-F95A-4219-B7B8-AC31889771EF}"/>
          </ac:picMkLst>
        </pc:picChg>
        <pc:cxnChg chg="mod topLvl">
          <ac:chgData name="Steve Shellhammer" userId="0e71f22d-ee3e-49c0-82ff-dbc290af8082" providerId="ADAL" clId="{D44210E6-1C18-4880-829E-69962B86626A}" dt="2019-12-04T21:45:13.403" v="2361" actId="164"/>
          <ac:cxnSpMkLst>
            <pc:docMk/>
            <pc:sldMk cId="920500090" sldId="382"/>
            <ac:cxnSpMk id="15" creationId="{E2BDE59F-E675-4834-9097-8D2F71F0F809}"/>
          </ac:cxnSpMkLst>
        </pc:cxnChg>
        <pc:cxnChg chg="mod topLvl">
          <ac:chgData name="Steve Shellhammer" userId="0e71f22d-ee3e-49c0-82ff-dbc290af8082" providerId="ADAL" clId="{D44210E6-1C18-4880-829E-69962B86626A}" dt="2019-12-04T21:45:13.403" v="2361" actId="164"/>
          <ac:cxnSpMkLst>
            <pc:docMk/>
            <pc:sldMk cId="920500090" sldId="382"/>
            <ac:cxnSpMk id="17" creationId="{2664A690-71F8-4E85-965D-4BF15A2F2651}"/>
          </ac:cxnSpMkLst>
        </pc:cxnChg>
      </pc:sldChg>
      <pc:sldChg chg="modSp add">
        <pc:chgData name="Steve Shellhammer" userId="0e71f22d-ee3e-49c0-82ff-dbc290af8082" providerId="ADAL" clId="{D44210E6-1C18-4880-829E-69962B86626A}" dt="2019-12-04T21:59:20.353" v="3380" actId="14100"/>
        <pc:sldMkLst>
          <pc:docMk/>
          <pc:sldMk cId="3240447151" sldId="383"/>
        </pc:sldMkLst>
        <pc:spChg chg="mod">
          <ac:chgData name="Steve Shellhammer" userId="0e71f22d-ee3e-49c0-82ff-dbc290af8082" providerId="ADAL" clId="{D44210E6-1C18-4880-829E-69962B86626A}" dt="2019-12-04T21:43:46.559" v="2307" actId="14100"/>
          <ac:spMkLst>
            <pc:docMk/>
            <pc:sldMk cId="3240447151" sldId="383"/>
            <ac:spMk id="2" creationId="{7DFFDA1F-DA17-469B-88A2-C3F23C469B5D}"/>
          </ac:spMkLst>
        </pc:spChg>
        <pc:spChg chg="mod">
          <ac:chgData name="Steve Shellhammer" userId="0e71f22d-ee3e-49c0-82ff-dbc290af8082" providerId="ADAL" clId="{D44210E6-1C18-4880-829E-69962B86626A}" dt="2019-12-04T21:59:20.353" v="3380" actId="14100"/>
          <ac:spMkLst>
            <pc:docMk/>
            <pc:sldMk cId="3240447151" sldId="383"/>
            <ac:spMk id="3" creationId="{DC9C0FAE-E4D1-4331-B411-07E805D562EA}"/>
          </ac:spMkLst>
        </pc:spChg>
      </pc:sldChg>
      <pc:sldChg chg="addSp delSp modSp add">
        <pc:chgData name="Steve Shellhammer" userId="0e71f22d-ee3e-49c0-82ff-dbc290af8082" providerId="ADAL" clId="{D44210E6-1C18-4880-829E-69962B86626A}" dt="2019-12-05T18:31:36.422" v="4591" actId="20577"/>
        <pc:sldMkLst>
          <pc:docMk/>
          <pc:sldMk cId="738106659" sldId="384"/>
        </pc:sldMkLst>
        <pc:spChg chg="mod">
          <ac:chgData name="Steve Shellhammer" userId="0e71f22d-ee3e-49c0-82ff-dbc290af8082" providerId="ADAL" clId="{D44210E6-1C18-4880-829E-69962B86626A}" dt="2019-12-04T22:06:17.316" v="3486" actId="14100"/>
          <ac:spMkLst>
            <pc:docMk/>
            <pc:sldMk cId="738106659" sldId="384"/>
            <ac:spMk id="2" creationId="{8A567F74-904E-4AEA-A9FE-DF180D2EDAE7}"/>
          </ac:spMkLst>
        </pc:spChg>
        <pc:spChg chg="del">
          <ac:chgData name="Steve Shellhammer" userId="0e71f22d-ee3e-49c0-82ff-dbc290af8082" providerId="ADAL" clId="{D44210E6-1C18-4880-829E-69962B86626A}" dt="2019-12-04T21:46:56.675" v="2403" actId="3680"/>
          <ac:spMkLst>
            <pc:docMk/>
            <pc:sldMk cId="738106659" sldId="384"/>
            <ac:spMk id="3" creationId="{D98BBFC1-1F13-48F8-BC38-C694549C0748}"/>
          </ac:spMkLst>
        </pc:spChg>
        <pc:graphicFrameChg chg="add mod ord modGraphic">
          <ac:chgData name="Steve Shellhammer" userId="0e71f22d-ee3e-49c0-82ff-dbc290af8082" providerId="ADAL" clId="{D44210E6-1C18-4880-829E-69962B86626A}" dt="2019-12-05T18:31:36.422" v="4591" actId="20577"/>
          <ac:graphicFrameMkLst>
            <pc:docMk/>
            <pc:sldMk cId="738106659" sldId="384"/>
            <ac:graphicFrameMk id="7" creationId="{34463525-B3BF-459C-8CD5-491723ABD839}"/>
          </ac:graphicFrameMkLst>
        </pc:graphicFrameChg>
      </pc:sldChg>
      <pc:sldChg chg="addSp modSp add">
        <pc:chgData name="Steve Shellhammer" userId="0e71f22d-ee3e-49c0-82ff-dbc290af8082" providerId="ADAL" clId="{D44210E6-1C18-4880-829E-69962B86626A}" dt="2019-12-04T22:39:54.903" v="4097" actId="14100"/>
        <pc:sldMkLst>
          <pc:docMk/>
          <pc:sldMk cId="1946426813" sldId="385"/>
        </pc:sldMkLst>
        <pc:spChg chg="mod">
          <ac:chgData name="Steve Shellhammer" userId="0e71f22d-ee3e-49c0-82ff-dbc290af8082" providerId="ADAL" clId="{D44210E6-1C18-4880-829E-69962B86626A}" dt="2019-12-04T22:15:30.929" v="4067" actId="14100"/>
          <ac:spMkLst>
            <pc:docMk/>
            <pc:sldMk cId="1946426813" sldId="385"/>
            <ac:spMk id="2" creationId="{F0E1C21B-1E11-4907-8374-14ED6C93B94B}"/>
          </ac:spMkLst>
        </pc:spChg>
        <pc:spChg chg="mod">
          <ac:chgData name="Steve Shellhammer" userId="0e71f22d-ee3e-49c0-82ff-dbc290af8082" providerId="ADAL" clId="{D44210E6-1C18-4880-829E-69962B86626A}" dt="2019-12-04T22:39:54.903" v="4097" actId="14100"/>
          <ac:spMkLst>
            <pc:docMk/>
            <pc:sldMk cId="1946426813" sldId="385"/>
            <ac:spMk id="3" creationId="{F09AB71F-9341-4BF9-B7E4-2194D572983A}"/>
          </ac:spMkLst>
        </pc:spChg>
        <pc:picChg chg="add mod">
          <ac:chgData name="Steve Shellhammer" userId="0e71f22d-ee3e-49c0-82ff-dbc290af8082" providerId="ADAL" clId="{D44210E6-1C18-4880-829E-69962B86626A}" dt="2019-12-04T22:39:49.458" v="4096" actId="1076"/>
          <ac:picMkLst>
            <pc:docMk/>
            <pc:sldMk cId="1946426813" sldId="385"/>
            <ac:picMk id="7" creationId="{143B3392-336C-4DE3-97A0-E24DCE5800C5}"/>
          </ac:picMkLst>
        </pc:picChg>
      </pc:sldChg>
      <pc:sldChg chg="addSp delSp modSp add">
        <pc:chgData name="Steve Shellhammer" userId="0e71f22d-ee3e-49c0-82ff-dbc290af8082" providerId="ADAL" clId="{D44210E6-1C18-4880-829E-69962B86626A}" dt="2019-12-05T18:32:38.889" v="4630" actId="948"/>
        <pc:sldMkLst>
          <pc:docMk/>
          <pc:sldMk cId="726311006" sldId="386"/>
        </pc:sldMkLst>
        <pc:spChg chg="mod">
          <ac:chgData name="Steve Shellhammer" userId="0e71f22d-ee3e-49c0-82ff-dbc290af8082" providerId="ADAL" clId="{D44210E6-1C18-4880-829E-69962B86626A}" dt="2019-12-05T18:32:21.869" v="4628" actId="14100"/>
          <ac:spMkLst>
            <pc:docMk/>
            <pc:sldMk cId="726311006" sldId="386"/>
            <ac:spMk id="2" creationId="{23081E2F-F00E-478A-B5F2-6D726676147D}"/>
          </ac:spMkLst>
        </pc:spChg>
        <pc:spChg chg="mod">
          <ac:chgData name="Steve Shellhammer" userId="0e71f22d-ee3e-49c0-82ff-dbc290af8082" providerId="ADAL" clId="{D44210E6-1C18-4880-829E-69962B86626A}" dt="2019-12-05T18:32:38.889" v="4630" actId="948"/>
          <ac:spMkLst>
            <pc:docMk/>
            <pc:sldMk cId="726311006" sldId="386"/>
            <ac:spMk id="3" creationId="{6D9CF9F9-F4C5-44B9-9B0D-47811F2F41E6}"/>
          </ac:spMkLst>
        </pc:spChg>
        <pc:picChg chg="add del mod">
          <ac:chgData name="Steve Shellhammer" userId="0e71f22d-ee3e-49c0-82ff-dbc290af8082" providerId="ADAL" clId="{D44210E6-1C18-4880-829E-69962B86626A}" dt="2019-12-04T23:08:48.079" v="4576" actId="478"/>
          <ac:picMkLst>
            <pc:docMk/>
            <pc:sldMk cId="726311006" sldId="386"/>
            <ac:picMk id="7" creationId="{8C16A1DC-9751-4FF8-A4C4-61BE84A79F48}"/>
          </ac:picMkLst>
        </pc:picChg>
        <pc:picChg chg="add mod">
          <ac:chgData name="Steve Shellhammer" userId="0e71f22d-ee3e-49c0-82ff-dbc290af8082" providerId="ADAL" clId="{D44210E6-1C18-4880-829E-69962B86626A}" dt="2019-12-05T18:32:12.169" v="4625" actId="1076"/>
          <ac:picMkLst>
            <pc:docMk/>
            <pc:sldMk cId="726311006" sldId="386"/>
            <ac:picMk id="8" creationId="{89A22869-FA6F-4B97-AEC4-DB6ED572CD03}"/>
          </ac:picMkLst>
        </pc:picChg>
      </pc:sldChg>
      <pc:sldChg chg="modSp add">
        <pc:chgData name="Steve Shellhammer" userId="0e71f22d-ee3e-49c0-82ff-dbc290af8082" providerId="ADAL" clId="{D44210E6-1C18-4880-829E-69962B86626A}" dt="2019-12-05T18:46:25.266" v="5469" actId="14100"/>
        <pc:sldMkLst>
          <pc:docMk/>
          <pc:sldMk cId="230532667" sldId="387"/>
        </pc:sldMkLst>
        <pc:spChg chg="mod">
          <ac:chgData name="Steve Shellhammer" userId="0e71f22d-ee3e-49c0-82ff-dbc290af8082" providerId="ADAL" clId="{D44210E6-1C18-4880-829E-69962B86626A}" dt="2019-12-05T18:46:21.423" v="5468" actId="14100"/>
          <ac:spMkLst>
            <pc:docMk/>
            <pc:sldMk cId="230532667" sldId="387"/>
            <ac:spMk id="2" creationId="{0D692675-5898-4FEC-9993-D1895D993AF8}"/>
          </ac:spMkLst>
        </pc:spChg>
        <pc:spChg chg="mod">
          <ac:chgData name="Steve Shellhammer" userId="0e71f22d-ee3e-49c0-82ff-dbc290af8082" providerId="ADAL" clId="{D44210E6-1C18-4880-829E-69962B86626A}" dt="2019-12-05T18:46:25.266" v="5469" actId="14100"/>
          <ac:spMkLst>
            <pc:docMk/>
            <pc:sldMk cId="230532667" sldId="387"/>
            <ac:spMk id="3" creationId="{9754C71D-0906-4AFC-95F3-E21E6111697E}"/>
          </ac:spMkLst>
        </pc:spChg>
      </pc:sldChg>
      <pc:sldChg chg="modSp add">
        <pc:chgData name="Steve Shellhammer" userId="0e71f22d-ee3e-49c0-82ff-dbc290af8082" providerId="ADAL" clId="{D44210E6-1C18-4880-829E-69962B86626A}" dt="2019-12-05T18:51:09.983" v="6132" actId="14100"/>
        <pc:sldMkLst>
          <pc:docMk/>
          <pc:sldMk cId="1466776284" sldId="388"/>
        </pc:sldMkLst>
        <pc:spChg chg="mod">
          <ac:chgData name="Steve Shellhammer" userId="0e71f22d-ee3e-49c0-82ff-dbc290af8082" providerId="ADAL" clId="{D44210E6-1C18-4880-829E-69962B86626A}" dt="2019-12-05T18:46:40.135" v="5472" actId="14100"/>
          <ac:spMkLst>
            <pc:docMk/>
            <pc:sldMk cId="1466776284" sldId="388"/>
            <ac:spMk id="2" creationId="{676217CD-AD2D-454F-91A5-AE8442CEA0D3}"/>
          </ac:spMkLst>
        </pc:spChg>
        <pc:spChg chg="mod">
          <ac:chgData name="Steve Shellhammer" userId="0e71f22d-ee3e-49c0-82ff-dbc290af8082" providerId="ADAL" clId="{D44210E6-1C18-4880-829E-69962B86626A}" dt="2019-12-05T18:51:09.983" v="6132" actId="14100"/>
          <ac:spMkLst>
            <pc:docMk/>
            <pc:sldMk cId="1466776284" sldId="388"/>
            <ac:spMk id="3" creationId="{056DFA2B-BE3C-45C6-BF7F-8BB793BAE1B2}"/>
          </ac:spMkLst>
        </pc:spChg>
      </pc:sldChg>
      <pc:sldChg chg="addSp delSp modSp add">
        <pc:chgData name="Steve Shellhammer" userId="0e71f22d-ee3e-49c0-82ff-dbc290af8082" providerId="ADAL" clId="{D44210E6-1C18-4880-829E-69962B86626A}" dt="2019-12-05T19:21:30.488" v="6422" actId="1036"/>
        <pc:sldMkLst>
          <pc:docMk/>
          <pc:sldMk cId="2810043758" sldId="389"/>
        </pc:sldMkLst>
        <pc:spChg chg="mod">
          <ac:chgData name="Steve Shellhammer" userId="0e71f22d-ee3e-49c0-82ff-dbc290af8082" providerId="ADAL" clId="{D44210E6-1C18-4880-829E-69962B86626A}" dt="2019-12-05T19:21:17.793" v="6407" actId="14100"/>
          <ac:spMkLst>
            <pc:docMk/>
            <pc:sldMk cId="2810043758" sldId="389"/>
            <ac:spMk id="2" creationId="{688C5077-07A2-4D03-8AE0-674265927776}"/>
          </ac:spMkLst>
        </pc:spChg>
        <pc:spChg chg="mod">
          <ac:chgData name="Steve Shellhammer" userId="0e71f22d-ee3e-49c0-82ff-dbc290af8082" providerId="ADAL" clId="{D44210E6-1C18-4880-829E-69962B86626A}" dt="2019-12-05T19:21:30.488" v="6422" actId="1036"/>
          <ac:spMkLst>
            <pc:docMk/>
            <pc:sldMk cId="2810043758" sldId="389"/>
            <ac:spMk id="3" creationId="{2FD54BCD-0251-4E72-9018-A72922E9EEC1}"/>
          </ac:spMkLst>
        </pc:spChg>
        <pc:picChg chg="add del">
          <ac:chgData name="Steve Shellhammer" userId="0e71f22d-ee3e-49c0-82ff-dbc290af8082" providerId="ADAL" clId="{D44210E6-1C18-4880-829E-69962B86626A}" dt="2019-12-05T19:19:02.927" v="6234" actId="478"/>
          <ac:picMkLst>
            <pc:docMk/>
            <pc:sldMk cId="2810043758" sldId="389"/>
            <ac:picMk id="7" creationId="{BC355EB1-3F15-4CB9-BBE5-A4DD51E03EF3}"/>
          </ac:picMkLst>
        </pc:picChg>
        <pc:picChg chg="add mod">
          <ac:chgData name="Steve Shellhammer" userId="0e71f22d-ee3e-49c0-82ff-dbc290af8082" providerId="ADAL" clId="{D44210E6-1C18-4880-829E-69962B86626A}" dt="2019-12-05T19:21:13.453" v="6406" actId="1076"/>
          <ac:picMkLst>
            <pc:docMk/>
            <pc:sldMk cId="2810043758" sldId="389"/>
            <ac:picMk id="8" creationId="{8B480301-61EA-490B-BEAC-EA1270D13E89}"/>
          </ac:picMkLst>
        </pc:picChg>
      </pc:sldChg>
      <pc:sldChg chg="addSp modSp add">
        <pc:chgData name="Steve Shellhammer" userId="0e71f22d-ee3e-49c0-82ff-dbc290af8082" providerId="ADAL" clId="{D44210E6-1C18-4880-829E-69962B86626A}" dt="2019-12-05T19:52:39.059" v="8048" actId="6549"/>
        <pc:sldMkLst>
          <pc:docMk/>
          <pc:sldMk cId="2841551360" sldId="390"/>
        </pc:sldMkLst>
        <pc:spChg chg="mod">
          <ac:chgData name="Steve Shellhammer" userId="0e71f22d-ee3e-49c0-82ff-dbc290af8082" providerId="ADAL" clId="{D44210E6-1C18-4880-829E-69962B86626A}" dt="2019-12-05T19:52:39.059" v="8048" actId="6549"/>
          <ac:spMkLst>
            <pc:docMk/>
            <pc:sldMk cId="2841551360" sldId="390"/>
            <ac:spMk id="2" creationId="{06FC17FF-0CF5-4C43-AE59-759D5AA7D375}"/>
          </ac:spMkLst>
        </pc:spChg>
        <pc:spChg chg="mod">
          <ac:chgData name="Steve Shellhammer" userId="0e71f22d-ee3e-49c0-82ff-dbc290af8082" providerId="ADAL" clId="{D44210E6-1C18-4880-829E-69962B86626A}" dt="2019-12-05T19:25:43.696" v="6531" actId="14100"/>
          <ac:spMkLst>
            <pc:docMk/>
            <pc:sldMk cId="2841551360" sldId="390"/>
            <ac:spMk id="3" creationId="{141EA135-2344-4E43-A49D-6A282C345792}"/>
          </ac:spMkLst>
        </pc:spChg>
        <pc:picChg chg="add mod">
          <ac:chgData name="Steve Shellhammer" userId="0e71f22d-ee3e-49c0-82ff-dbc290af8082" providerId="ADAL" clId="{D44210E6-1C18-4880-829E-69962B86626A}" dt="2019-12-05T19:25:15.107" v="6486" actId="1076"/>
          <ac:picMkLst>
            <pc:docMk/>
            <pc:sldMk cId="2841551360" sldId="390"/>
            <ac:picMk id="7" creationId="{4DAA659F-FD1C-4196-B5C9-A9260722AB15}"/>
          </ac:picMkLst>
        </pc:picChg>
      </pc:sldChg>
      <pc:sldChg chg="addSp delSp modSp add">
        <pc:chgData name="Steve Shellhammer" userId="0e71f22d-ee3e-49c0-82ff-dbc290af8082" providerId="ADAL" clId="{D44210E6-1C18-4880-829E-69962B86626A}" dt="2019-12-05T19:31:55.965" v="7056" actId="1076"/>
        <pc:sldMkLst>
          <pc:docMk/>
          <pc:sldMk cId="3161206063" sldId="391"/>
        </pc:sldMkLst>
        <pc:spChg chg="mod">
          <ac:chgData name="Steve Shellhammer" userId="0e71f22d-ee3e-49c0-82ff-dbc290af8082" providerId="ADAL" clId="{D44210E6-1C18-4880-829E-69962B86626A}" dt="2019-12-05T19:30:01.177" v="7046" actId="14100"/>
          <ac:spMkLst>
            <pc:docMk/>
            <pc:sldMk cId="3161206063" sldId="391"/>
            <ac:spMk id="2" creationId="{4EB7EBCF-B2DF-471D-9FBB-E415CA351FE6}"/>
          </ac:spMkLst>
        </pc:spChg>
        <pc:spChg chg="mod">
          <ac:chgData name="Steve Shellhammer" userId="0e71f22d-ee3e-49c0-82ff-dbc290af8082" providerId="ADAL" clId="{D44210E6-1C18-4880-829E-69962B86626A}" dt="2019-12-05T19:31:55.965" v="7056" actId="1076"/>
          <ac:spMkLst>
            <pc:docMk/>
            <pc:sldMk cId="3161206063" sldId="391"/>
            <ac:spMk id="3" creationId="{94A16033-8D2D-42D2-98F5-EA8524FAB048}"/>
          </ac:spMkLst>
        </pc:spChg>
        <pc:picChg chg="add del mod">
          <ac:chgData name="Steve Shellhammer" userId="0e71f22d-ee3e-49c0-82ff-dbc290af8082" providerId="ADAL" clId="{D44210E6-1C18-4880-829E-69962B86626A}" dt="2019-12-05T19:30:40.789" v="7051" actId="478"/>
          <ac:picMkLst>
            <pc:docMk/>
            <pc:sldMk cId="3161206063" sldId="391"/>
            <ac:picMk id="7" creationId="{43959747-9F98-4175-BE13-C673EC90EDB2}"/>
          </ac:picMkLst>
        </pc:picChg>
        <pc:picChg chg="add mod">
          <ac:chgData name="Steve Shellhammer" userId="0e71f22d-ee3e-49c0-82ff-dbc290af8082" providerId="ADAL" clId="{D44210E6-1C18-4880-829E-69962B86626A}" dt="2019-12-05T19:31:53.170" v="7055" actId="1076"/>
          <ac:picMkLst>
            <pc:docMk/>
            <pc:sldMk cId="3161206063" sldId="391"/>
            <ac:picMk id="8" creationId="{A63E1D97-E218-4285-BF57-41DBD5BB5790}"/>
          </ac:picMkLst>
        </pc:picChg>
      </pc:sldChg>
      <pc:sldChg chg="addSp delSp modSp add">
        <pc:chgData name="Steve Shellhammer" userId="0e71f22d-ee3e-49c0-82ff-dbc290af8082" providerId="ADAL" clId="{D44210E6-1C18-4880-829E-69962B86626A}" dt="2019-12-05T19:54:42.033" v="8070" actId="1076"/>
        <pc:sldMkLst>
          <pc:docMk/>
          <pc:sldMk cId="3834753638" sldId="392"/>
        </pc:sldMkLst>
        <pc:spChg chg="mod">
          <ac:chgData name="Steve Shellhammer" userId="0e71f22d-ee3e-49c0-82ff-dbc290af8082" providerId="ADAL" clId="{D44210E6-1C18-4880-829E-69962B86626A}" dt="2019-12-05T19:53:00.126" v="8057" actId="20577"/>
          <ac:spMkLst>
            <pc:docMk/>
            <pc:sldMk cId="3834753638" sldId="392"/>
            <ac:spMk id="2" creationId="{4A0E1121-1A3F-4B87-88ED-DDF039691339}"/>
          </ac:spMkLst>
        </pc:spChg>
        <pc:spChg chg="mod">
          <ac:chgData name="Steve Shellhammer" userId="0e71f22d-ee3e-49c0-82ff-dbc290af8082" providerId="ADAL" clId="{D44210E6-1C18-4880-829E-69962B86626A}" dt="2019-12-05T19:53:08.020" v="8065" actId="20577"/>
          <ac:spMkLst>
            <pc:docMk/>
            <pc:sldMk cId="3834753638" sldId="392"/>
            <ac:spMk id="3" creationId="{45A07BC7-AEB0-4429-8789-6D47A9A651E9}"/>
          </ac:spMkLst>
        </pc:spChg>
        <pc:picChg chg="add del mod">
          <ac:chgData name="Steve Shellhammer" userId="0e71f22d-ee3e-49c0-82ff-dbc290af8082" providerId="ADAL" clId="{D44210E6-1C18-4880-829E-69962B86626A}" dt="2019-12-05T19:53:17.689" v="8066" actId="478"/>
          <ac:picMkLst>
            <pc:docMk/>
            <pc:sldMk cId="3834753638" sldId="392"/>
            <ac:picMk id="7" creationId="{E3AE1A53-100C-45C0-8634-80F991B501C2}"/>
          </ac:picMkLst>
        </pc:picChg>
        <pc:picChg chg="add mod">
          <ac:chgData name="Steve Shellhammer" userId="0e71f22d-ee3e-49c0-82ff-dbc290af8082" providerId="ADAL" clId="{D44210E6-1C18-4880-829E-69962B86626A}" dt="2019-12-05T19:54:42.033" v="8070" actId="1076"/>
          <ac:picMkLst>
            <pc:docMk/>
            <pc:sldMk cId="3834753638" sldId="392"/>
            <ac:picMk id="8" creationId="{AD1DFF6E-3190-40B7-B294-B1FA9E05656E}"/>
          </ac:picMkLst>
        </pc:picChg>
      </pc:sldChg>
      <pc:sldChg chg="modSp add">
        <pc:chgData name="Steve Shellhammer" userId="0e71f22d-ee3e-49c0-82ff-dbc290af8082" providerId="ADAL" clId="{D44210E6-1C18-4880-829E-69962B86626A}" dt="2019-12-05T19:41:23.313" v="7846" actId="14100"/>
        <pc:sldMkLst>
          <pc:docMk/>
          <pc:sldMk cId="1141517389" sldId="393"/>
        </pc:sldMkLst>
        <pc:spChg chg="mod">
          <ac:chgData name="Steve Shellhammer" userId="0e71f22d-ee3e-49c0-82ff-dbc290af8082" providerId="ADAL" clId="{D44210E6-1C18-4880-829E-69962B86626A}" dt="2019-12-05T19:41:23.313" v="7846" actId="14100"/>
          <ac:spMkLst>
            <pc:docMk/>
            <pc:sldMk cId="1141517389" sldId="393"/>
            <ac:spMk id="2" creationId="{1098F0B2-92E2-4A2A-952E-93E3334496D2}"/>
          </ac:spMkLst>
        </pc:spChg>
        <pc:spChg chg="mod">
          <ac:chgData name="Steve Shellhammer" userId="0e71f22d-ee3e-49c0-82ff-dbc290af8082" providerId="ADAL" clId="{D44210E6-1C18-4880-829E-69962B86626A}" dt="2019-12-05T19:41:18.238" v="7845" actId="1076"/>
          <ac:spMkLst>
            <pc:docMk/>
            <pc:sldMk cId="1141517389" sldId="393"/>
            <ac:spMk id="3" creationId="{08382F6B-4A1C-4419-9618-4AEA42683D12}"/>
          </ac:spMkLst>
        </pc:spChg>
      </pc:sldChg>
      <pc:sldChg chg="modSp add">
        <pc:chgData name="Steve Shellhammer" userId="0e71f22d-ee3e-49c0-82ff-dbc290af8082" providerId="ADAL" clId="{D44210E6-1C18-4880-829E-69962B86626A}" dt="2019-12-05T19:43:06.973" v="8046" actId="20577"/>
        <pc:sldMkLst>
          <pc:docMk/>
          <pc:sldMk cId="3357151112" sldId="394"/>
        </pc:sldMkLst>
        <pc:spChg chg="mod">
          <ac:chgData name="Steve Shellhammer" userId="0e71f22d-ee3e-49c0-82ff-dbc290af8082" providerId="ADAL" clId="{D44210E6-1C18-4880-829E-69962B86626A}" dt="2019-12-05T19:41:33.915" v="7864" actId="404"/>
          <ac:spMkLst>
            <pc:docMk/>
            <pc:sldMk cId="3357151112" sldId="394"/>
            <ac:spMk id="2" creationId="{0E75A08B-410A-4141-A8DD-94D067C491D2}"/>
          </ac:spMkLst>
        </pc:spChg>
        <pc:spChg chg="mod">
          <ac:chgData name="Steve Shellhammer" userId="0e71f22d-ee3e-49c0-82ff-dbc290af8082" providerId="ADAL" clId="{D44210E6-1C18-4880-829E-69962B86626A}" dt="2019-12-05T19:43:06.973" v="8046" actId="20577"/>
          <ac:spMkLst>
            <pc:docMk/>
            <pc:sldMk cId="3357151112" sldId="394"/>
            <ac:spMk id="3" creationId="{A73DAA22-7A20-4FE3-AEC1-FFCEDB66C1FB}"/>
          </ac:spMkLst>
        </pc:spChg>
      </pc:sldChg>
    </pc:docChg>
  </pc:docChgLst>
  <pc:docChgLst>
    <pc:chgData name="Steve Shellhammer" userId="0e71f22d-ee3e-49c0-82ff-dbc290af8082" providerId="ADAL" clId="{4C7F402D-70B8-4CC3-9B43-2D65FC47E319}"/>
    <pc:docChg chg="custSel modSld">
      <pc:chgData name="Steve Shellhammer" userId="0e71f22d-ee3e-49c0-82ff-dbc290af8082" providerId="ADAL" clId="{4C7F402D-70B8-4CC3-9B43-2D65FC47E319}" dt="2020-03-20T17:33:18.923" v="358" actId="1076"/>
      <pc:docMkLst>
        <pc:docMk/>
      </pc:docMkLst>
      <pc:sldChg chg="modSp">
        <pc:chgData name="Steve Shellhammer" userId="0e71f22d-ee3e-49c0-82ff-dbc290af8082" providerId="ADAL" clId="{4C7F402D-70B8-4CC3-9B43-2D65FC47E319}" dt="2020-03-20T17:14:04.094" v="332" actId="20577"/>
        <pc:sldMkLst>
          <pc:docMk/>
          <pc:sldMk cId="1035274922" sldId="427"/>
        </pc:sldMkLst>
        <pc:spChg chg="mod">
          <ac:chgData name="Steve Shellhammer" userId="0e71f22d-ee3e-49c0-82ff-dbc290af8082" providerId="ADAL" clId="{4C7F402D-70B8-4CC3-9B43-2D65FC47E319}" dt="2020-03-20T17:14:04.094" v="332" actId="20577"/>
          <ac:spMkLst>
            <pc:docMk/>
            <pc:sldMk cId="1035274922" sldId="427"/>
            <ac:spMk id="3" creationId="{12307F9D-418F-48EB-8648-6384238537F5}"/>
          </ac:spMkLst>
        </pc:spChg>
      </pc:sldChg>
      <pc:sldChg chg="modSp">
        <pc:chgData name="Steve Shellhammer" userId="0e71f22d-ee3e-49c0-82ff-dbc290af8082" providerId="ADAL" clId="{4C7F402D-70B8-4CC3-9B43-2D65FC47E319}" dt="2020-03-20T17:31:37.300" v="353" actId="20577"/>
        <pc:sldMkLst>
          <pc:docMk/>
          <pc:sldMk cId="2742308815" sldId="445"/>
        </pc:sldMkLst>
        <pc:spChg chg="mod">
          <ac:chgData name="Steve Shellhammer" userId="0e71f22d-ee3e-49c0-82ff-dbc290af8082" providerId="ADAL" clId="{4C7F402D-70B8-4CC3-9B43-2D65FC47E319}" dt="2020-03-20T17:31:37.300" v="353" actId="20577"/>
          <ac:spMkLst>
            <pc:docMk/>
            <pc:sldMk cId="2742308815" sldId="445"/>
            <ac:spMk id="3" creationId="{8D0190F5-0976-4A5E-8796-098D1450D6E2}"/>
          </ac:spMkLst>
        </pc:spChg>
      </pc:sldChg>
      <pc:sldChg chg="addSp delSp modSp">
        <pc:chgData name="Steve Shellhammer" userId="0e71f22d-ee3e-49c0-82ff-dbc290af8082" providerId="ADAL" clId="{4C7F402D-70B8-4CC3-9B43-2D65FC47E319}" dt="2020-03-20T17:33:18.923" v="358" actId="1076"/>
        <pc:sldMkLst>
          <pc:docMk/>
          <pc:sldMk cId="2490820004" sldId="446"/>
        </pc:sldMkLst>
        <pc:picChg chg="add del mod">
          <ac:chgData name="Steve Shellhammer" userId="0e71f22d-ee3e-49c0-82ff-dbc290af8082" providerId="ADAL" clId="{4C7F402D-70B8-4CC3-9B43-2D65FC47E319}" dt="2020-03-20T17:31:54.065" v="354" actId="478"/>
          <ac:picMkLst>
            <pc:docMk/>
            <pc:sldMk cId="2490820004" sldId="446"/>
            <ac:picMk id="3" creationId="{18C33A76-7B17-4CDF-B1E9-1B9BCFFC3220}"/>
          </ac:picMkLst>
        </pc:picChg>
        <pc:picChg chg="del">
          <ac:chgData name="Steve Shellhammer" userId="0e71f22d-ee3e-49c0-82ff-dbc290af8082" providerId="ADAL" clId="{4C7F402D-70B8-4CC3-9B43-2D65FC47E319}" dt="2020-03-20T17:06:10.749" v="0" actId="478"/>
          <ac:picMkLst>
            <pc:docMk/>
            <pc:sldMk cId="2490820004" sldId="446"/>
            <ac:picMk id="7" creationId="{6183F3D1-7CA6-4EAB-9922-18BDC70996FA}"/>
          </ac:picMkLst>
        </pc:picChg>
        <pc:picChg chg="add mod">
          <ac:chgData name="Steve Shellhammer" userId="0e71f22d-ee3e-49c0-82ff-dbc290af8082" providerId="ADAL" clId="{4C7F402D-70B8-4CC3-9B43-2D65FC47E319}" dt="2020-03-20T17:33:18.923" v="358" actId="1076"/>
          <ac:picMkLst>
            <pc:docMk/>
            <pc:sldMk cId="2490820004" sldId="446"/>
            <ac:picMk id="7" creationId="{B607F092-B1BE-4979-BFA2-12F674322A00}"/>
          </ac:picMkLst>
        </pc:picChg>
      </pc:sldChg>
    </pc:docChg>
  </pc:docChgLst>
  <pc:docChgLst>
    <pc:chgData name="Steve Shellhammer" userId="0e71f22d-ee3e-49c0-82ff-dbc290af8082" providerId="ADAL" clId="{12F8EF47-7985-41C7-811F-A9E0734E1919}"/>
    <pc:docChg chg="undo custSel addSld delSld modSld">
      <pc:chgData name="Steve Shellhammer" userId="0e71f22d-ee3e-49c0-82ff-dbc290af8082" providerId="ADAL" clId="{12F8EF47-7985-41C7-811F-A9E0734E1919}" dt="2020-03-05T00:34:01.813" v="1503" actId="20577"/>
      <pc:docMkLst>
        <pc:docMk/>
      </pc:docMkLst>
      <pc:sldChg chg="modSp">
        <pc:chgData name="Steve Shellhammer" userId="0e71f22d-ee3e-49c0-82ff-dbc290af8082" providerId="ADAL" clId="{12F8EF47-7985-41C7-811F-A9E0734E1919}" dt="2020-03-05T00:11:31.845" v="40" actId="20577"/>
        <pc:sldMkLst>
          <pc:docMk/>
          <pc:sldMk cId="0" sldId="256"/>
        </pc:sldMkLst>
        <pc:spChg chg="mod">
          <ac:chgData name="Steve Shellhammer" userId="0e71f22d-ee3e-49c0-82ff-dbc290af8082" providerId="ADAL" clId="{12F8EF47-7985-41C7-811F-A9E0734E1919}" dt="2020-03-05T00:11:31.845" v="40" actId="20577"/>
          <ac:spMkLst>
            <pc:docMk/>
            <pc:sldMk cId="0" sldId="256"/>
            <ac:spMk id="3073" creationId="{00000000-0000-0000-0000-000000000000}"/>
          </ac:spMkLst>
        </pc:spChg>
      </pc:sldChg>
      <pc:sldChg chg="del">
        <pc:chgData name="Steve Shellhammer" userId="0e71f22d-ee3e-49c0-82ff-dbc290af8082" providerId="ADAL" clId="{12F8EF47-7985-41C7-811F-A9E0734E1919}" dt="2020-03-05T00:13:44.719" v="279" actId="47"/>
        <pc:sldMkLst>
          <pc:docMk/>
          <pc:sldMk cId="2413643175" sldId="382"/>
        </pc:sldMkLst>
      </pc:sldChg>
      <pc:sldChg chg="del">
        <pc:chgData name="Steve Shellhammer" userId="0e71f22d-ee3e-49c0-82ff-dbc290af8082" providerId="ADAL" clId="{12F8EF47-7985-41C7-811F-A9E0734E1919}" dt="2020-03-05T00:13:44.719" v="279" actId="47"/>
        <pc:sldMkLst>
          <pc:docMk/>
          <pc:sldMk cId="2535493218" sldId="383"/>
        </pc:sldMkLst>
      </pc:sldChg>
      <pc:sldChg chg="del">
        <pc:chgData name="Steve Shellhammer" userId="0e71f22d-ee3e-49c0-82ff-dbc290af8082" providerId="ADAL" clId="{12F8EF47-7985-41C7-811F-A9E0734E1919}" dt="2020-03-05T00:13:44.719" v="279" actId="47"/>
        <pc:sldMkLst>
          <pc:docMk/>
          <pc:sldMk cId="3893833627" sldId="384"/>
        </pc:sldMkLst>
      </pc:sldChg>
      <pc:sldChg chg="del">
        <pc:chgData name="Steve Shellhammer" userId="0e71f22d-ee3e-49c0-82ff-dbc290af8082" providerId="ADAL" clId="{12F8EF47-7985-41C7-811F-A9E0734E1919}" dt="2020-03-05T00:13:44.719" v="279" actId="47"/>
        <pc:sldMkLst>
          <pc:docMk/>
          <pc:sldMk cId="3924892418" sldId="385"/>
        </pc:sldMkLst>
      </pc:sldChg>
      <pc:sldChg chg="del">
        <pc:chgData name="Steve Shellhammer" userId="0e71f22d-ee3e-49c0-82ff-dbc290af8082" providerId="ADAL" clId="{12F8EF47-7985-41C7-811F-A9E0734E1919}" dt="2020-03-05T00:13:44.719" v="279" actId="47"/>
        <pc:sldMkLst>
          <pc:docMk/>
          <pc:sldMk cId="2898053960" sldId="386"/>
        </pc:sldMkLst>
      </pc:sldChg>
      <pc:sldChg chg="del">
        <pc:chgData name="Steve Shellhammer" userId="0e71f22d-ee3e-49c0-82ff-dbc290af8082" providerId="ADAL" clId="{12F8EF47-7985-41C7-811F-A9E0734E1919}" dt="2020-03-05T00:13:44.719" v="279" actId="47"/>
        <pc:sldMkLst>
          <pc:docMk/>
          <pc:sldMk cId="1808017926" sldId="387"/>
        </pc:sldMkLst>
      </pc:sldChg>
      <pc:sldChg chg="del">
        <pc:chgData name="Steve Shellhammer" userId="0e71f22d-ee3e-49c0-82ff-dbc290af8082" providerId="ADAL" clId="{12F8EF47-7985-41C7-811F-A9E0734E1919}" dt="2020-03-05T00:13:44.719" v="279" actId="47"/>
        <pc:sldMkLst>
          <pc:docMk/>
          <pc:sldMk cId="3497902461" sldId="388"/>
        </pc:sldMkLst>
      </pc:sldChg>
      <pc:sldChg chg="del">
        <pc:chgData name="Steve Shellhammer" userId="0e71f22d-ee3e-49c0-82ff-dbc290af8082" providerId="ADAL" clId="{12F8EF47-7985-41C7-811F-A9E0734E1919}" dt="2020-03-05T00:13:44.719" v="279" actId="47"/>
        <pc:sldMkLst>
          <pc:docMk/>
          <pc:sldMk cId="1521854983" sldId="389"/>
        </pc:sldMkLst>
      </pc:sldChg>
      <pc:sldChg chg="del">
        <pc:chgData name="Steve Shellhammer" userId="0e71f22d-ee3e-49c0-82ff-dbc290af8082" providerId="ADAL" clId="{12F8EF47-7985-41C7-811F-A9E0734E1919}" dt="2020-03-05T00:13:44.719" v="279" actId="47"/>
        <pc:sldMkLst>
          <pc:docMk/>
          <pc:sldMk cId="1482819503" sldId="390"/>
        </pc:sldMkLst>
      </pc:sldChg>
      <pc:sldChg chg="del">
        <pc:chgData name="Steve Shellhammer" userId="0e71f22d-ee3e-49c0-82ff-dbc290af8082" providerId="ADAL" clId="{12F8EF47-7985-41C7-811F-A9E0734E1919}" dt="2020-03-05T00:13:44.719" v="279" actId="47"/>
        <pc:sldMkLst>
          <pc:docMk/>
          <pc:sldMk cId="2862194664" sldId="391"/>
        </pc:sldMkLst>
      </pc:sldChg>
      <pc:sldChg chg="modSp">
        <pc:chgData name="Steve Shellhammer" userId="0e71f22d-ee3e-49c0-82ff-dbc290af8082" providerId="ADAL" clId="{12F8EF47-7985-41C7-811F-A9E0734E1919}" dt="2020-03-05T00:34:01.813" v="1503" actId="20577"/>
        <pc:sldMkLst>
          <pc:docMk/>
          <pc:sldMk cId="2509172249" sldId="392"/>
        </pc:sldMkLst>
        <pc:spChg chg="mod">
          <ac:chgData name="Steve Shellhammer" userId="0e71f22d-ee3e-49c0-82ff-dbc290af8082" providerId="ADAL" clId="{12F8EF47-7985-41C7-811F-A9E0734E1919}" dt="2020-03-05T00:34:01.813" v="1503" actId="20577"/>
          <ac:spMkLst>
            <pc:docMk/>
            <pc:sldMk cId="2509172249" sldId="392"/>
            <ac:spMk id="3" creationId="{8DB1D60F-DD53-43E5-869A-A7FBD993D54D}"/>
          </ac:spMkLst>
        </pc:spChg>
      </pc:sldChg>
      <pc:sldChg chg="modSp add">
        <pc:chgData name="Steve Shellhammer" userId="0e71f22d-ee3e-49c0-82ff-dbc290af8082" providerId="ADAL" clId="{12F8EF47-7985-41C7-811F-A9E0734E1919}" dt="2020-03-05T00:13:04.190" v="278" actId="20577"/>
        <pc:sldMkLst>
          <pc:docMk/>
          <pc:sldMk cId="4013794987" sldId="393"/>
        </pc:sldMkLst>
        <pc:spChg chg="mod">
          <ac:chgData name="Steve Shellhammer" userId="0e71f22d-ee3e-49c0-82ff-dbc290af8082" providerId="ADAL" clId="{12F8EF47-7985-41C7-811F-A9E0734E1919}" dt="2020-03-05T00:11:53.557" v="53" actId="20577"/>
          <ac:spMkLst>
            <pc:docMk/>
            <pc:sldMk cId="4013794987" sldId="393"/>
            <ac:spMk id="2" creationId="{3AAC0DCD-79B5-465C-B080-600E45E5C44C}"/>
          </ac:spMkLst>
        </pc:spChg>
        <pc:spChg chg="mod">
          <ac:chgData name="Steve Shellhammer" userId="0e71f22d-ee3e-49c0-82ff-dbc290af8082" providerId="ADAL" clId="{12F8EF47-7985-41C7-811F-A9E0734E1919}" dt="2020-03-05T00:13:04.190" v="278" actId="20577"/>
          <ac:spMkLst>
            <pc:docMk/>
            <pc:sldMk cId="4013794987" sldId="393"/>
            <ac:spMk id="3" creationId="{C24FC809-F7AC-4957-BD9C-78B0321DEC87}"/>
          </ac:spMkLst>
        </pc:spChg>
      </pc:sldChg>
      <pc:sldChg chg="modSp add">
        <pc:chgData name="Steve Shellhammer" userId="0e71f22d-ee3e-49c0-82ff-dbc290af8082" providerId="ADAL" clId="{12F8EF47-7985-41C7-811F-A9E0734E1919}" dt="2020-03-05T00:29:42.172" v="1312" actId="20577"/>
        <pc:sldMkLst>
          <pc:docMk/>
          <pc:sldMk cId="2918137670" sldId="394"/>
        </pc:sldMkLst>
        <pc:spChg chg="mod">
          <ac:chgData name="Steve Shellhammer" userId="0e71f22d-ee3e-49c0-82ff-dbc290af8082" providerId="ADAL" clId="{12F8EF47-7985-41C7-811F-A9E0734E1919}" dt="2020-03-05T00:17:19.610" v="699" actId="20577"/>
          <ac:spMkLst>
            <pc:docMk/>
            <pc:sldMk cId="2918137670" sldId="394"/>
            <ac:spMk id="2" creationId="{94403A78-30D1-4B9C-89B9-1F987B164553}"/>
          </ac:spMkLst>
        </pc:spChg>
        <pc:spChg chg="mod">
          <ac:chgData name="Steve Shellhammer" userId="0e71f22d-ee3e-49c0-82ff-dbc290af8082" providerId="ADAL" clId="{12F8EF47-7985-41C7-811F-A9E0734E1919}" dt="2020-03-05T00:29:42.172" v="1312" actId="20577"/>
          <ac:spMkLst>
            <pc:docMk/>
            <pc:sldMk cId="2918137670" sldId="394"/>
            <ac:spMk id="3" creationId="{01BC9A57-7D9B-4A67-B854-25313935A5F8}"/>
          </ac:spMkLst>
        </pc:spChg>
      </pc:sldChg>
      <pc:sldChg chg="addSp modSp add">
        <pc:chgData name="Steve Shellhammer" userId="0e71f22d-ee3e-49c0-82ff-dbc290af8082" providerId="ADAL" clId="{12F8EF47-7985-41C7-811F-A9E0734E1919}" dt="2020-03-05T00:23:39.986" v="919" actId="1076"/>
        <pc:sldMkLst>
          <pc:docMk/>
          <pc:sldMk cId="2754618652" sldId="395"/>
        </pc:sldMkLst>
        <pc:spChg chg="mod">
          <ac:chgData name="Steve Shellhammer" userId="0e71f22d-ee3e-49c0-82ff-dbc290af8082" providerId="ADAL" clId="{12F8EF47-7985-41C7-811F-A9E0734E1919}" dt="2020-03-05T00:20:51.897" v="870" actId="14100"/>
          <ac:spMkLst>
            <pc:docMk/>
            <pc:sldMk cId="2754618652" sldId="395"/>
            <ac:spMk id="2" creationId="{4703618E-CC58-4019-85D3-A8D3B566756A}"/>
          </ac:spMkLst>
        </pc:spChg>
        <pc:spChg chg="mod">
          <ac:chgData name="Steve Shellhammer" userId="0e71f22d-ee3e-49c0-82ff-dbc290af8082" providerId="ADAL" clId="{12F8EF47-7985-41C7-811F-A9E0734E1919}" dt="2020-03-05T00:23:37.784" v="918" actId="1076"/>
          <ac:spMkLst>
            <pc:docMk/>
            <pc:sldMk cId="2754618652" sldId="395"/>
            <ac:spMk id="3" creationId="{EBB63CB2-5095-468F-8D85-8C9279628925}"/>
          </ac:spMkLst>
        </pc:spChg>
        <pc:picChg chg="add mod">
          <ac:chgData name="Steve Shellhammer" userId="0e71f22d-ee3e-49c0-82ff-dbc290af8082" providerId="ADAL" clId="{12F8EF47-7985-41C7-811F-A9E0734E1919}" dt="2020-03-05T00:23:39.986" v="919" actId="1076"/>
          <ac:picMkLst>
            <pc:docMk/>
            <pc:sldMk cId="2754618652" sldId="395"/>
            <ac:picMk id="7" creationId="{4BA6EC20-9451-4590-8D0B-A029AD1596D5}"/>
          </ac:picMkLst>
        </pc:picChg>
      </pc:sldChg>
      <pc:sldChg chg="modSp add">
        <pc:chgData name="Steve Shellhammer" userId="0e71f22d-ee3e-49c0-82ff-dbc290af8082" providerId="ADAL" clId="{12F8EF47-7985-41C7-811F-A9E0734E1919}" dt="2020-03-05T00:27:57.950" v="1269" actId="20577"/>
        <pc:sldMkLst>
          <pc:docMk/>
          <pc:sldMk cId="1669721876" sldId="396"/>
        </pc:sldMkLst>
        <pc:spChg chg="mod">
          <ac:chgData name="Steve Shellhammer" userId="0e71f22d-ee3e-49c0-82ff-dbc290af8082" providerId="ADAL" clId="{12F8EF47-7985-41C7-811F-A9E0734E1919}" dt="2020-03-05T00:24:51.207" v="940" actId="20577"/>
          <ac:spMkLst>
            <pc:docMk/>
            <pc:sldMk cId="1669721876" sldId="396"/>
            <ac:spMk id="2" creationId="{C6F24E49-311A-425F-A219-9885E75E360D}"/>
          </ac:spMkLst>
        </pc:spChg>
        <pc:spChg chg="mod">
          <ac:chgData name="Steve Shellhammer" userId="0e71f22d-ee3e-49c0-82ff-dbc290af8082" providerId="ADAL" clId="{12F8EF47-7985-41C7-811F-A9E0734E1919}" dt="2020-03-05T00:27:57.950" v="1269" actId="20577"/>
          <ac:spMkLst>
            <pc:docMk/>
            <pc:sldMk cId="1669721876" sldId="396"/>
            <ac:spMk id="3" creationId="{6BDFCA3A-4C51-4349-8938-7DB0856B8447}"/>
          </ac:spMkLst>
        </pc:spChg>
      </pc:sldChg>
      <pc:sldChg chg="addSp modSp add">
        <pc:chgData name="Steve Shellhammer" userId="0e71f22d-ee3e-49c0-82ff-dbc290af8082" providerId="ADAL" clId="{12F8EF47-7985-41C7-811F-A9E0734E1919}" dt="2020-03-05T00:29:20.598" v="1301" actId="14100"/>
        <pc:sldMkLst>
          <pc:docMk/>
          <pc:sldMk cId="3015095195" sldId="397"/>
        </pc:sldMkLst>
        <pc:spChg chg="mod">
          <ac:chgData name="Steve Shellhammer" userId="0e71f22d-ee3e-49c0-82ff-dbc290af8082" providerId="ADAL" clId="{12F8EF47-7985-41C7-811F-A9E0734E1919}" dt="2020-03-05T00:29:20.598" v="1301" actId="14100"/>
          <ac:spMkLst>
            <pc:docMk/>
            <pc:sldMk cId="3015095195" sldId="397"/>
            <ac:spMk id="2" creationId="{982D4717-9398-4EE7-82FF-3A3C0C32BC44}"/>
          </ac:spMkLst>
        </pc:spChg>
        <pc:spChg chg="mod">
          <ac:chgData name="Steve Shellhammer" userId="0e71f22d-ee3e-49c0-82ff-dbc290af8082" providerId="ADAL" clId="{12F8EF47-7985-41C7-811F-A9E0734E1919}" dt="2020-03-05T00:29:16.246" v="1299" actId="1076"/>
          <ac:spMkLst>
            <pc:docMk/>
            <pc:sldMk cId="3015095195" sldId="397"/>
            <ac:spMk id="3" creationId="{0DBC8ECC-711F-4633-AFC1-7FFD6900E53F}"/>
          </ac:spMkLst>
        </pc:spChg>
        <pc:picChg chg="add mod">
          <ac:chgData name="Steve Shellhammer" userId="0e71f22d-ee3e-49c0-82ff-dbc290af8082" providerId="ADAL" clId="{12F8EF47-7985-41C7-811F-A9E0734E1919}" dt="2020-03-05T00:29:17.722" v="1300" actId="1076"/>
          <ac:picMkLst>
            <pc:docMk/>
            <pc:sldMk cId="3015095195" sldId="397"/>
            <ac:picMk id="7" creationId="{640BB685-300D-4BF2-8632-A57CA6495616}"/>
          </ac:picMkLst>
        </pc:picChg>
      </pc:sldChg>
      <pc:sldChg chg="addSp delSp modSp add">
        <pc:chgData name="Steve Shellhammer" userId="0e71f22d-ee3e-49c0-82ff-dbc290af8082" providerId="ADAL" clId="{12F8EF47-7985-41C7-811F-A9E0734E1919}" dt="2020-03-05T00:30:44.821" v="1321" actId="1076"/>
        <pc:sldMkLst>
          <pc:docMk/>
          <pc:sldMk cId="2104655021" sldId="398"/>
        </pc:sldMkLst>
        <pc:spChg chg="mod">
          <ac:chgData name="Steve Shellhammer" userId="0e71f22d-ee3e-49c0-82ff-dbc290af8082" providerId="ADAL" clId="{12F8EF47-7985-41C7-811F-A9E0734E1919}" dt="2020-03-05T00:30:00.069" v="1315" actId="20577"/>
          <ac:spMkLst>
            <pc:docMk/>
            <pc:sldMk cId="2104655021" sldId="398"/>
            <ac:spMk id="2" creationId="{982D4717-9398-4EE7-82FF-3A3C0C32BC44}"/>
          </ac:spMkLst>
        </pc:spChg>
        <pc:picChg chg="del">
          <ac:chgData name="Steve Shellhammer" userId="0e71f22d-ee3e-49c0-82ff-dbc290af8082" providerId="ADAL" clId="{12F8EF47-7985-41C7-811F-A9E0734E1919}" dt="2020-03-05T00:29:57.345" v="1313" actId="478"/>
          <ac:picMkLst>
            <pc:docMk/>
            <pc:sldMk cId="2104655021" sldId="398"/>
            <ac:picMk id="7" creationId="{640BB685-300D-4BF2-8632-A57CA6495616}"/>
          </ac:picMkLst>
        </pc:picChg>
        <pc:picChg chg="add mod">
          <ac:chgData name="Steve Shellhammer" userId="0e71f22d-ee3e-49c0-82ff-dbc290af8082" providerId="ADAL" clId="{12F8EF47-7985-41C7-811F-A9E0734E1919}" dt="2020-03-05T00:30:44.821" v="1321" actId="1076"/>
          <ac:picMkLst>
            <pc:docMk/>
            <pc:sldMk cId="2104655021" sldId="398"/>
            <ac:picMk id="8" creationId="{36A4AA54-04FB-4085-8632-78BEA18C7CCA}"/>
          </ac:picMkLst>
        </pc:picChg>
      </pc:sldChg>
      <pc:sldChg chg="addSp delSp modSp add">
        <pc:chgData name="Steve Shellhammer" userId="0e71f22d-ee3e-49c0-82ff-dbc290af8082" providerId="ADAL" clId="{12F8EF47-7985-41C7-811F-A9E0734E1919}" dt="2020-03-05T00:31:16.078" v="1324" actId="1076"/>
        <pc:sldMkLst>
          <pc:docMk/>
          <pc:sldMk cId="1169017148" sldId="399"/>
        </pc:sldMkLst>
        <pc:spChg chg="mod">
          <ac:chgData name="Steve Shellhammer" userId="0e71f22d-ee3e-49c0-82ff-dbc290af8082" providerId="ADAL" clId="{12F8EF47-7985-41C7-811F-A9E0734E1919}" dt="2020-03-05T00:30:04.751" v="1317" actId="20577"/>
          <ac:spMkLst>
            <pc:docMk/>
            <pc:sldMk cId="1169017148" sldId="399"/>
            <ac:spMk id="2" creationId="{982D4717-9398-4EE7-82FF-3A3C0C32BC44}"/>
          </ac:spMkLst>
        </pc:spChg>
        <pc:picChg chg="del">
          <ac:chgData name="Steve Shellhammer" userId="0e71f22d-ee3e-49c0-82ff-dbc290af8082" providerId="ADAL" clId="{12F8EF47-7985-41C7-811F-A9E0734E1919}" dt="2020-03-05T00:30:06.159" v="1318" actId="478"/>
          <ac:picMkLst>
            <pc:docMk/>
            <pc:sldMk cId="1169017148" sldId="399"/>
            <ac:picMk id="7" creationId="{640BB685-300D-4BF2-8632-A57CA6495616}"/>
          </ac:picMkLst>
        </pc:picChg>
        <pc:picChg chg="add mod">
          <ac:chgData name="Steve Shellhammer" userId="0e71f22d-ee3e-49c0-82ff-dbc290af8082" providerId="ADAL" clId="{12F8EF47-7985-41C7-811F-A9E0734E1919}" dt="2020-03-05T00:31:16.078" v="1324" actId="1076"/>
          <ac:picMkLst>
            <pc:docMk/>
            <pc:sldMk cId="1169017148" sldId="399"/>
            <ac:picMk id="8" creationId="{287D55EF-DD6E-468F-A3AD-58013DB4EF35}"/>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12/15/2020</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December 2020</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802.11-20/1863r1</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December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NUL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91724"/>
            <a:ext cx="9448800" cy="634997"/>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Secure LTFs – Additional Design Details</a:t>
            </a:r>
          </a:p>
        </p:txBody>
      </p:sp>
      <p:sp>
        <p:nvSpPr>
          <p:cNvPr id="3074" name="Rectangle 2"/>
          <p:cNvSpPr>
            <a:spLocks noGrp="1" noChangeArrowheads="1"/>
          </p:cNvSpPr>
          <p:nvPr>
            <p:ph type="body" idx="1"/>
          </p:nvPr>
        </p:nvSpPr>
        <p:spPr>
          <a:xfrm>
            <a:off x="743373" y="1311175"/>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2020-12-16</a:t>
            </a:r>
          </a:p>
        </p:txBody>
      </p:sp>
      <p:sp>
        <p:nvSpPr>
          <p:cNvPr id="3076" name="Rectangle 4"/>
          <p:cNvSpPr>
            <a:spLocks noChangeArrowheads="1"/>
          </p:cNvSpPr>
          <p:nvPr/>
        </p:nvSpPr>
        <p:spPr bwMode="auto">
          <a:xfrm>
            <a:off x="533383" y="156971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December 2020</a:t>
            </a:r>
            <a:endParaRPr lang="en-GB" dirty="0"/>
          </a:p>
        </p:txBody>
      </p:sp>
      <p:graphicFrame>
        <p:nvGraphicFramePr>
          <p:cNvPr id="3" name="Table 2">
            <a:extLst>
              <a:ext uri="{FF2B5EF4-FFF2-40B4-BE49-F238E27FC236}">
                <a16:creationId xmlns:a16="http://schemas.microsoft.com/office/drawing/2014/main" id="{F6410A53-11AA-4923-B057-BA96423E88F1}"/>
              </a:ext>
            </a:extLst>
          </p:cNvPr>
          <p:cNvGraphicFramePr>
            <a:graphicFrameLocks noGrp="1"/>
          </p:cNvGraphicFramePr>
          <p:nvPr>
            <p:extLst>
              <p:ext uri="{D42A27DB-BD31-4B8C-83A1-F6EECF244321}">
                <p14:modId xmlns:p14="http://schemas.microsoft.com/office/powerpoint/2010/main" val="3996132172"/>
              </p:ext>
            </p:extLst>
          </p:nvPr>
        </p:nvGraphicFramePr>
        <p:xfrm>
          <a:off x="663629" y="2004060"/>
          <a:ext cx="8341676" cy="4535424"/>
        </p:xfrm>
        <a:graphic>
          <a:graphicData uri="http://schemas.openxmlformats.org/drawingml/2006/table">
            <a:tbl>
              <a:tblPr>
                <a:tableStyleId>{5C22544A-7EE6-4342-B048-85BDC9FD1C3A}</a:tableStyleId>
              </a:tblPr>
              <a:tblGrid>
                <a:gridCol w="2197387">
                  <a:extLst>
                    <a:ext uri="{9D8B030D-6E8A-4147-A177-3AD203B41FA5}">
                      <a16:colId xmlns:a16="http://schemas.microsoft.com/office/drawing/2014/main" val="1982600515"/>
                    </a:ext>
                  </a:extLst>
                </a:gridCol>
                <a:gridCol w="1572289">
                  <a:extLst>
                    <a:ext uri="{9D8B030D-6E8A-4147-A177-3AD203B41FA5}">
                      <a16:colId xmlns:a16="http://schemas.microsoft.com/office/drawing/2014/main" val="144956563"/>
                    </a:ext>
                  </a:extLst>
                </a:gridCol>
                <a:gridCol w="1143000">
                  <a:extLst>
                    <a:ext uri="{9D8B030D-6E8A-4147-A177-3AD203B41FA5}">
                      <a16:colId xmlns:a16="http://schemas.microsoft.com/office/drawing/2014/main" val="1748239955"/>
                    </a:ext>
                  </a:extLst>
                </a:gridCol>
                <a:gridCol w="3429000">
                  <a:extLst>
                    <a:ext uri="{9D8B030D-6E8A-4147-A177-3AD203B41FA5}">
                      <a16:colId xmlns:a16="http://schemas.microsoft.com/office/drawing/2014/main" val="2006092477"/>
                    </a:ext>
                  </a:extLst>
                </a:gridCol>
              </a:tblGrid>
              <a:tr h="283464">
                <a:tc>
                  <a:txBody>
                    <a:bodyPr/>
                    <a:lstStyle/>
                    <a:p>
                      <a:pPr marL="0" marR="0">
                        <a:lnSpc>
                          <a:spcPct val="110000"/>
                        </a:lnSpc>
                        <a:spcBef>
                          <a:spcPts val="0"/>
                        </a:spcBef>
                        <a:spcAft>
                          <a:spcPts val="0"/>
                        </a:spcAft>
                      </a:pPr>
                      <a:r>
                        <a:rPr lang="en-US" sz="16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600" b="1" dirty="0">
                          <a:effectLst/>
                          <a:latin typeface="Calibri" panose="020F0502020204030204" pitchFamily="34" charset="0"/>
                          <a:cs typeface="Calibri" panose="020F0502020204030204" pitchFamily="34" charset="0"/>
                        </a:rPr>
                        <a:t>Affiliations</a:t>
                      </a:r>
                      <a:endParaRPr lang="en-US" sz="1600" b="1" kern="0" dirty="0">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600" b="1" dirty="0">
                          <a:effectLst/>
                          <a:latin typeface="Calibri" panose="020F0502020204030204" pitchFamily="34" charset="0"/>
                          <a:cs typeface="Calibri" panose="020F0502020204030204" pitchFamily="34" charset="0"/>
                        </a:rPr>
                        <a:t>Phone</a:t>
                      </a:r>
                      <a:endParaRPr lang="en-US"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600" b="1" dirty="0">
                          <a:effectLst/>
                          <a:latin typeface="Calibri" panose="020F0502020204030204" pitchFamily="34" charset="0"/>
                          <a:cs typeface="Calibri" panose="020F0502020204030204" pitchFamily="34" charset="0"/>
                        </a:rPr>
                        <a:t>email</a:t>
                      </a:r>
                      <a:endParaRPr lang="en-US" sz="16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dirty="0">
                          <a:effectLst/>
                          <a:latin typeface="Calibri" panose="020F0502020204030204" pitchFamily="34" charset="0"/>
                          <a:cs typeface="Calibri" panose="020F0502020204030204" pitchFamily="34" charset="0"/>
                        </a:rPr>
                        <a:t>Steve Shellhammer</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lvl="0" indent="0" algn="ctr" defTabSz="975386" rtl="0" eaLnBrk="1" fontAlgn="auto" latinLnBrk="0" hangingPunct="1">
                        <a:lnSpc>
                          <a:spcPct val="110000"/>
                        </a:lnSpc>
                        <a:spcBef>
                          <a:spcPts val="0"/>
                        </a:spcBef>
                        <a:spcAft>
                          <a:spcPts val="0"/>
                        </a:spcAft>
                        <a:buClrTx/>
                        <a:buSzTx/>
                        <a:buFontTx/>
                        <a:buNone/>
                        <a:tabLst/>
                        <a:defRPr/>
                      </a:pPr>
                      <a:r>
                        <a:rPr lang="en-US" sz="1600" dirty="0">
                          <a:effectLst/>
                          <a:latin typeface="Calibri" panose="020F0502020204030204" pitchFamily="34" charset="0"/>
                          <a:ea typeface="Times New Roman" panose="02020603050405020304" pitchFamily="18" charset="0"/>
                          <a:cs typeface="Calibri" panose="020F0502020204030204" pitchFamily="34" charset="0"/>
                        </a:rPr>
                        <a:t>Qualcomm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600" dirty="0">
                          <a:effectLst/>
                          <a:latin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dirty="0">
                          <a:effectLst/>
                          <a:latin typeface="Calibri" panose="020F0502020204030204" pitchFamily="34" charset="0"/>
                          <a:cs typeface="Calibri" panose="020F0502020204030204" pitchFamily="34" charset="0"/>
                        </a:rPr>
                        <a:t>shellhammer@ieee.org</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dirty="0">
                          <a:effectLst/>
                          <a:latin typeface="Calibri" panose="020F0502020204030204" pitchFamily="34" charset="0"/>
                          <a:cs typeface="Calibri" panose="020F0502020204030204" pitchFamily="34" charset="0"/>
                        </a:rPr>
                        <a:t>Bin Tian</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dirty="0">
                          <a:effectLst/>
                          <a:latin typeface="Calibri" panose="020F0502020204030204" pitchFamily="34" charset="0"/>
                          <a:cs typeface="Calibri" panose="020F0502020204030204" pitchFamily="34" charset="0"/>
                        </a:rPr>
                        <a:t>btian@qti.qualcomm.com</a:t>
                      </a: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2731911"/>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Ali Raissinia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alirezar@qti.qualcomm.com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5827330"/>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youhank@qti.qualcomm.com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68322118"/>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Anuj Batra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ctr"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Apple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anuj.batra@apple.com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740092"/>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John Dogan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mithat_dogan@apple.com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2137597"/>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Tianyu Wu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tianyu@apple.com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3321721"/>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Vinko Erceg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lvl="0" indent="0" algn="ctr"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Broadcom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vinko.erceg@broadcom.com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0882011"/>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Nehru Bhandaru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nehru.bhandaru@broadcom.com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459735"/>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Luis Gutierrez</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luis.gutierrez@broadcom.com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92618274"/>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Manas Deb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manas.deb@broadcom.com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2193820"/>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Mengchang Doong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mengchang.doong@broadcom.com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8207492"/>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Hossein Roufarshbaf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hossein.roufarshbaf@broadcom.com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7431532"/>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Robert Stacey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Intel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robert.stacey@intel.com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05296630"/>
                  </a:ext>
                </a:extLst>
              </a:tr>
              <a:tr h="2834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cs typeface="Calibri" panose="020F0502020204030204" pitchFamily="34" charset="0"/>
                        </a:rPr>
                        <a:t>Gadi Shor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600" kern="1200" dirty="0">
                        <a:solidFill>
                          <a:schemeClr val="dk1"/>
                        </a:solidFill>
                        <a:effectLst/>
                        <a:latin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gadi.shor@intel.com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9530758"/>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DABA-C47F-4433-B118-6F5837C1DC2B}"/>
              </a:ext>
            </a:extLst>
          </p:cNvPr>
          <p:cNvSpPr>
            <a:spLocks noGrp="1"/>
          </p:cNvSpPr>
          <p:nvPr>
            <p:ph type="title"/>
          </p:nvPr>
        </p:nvSpPr>
        <p:spPr>
          <a:xfrm>
            <a:off x="731520" y="685800"/>
            <a:ext cx="8288868" cy="407698"/>
          </a:xfrm>
        </p:spPr>
        <p:txBody>
          <a:bodyPr/>
          <a:lstStyle/>
          <a:p>
            <a:r>
              <a:rPr lang="en-US" sz="2800" dirty="0"/>
              <a:t>Deterministic Phase Rotation</a:t>
            </a:r>
          </a:p>
        </p:txBody>
      </p:sp>
      <p:sp>
        <p:nvSpPr>
          <p:cNvPr id="4" name="Slide Number Placeholder 3">
            <a:extLst>
              <a:ext uri="{FF2B5EF4-FFF2-40B4-BE49-F238E27FC236}">
                <a16:creationId xmlns:a16="http://schemas.microsoft.com/office/drawing/2014/main" id="{E56A9B11-3A1B-496F-8126-D53BB4EA2F52}"/>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C2EB4AC-5193-48EF-A997-A82AE29AD5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F150A12-BEB9-4E58-B610-A3F455C6C7BB}"/>
              </a:ext>
            </a:extLst>
          </p:cNvPr>
          <p:cNvSpPr>
            <a:spLocks noGrp="1"/>
          </p:cNvSpPr>
          <p:nvPr>
            <p:ph type="dt" idx="15"/>
          </p:nvPr>
        </p:nvSpPr>
        <p:spPr/>
        <p:txBody>
          <a:bodyPr/>
          <a:lstStyle/>
          <a:p>
            <a:r>
              <a:rPr lang="en-US" dirty="0"/>
              <a:t>December 2020</a:t>
            </a:r>
            <a:endParaRPr lang="en-GB" dirty="0"/>
          </a:p>
        </p:txBody>
      </p:sp>
      <p:sp>
        <p:nvSpPr>
          <p:cNvPr id="62" name="Content Placeholder 2">
            <a:extLst>
              <a:ext uri="{FF2B5EF4-FFF2-40B4-BE49-F238E27FC236}">
                <a16:creationId xmlns:a16="http://schemas.microsoft.com/office/drawing/2014/main" id="{4EC21841-F1C6-488C-9A1B-075FEE99A857}"/>
              </a:ext>
            </a:extLst>
          </p:cNvPr>
          <p:cNvSpPr txBox="1">
            <a:spLocks/>
          </p:cNvSpPr>
          <p:nvPr/>
        </p:nvSpPr>
        <p:spPr bwMode="auto">
          <a:xfrm>
            <a:off x="582463" y="6004909"/>
            <a:ext cx="8763000" cy="8053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No phase value repetitions in any of the rows</a:t>
            </a:r>
          </a:p>
          <a:p>
            <a:r>
              <a:rPr lang="en-US" sz="2000" kern="0" dirty="0"/>
              <a:t>A few columns (after SS4) with a repeated phase value</a:t>
            </a:r>
          </a:p>
        </p:txBody>
      </p:sp>
      <p:grpSp>
        <p:nvGrpSpPr>
          <p:cNvPr id="27" name="Group 26">
            <a:extLst>
              <a:ext uri="{FF2B5EF4-FFF2-40B4-BE49-F238E27FC236}">
                <a16:creationId xmlns:a16="http://schemas.microsoft.com/office/drawing/2014/main" id="{76D91F48-EC30-4648-9BA4-52CFDCFACBEB}"/>
              </a:ext>
            </a:extLst>
          </p:cNvPr>
          <p:cNvGrpSpPr/>
          <p:nvPr/>
        </p:nvGrpSpPr>
        <p:grpSpPr>
          <a:xfrm>
            <a:off x="2177077" y="2209800"/>
            <a:ext cx="5213927" cy="3467100"/>
            <a:chOff x="1785114" y="1790700"/>
            <a:chExt cx="5213927" cy="3467100"/>
          </a:xfrm>
        </p:grpSpPr>
        <p:sp>
          <p:nvSpPr>
            <p:cNvPr id="28" name="Content Placeholder 2">
              <a:extLst>
                <a:ext uri="{FF2B5EF4-FFF2-40B4-BE49-F238E27FC236}">
                  <a16:creationId xmlns:a16="http://schemas.microsoft.com/office/drawing/2014/main" id="{A3D1CC7F-E5F9-4B4D-96DF-55C14FB56EA5}"/>
                </a:ext>
              </a:extLst>
            </p:cNvPr>
            <p:cNvSpPr txBox="1">
              <a:spLocks/>
            </p:cNvSpPr>
            <p:nvPr/>
          </p:nvSpPr>
          <p:spPr bwMode="auto">
            <a:xfrm>
              <a:off x="1984927" y="2171700"/>
              <a:ext cx="4949273" cy="295269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lang="en-US" sz="2000" kern="0" dirty="0">
                  <a:latin typeface="Courier New" panose="02070309020205020404" pitchFamily="49" charset="0"/>
                  <a:cs typeface="Courier New" panose="02070309020205020404" pitchFamily="49" charset="0"/>
                </a:rPr>
                <a:t>  0   0   0   0   0   0   0   0 </a:t>
              </a:r>
            </a:p>
            <a:p>
              <a:pPr marL="0" indent="0">
                <a:buNone/>
              </a:pPr>
              <a:r>
                <a:rPr lang="en-US" sz="2000" kern="0" dirty="0">
                  <a:latin typeface="Courier New" panose="02070309020205020404" pitchFamily="49" charset="0"/>
                  <a:cs typeface="Courier New" panose="02070309020205020404" pitchFamily="49" charset="0"/>
                </a:rPr>
                <a:t>  0  90 135 225 180 270 315  45 </a:t>
              </a:r>
            </a:p>
            <a:p>
              <a:pPr marL="0" indent="0">
                <a:buNone/>
              </a:pPr>
              <a:r>
                <a:rPr lang="en-US" sz="2000" kern="0" dirty="0">
                  <a:latin typeface="Courier New" panose="02070309020205020404" pitchFamily="49" charset="0"/>
                  <a:cs typeface="Courier New" panose="02070309020205020404" pitchFamily="49" charset="0"/>
                </a:rPr>
                <a:t>  0 135 225  45 180 315  90 270 </a:t>
              </a:r>
            </a:p>
            <a:p>
              <a:pPr marL="0" indent="0">
                <a:buNone/>
              </a:pPr>
              <a:r>
                <a:rPr lang="en-US" sz="2000" kern="0" dirty="0">
                  <a:latin typeface="Courier New" panose="02070309020205020404" pitchFamily="49" charset="0"/>
                  <a:cs typeface="Courier New" panose="02070309020205020404" pitchFamily="49" charset="0"/>
                </a:rPr>
                <a:t>  0 315 270 180  45 225 135  90 </a:t>
              </a:r>
            </a:p>
            <a:p>
              <a:pPr marL="0" indent="0">
                <a:buNone/>
              </a:pPr>
              <a:r>
                <a:rPr lang="en-US" sz="2000" kern="0" dirty="0">
                  <a:latin typeface="Courier New" panose="02070309020205020404" pitchFamily="49" charset="0"/>
                  <a:cs typeface="Courier New" panose="02070309020205020404" pitchFamily="49" charset="0"/>
                </a:rPr>
                <a:t>  0  45 180 270 315 225 135  90 </a:t>
              </a:r>
            </a:p>
            <a:p>
              <a:pPr marL="0" indent="0">
                <a:buNone/>
              </a:pPr>
              <a:r>
                <a:rPr lang="en-US" sz="2000" kern="0" dirty="0">
                  <a:latin typeface="Courier New" panose="02070309020205020404" pitchFamily="49" charset="0"/>
                  <a:cs typeface="Courier New" panose="02070309020205020404" pitchFamily="49" charset="0"/>
                </a:rPr>
                <a:t>  0 270  45  90 315 180 225 135 </a:t>
              </a:r>
            </a:p>
            <a:p>
              <a:pPr marL="0" indent="0">
                <a:buNone/>
              </a:pPr>
              <a:r>
                <a:rPr lang="en-US" sz="2000" kern="0" dirty="0">
                  <a:latin typeface="Courier New" panose="02070309020205020404" pitchFamily="49" charset="0"/>
                  <a:cs typeface="Courier New" panose="02070309020205020404" pitchFamily="49" charset="0"/>
                </a:rPr>
                <a:t>  0 180 315 135  90  45 225 270 </a:t>
              </a:r>
            </a:p>
            <a:p>
              <a:pPr marL="0" indent="0">
                <a:buNone/>
              </a:pPr>
              <a:r>
                <a:rPr lang="en-US" sz="2000" kern="0" dirty="0">
                  <a:latin typeface="Courier New" panose="02070309020205020404" pitchFamily="49" charset="0"/>
                  <a:cs typeface="Courier New" panose="02070309020205020404" pitchFamily="49" charset="0"/>
                </a:rPr>
                <a:t>  0 225  90 315  45 180 270 135 </a:t>
              </a:r>
            </a:p>
          </p:txBody>
        </p:sp>
        <p:sp>
          <p:nvSpPr>
            <p:cNvPr id="29" name="TextBox 28">
              <a:extLst>
                <a:ext uri="{FF2B5EF4-FFF2-40B4-BE49-F238E27FC236}">
                  <a16:creationId xmlns:a16="http://schemas.microsoft.com/office/drawing/2014/main" id="{F68ACC6C-6A61-4E39-8CB2-C1901803BD08}"/>
                </a:ext>
              </a:extLst>
            </p:cNvPr>
            <p:cNvSpPr txBox="1"/>
            <p:nvPr/>
          </p:nvSpPr>
          <p:spPr>
            <a:xfrm>
              <a:off x="2177473" y="1790700"/>
              <a:ext cx="598241" cy="400110"/>
            </a:xfrm>
            <a:prstGeom prst="rect">
              <a:avLst/>
            </a:prstGeom>
            <a:noFill/>
          </p:spPr>
          <p:txBody>
            <a:bodyPr wrap="none" rtlCol="0">
              <a:spAutoFit/>
            </a:bodyPr>
            <a:lstStyle/>
            <a:p>
              <a:r>
                <a:rPr lang="en-US" sz="2000" dirty="0">
                  <a:solidFill>
                    <a:srgbClr val="FF0000"/>
                  </a:solidFill>
                </a:rPr>
                <a:t>SS1</a:t>
              </a:r>
            </a:p>
          </p:txBody>
        </p:sp>
        <p:sp>
          <p:nvSpPr>
            <p:cNvPr id="30" name="TextBox 29">
              <a:extLst>
                <a:ext uri="{FF2B5EF4-FFF2-40B4-BE49-F238E27FC236}">
                  <a16:creationId xmlns:a16="http://schemas.microsoft.com/office/drawing/2014/main" id="{75DC1881-7DC5-46E3-9DFE-345ED8CF6874}"/>
                </a:ext>
              </a:extLst>
            </p:cNvPr>
            <p:cNvSpPr txBox="1"/>
            <p:nvPr/>
          </p:nvSpPr>
          <p:spPr>
            <a:xfrm>
              <a:off x="2743200" y="1790700"/>
              <a:ext cx="598241" cy="400110"/>
            </a:xfrm>
            <a:prstGeom prst="rect">
              <a:avLst/>
            </a:prstGeom>
            <a:noFill/>
          </p:spPr>
          <p:txBody>
            <a:bodyPr wrap="none" rtlCol="0">
              <a:spAutoFit/>
            </a:bodyPr>
            <a:lstStyle/>
            <a:p>
              <a:r>
                <a:rPr lang="en-US" sz="2000" dirty="0">
                  <a:solidFill>
                    <a:srgbClr val="FF0000"/>
                  </a:solidFill>
                </a:rPr>
                <a:t>SS2</a:t>
              </a:r>
            </a:p>
          </p:txBody>
        </p:sp>
        <p:sp>
          <p:nvSpPr>
            <p:cNvPr id="31" name="TextBox 30">
              <a:extLst>
                <a:ext uri="{FF2B5EF4-FFF2-40B4-BE49-F238E27FC236}">
                  <a16:creationId xmlns:a16="http://schemas.microsoft.com/office/drawing/2014/main" id="{0499A89D-C5D9-403F-BB6E-F4008C28D590}"/>
                </a:ext>
              </a:extLst>
            </p:cNvPr>
            <p:cNvSpPr txBox="1"/>
            <p:nvPr/>
          </p:nvSpPr>
          <p:spPr>
            <a:xfrm>
              <a:off x="3352800" y="1790700"/>
              <a:ext cx="598241" cy="400110"/>
            </a:xfrm>
            <a:prstGeom prst="rect">
              <a:avLst/>
            </a:prstGeom>
            <a:noFill/>
          </p:spPr>
          <p:txBody>
            <a:bodyPr wrap="none" rtlCol="0">
              <a:spAutoFit/>
            </a:bodyPr>
            <a:lstStyle/>
            <a:p>
              <a:r>
                <a:rPr lang="en-US" sz="2000" dirty="0">
                  <a:solidFill>
                    <a:srgbClr val="FF0000"/>
                  </a:solidFill>
                </a:rPr>
                <a:t>SS3</a:t>
              </a:r>
            </a:p>
          </p:txBody>
        </p:sp>
        <p:sp>
          <p:nvSpPr>
            <p:cNvPr id="32" name="TextBox 31">
              <a:extLst>
                <a:ext uri="{FF2B5EF4-FFF2-40B4-BE49-F238E27FC236}">
                  <a16:creationId xmlns:a16="http://schemas.microsoft.com/office/drawing/2014/main" id="{C09E908E-3319-4709-B0BB-27421B3693ED}"/>
                </a:ext>
              </a:extLst>
            </p:cNvPr>
            <p:cNvSpPr txBox="1"/>
            <p:nvPr/>
          </p:nvSpPr>
          <p:spPr>
            <a:xfrm>
              <a:off x="3962400" y="1790700"/>
              <a:ext cx="598241" cy="400110"/>
            </a:xfrm>
            <a:prstGeom prst="rect">
              <a:avLst/>
            </a:prstGeom>
            <a:noFill/>
          </p:spPr>
          <p:txBody>
            <a:bodyPr wrap="none" rtlCol="0">
              <a:spAutoFit/>
            </a:bodyPr>
            <a:lstStyle/>
            <a:p>
              <a:r>
                <a:rPr lang="en-US" sz="2000" dirty="0">
                  <a:solidFill>
                    <a:srgbClr val="FF0000"/>
                  </a:solidFill>
                </a:rPr>
                <a:t>SS4</a:t>
              </a:r>
            </a:p>
          </p:txBody>
        </p:sp>
        <p:sp>
          <p:nvSpPr>
            <p:cNvPr id="33" name="TextBox 32">
              <a:extLst>
                <a:ext uri="{FF2B5EF4-FFF2-40B4-BE49-F238E27FC236}">
                  <a16:creationId xmlns:a16="http://schemas.microsoft.com/office/drawing/2014/main" id="{22BE4055-DED6-4B65-8428-571006EC78BC}"/>
                </a:ext>
              </a:extLst>
            </p:cNvPr>
            <p:cNvSpPr txBox="1"/>
            <p:nvPr/>
          </p:nvSpPr>
          <p:spPr>
            <a:xfrm>
              <a:off x="4572000" y="1790700"/>
              <a:ext cx="598241" cy="400110"/>
            </a:xfrm>
            <a:prstGeom prst="rect">
              <a:avLst/>
            </a:prstGeom>
            <a:noFill/>
          </p:spPr>
          <p:txBody>
            <a:bodyPr wrap="none" rtlCol="0">
              <a:spAutoFit/>
            </a:bodyPr>
            <a:lstStyle/>
            <a:p>
              <a:r>
                <a:rPr lang="en-US" sz="2000" dirty="0">
                  <a:solidFill>
                    <a:srgbClr val="FF0000"/>
                  </a:solidFill>
                </a:rPr>
                <a:t>SS5</a:t>
              </a:r>
            </a:p>
          </p:txBody>
        </p:sp>
        <p:sp>
          <p:nvSpPr>
            <p:cNvPr id="34" name="TextBox 33">
              <a:extLst>
                <a:ext uri="{FF2B5EF4-FFF2-40B4-BE49-F238E27FC236}">
                  <a16:creationId xmlns:a16="http://schemas.microsoft.com/office/drawing/2014/main" id="{1628CECB-4F22-4B0B-8630-1D8AA00D9AC2}"/>
                </a:ext>
              </a:extLst>
            </p:cNvPr>
            <p:cNvSpPr txBox="1"/>
            <p:nvPr/>
          </p:nvSpPr>
          <p:spPr>
            <a:xfrm>
              <a:off x="5181600" y="1790700"/>
              <a:ext cx="598241" cy="400110"/>
            </a:xfrm>
            <a:prstGeom prst="rect">
              <a:avLst/>
            </a:prstGeom>
            <a:noFill/>
          </p:spPr>
          <p:txBody>
            <a:bodyPr wrap="none" rtlCol="0">
              <a:spAutoFit/>
            </a:bodyPr>
            <a:lstStyle/>
            <a:p>
              <a:r>
                <a:rPr lang="en-US" sz="2000" dirty="0">
                  <a:solidFill>
                    <a:srgbClr val="FF0000"/>
                  </a:solidFill>
                </a:rPr>
                <a:t>SS6</a:t>
              </a:r>
            </a:p>
          </p:txBody>
        </p:sp>
        <p:sp>
          <p:nvSpPr>
            <p:cNvPr id="35" name="TextBox 34">
              <a:extLst>
                <a:ext uri="{FF2B5EF4-FFF2-40B4-BE49-F238E27FC236}">
                  <a16:creationId xmlns:a16="http://schemas.microsoft.com/office/drawing/2014/main" id="{C5CFBD19-5A94-4DBD-B559-F1B8B0AF71C1}"/>
                </a:ext>
              </a:extLst>
            </p:cNvPr>
            <p:cNvSpPr txBox="1"/>
            <p:nvPr/>
          </p:nvSpPr>
          <p:spPr>
            <a:xfrm>
              <a:off x="5791200" y="1790700"/>
              <a:ext cx="598241" cy="400110"/>
            </a:xfrm>
            <a:prstGeom prst="rect">
              <a:avLst/>
            </a:prstGeom>
            <a:noFill/>
          </p:spPr>
          <p:txBody>
            <a:bodyPr wrap="none" rtlCol="0">
              <a:spAutoFit/>
            </a:bodyPr>
            <a:lstStyle/>
            <a:p>
              <a:r>
                <a:rPr lang="en-US" sz="2000" dirty="0">
                  <a:solidFill>
                    <a:srgbClr val="FF0000"/>
                  </a:solidFill>
                </a:rPr>
                <a:t>SS7</a:t>
              </a:r>
            </a:p>
          </p:txBody>
        </p:sp>
        <p:sp>
          <p:nvSpPr>
            <p:cNvPr id="36" name="TextBox 35">
              <a:extLst>
                <a:ext uri="{FF2B5EF4-FFF2-40B4-BE49-F238E27FC236}">
                  <a16:creationId xmlns:a16="http://schemas.microsoft.com/office/drawing/2014/main" id="{45E612FC-AFC7-45BC-981D-C84E611D349C}"/>
                </a:ext>
              </a:extLst>
            </p:cNvPr>
            <p:cNvSpPr txBox="1"/>
            <p:nvPr/>
          </p:nvSpPr>
          <p:spPr>
            <a:xfrm>
              <a:off x="6400800" y="1790700"/>
              <a:ext cx="598241" cy="400110"/>
            </a:xfrm>
            <a:prstGeom prst="rect">
              <a:avLst/>
            </a:prstGeom>
            <a:noFill/>
          </p:spPr>
          <p:txBody>
            <a:bodyPr wrap="none" rtlCol="0">
              <a:spAutoFit/>
            </a:bodyPr>
            <a:lstStyle/>
            <a:p>
              <a:r>
                <a:rPr lang="en-US" sz="2000" dirty="0">
                  <a:solidFill>
                    <a:srgbClr val="FF0000"/>
                  </a:solidFill>
                </a:rPr>
                <a:t>SS8</a:t>
              </a:r>
            </a:p>
          </p:txBody>
        </p:sp>
        <p:sp>
          <p:nvSpPr>
            <p:cNvPr id="37" name="TextBox 36">
              <a:extLst>
                <a:ext uri="{FF2B5EF4-FFF2-40B4-BE49-F238E27FC236}">
                  <a16:creationId xmlns:a16="http://schemas.microsoft.com/office/drawing/2014/main" id="{E55F28D8-66EE-4998-8899-8B3691B3DF7F}"/>
                </a:ext>
              </a:extLst>
            </p:cNvPr>
            <p:cNvSpPr txBox="1"/>
            <p:nvPr/>
          </p:nvSpPr>
          <p:spPr>
            <a:xfrm>
              <a:off x="1785114" y="2133600"/>
              <a:ext cx="484428" cy="400110"/>
            </a:xfrm>
            <a:prstGeom prst="rect">
              <a:avLst/>
            </a:prstGeom>
            <a:noFill/>
          </p:spPr>
          <p:txBody>
            <a:bodyPr wrap="none" rtlCol="0">
              <a:spAutoFit/>
            </a:bodyPr>
            <a:lstStyle/>
            <a:p>
              <a:r>
                <a:rPr lang="en-US" sz="2000" dirty="0">
                  <a:solidFill>
                    <a:srgbClr val="FF0000"/>
                  </a:solidFill>
                </a:rPr>
                <a:t>R1</a:t>
              </a:r>
            </a:p>
          </p:txBody>
        </p:sp>
        <p:sp>
          <p:nvSpPr>
            <p:cNvPr id="38" name="TextBox 37">
              <a:extLst>
                <a:ext uri="{FF2B5EF4-FFF2-40B4-BE49-F238E27FC236}">
                  <a16:creationId xmlns:a16="http://schemas.microsoft.com/office/drawing/2014/main" id="{C088486C-54DD-4883-BA09-9F0A1CF89D8B}"/>
                </a:ext>
              </a:extLst>
            </p:cNvPr>
            <p:cNvSpPr txBox="1"/>
            <p:nvPr/>
          </p:nvSpPr>
          <p:spPr>
            <a:xfrm>
              <a:off x="1785114" y="2514600"/>
              <a:ext cx="484428" cy="400110"/>
            </a:xfrm>
            <a:prstGeom prst="rect">
              <a:avLst/>
            </a:prstGeom>
            <a:noFill/>
          </p:spPr>
          <p:txBody>
            <a:bodyPr wrap="none" rtlCol="0">
              <a:spAutoFit/>
            </a:bodyPr>
            <a:lstStyle/>
            <a:p>
              <a:r>
                <a:rPr lang="en-US" sz="2000" dirty="0">
                  <a:solidFill>
                    <a:srgbClr val="FF0000"/>
                  </a:solidFill>
                </a:rPr>
                <a:t>R2</a:t>
              </a:r>
            </a:p>
          </p:txBody>
        </p:sp>
        <p:sp>
          <p:nvSpPr>
            <p:cNvPr id="39" name="TextBox 38">
              <a:extLst>
                <a:ext uri="{FF2B5EF4-FFF2-40B4-BE49-F238E27FC236}">
                  <a16:creationId xmlns:a16="http://schemas.microsoft.com/office/drawing/2014/main" id="{D86CC9CC-44B2-4A95-9778-2BDA1C2AB771}"/>
                </a:ext>
              </a:extLst>
            </p:cNvPr>
            <p:cNvSpPr txBox="1"/>
            <p:nvPr/>
          </p:nvSpPr>
          <p:spPr>
            <a:xfrm>
              <a:off x="1798561" y="2895600"/>
              <a:ext cx="484428" cy="400110"/>
            </a:xfrm>
            <a:prstGeom prst="rect">
              <a:avLst/>
            </a:prstGeom>
            <a:noFill/>
          </p:spPr>
          <p:txBody>
            <a:bodyPr wrap="none" rtlCol="0">
              <a:spAutoFit/>
            </a:bodyPr>
            <a:lstStyle/>
            <a:p>
              <a:r>
                <a:rPr lang="en-US" sz="2000" dirty="0">
                  <a:solidFill>
                    <a:srgbClr val="FF0000"/>
                  </a:solidFill>
                </a:rPr>
                <a:t>R3</a:t>
              </a:r>
            </a:p>
          </p:txBody>
        </p:sp>
        <p:sp>
          <p:nvSpPr>
            <p:cNvPr id="40" name="TextBox 39">
              <a:extLst>
                <a:ext uri="{FF2B5EF4-FFF2-40B4-BE49-F238E27FC236}">
                  <a16:creationId xmlns:a16="http://schemas.microsoft.com/office/drawing/2014/main" id="{68AC7DE8-0359-4A3D-B7EE-11AD21828DD6}"/>
                </a:ext>
              </a:extLst>
            </p:cNvPr>
            <p:cNvSpPr txBox="1"/>
            <p:nvPr/>
          </p:nvSpPr>
          <p:spPr>
            <a:xfrm>
              <a:off x="1798561" y="3276600"/>
              <a:ext cx="484428" cy="400110"/>
            </a:xfrm>
            <a:prstGeom prst="rect">
              <a:avLst/>
            </a:prstGeom>
            <a:noFill/>
          </p:spPr>
          <p:txBody>
            <a:bodyPr wrap="none" rtlCol="0">
              <a:spAutoFit/>
            </a:bodyPr>
            <a:lstStyle/>
            <a:p>
              <a:r>
                <a:rPr lang="en-US" sz="2000" dirty="0">
                  <a:solidFill>
                    <a:srgbClr val="FF0000"/>
                  </a:solidFill>
                </a:rPr>
                <a:t>R4</a:t>
              </a:r>
            </a:p>
          </p:txBody>
        </p:sp>
        <p:sp>
          <p:nvSpPr>
            <p:cNvPr id="41" name="TextBox 40">
              <a:extLst>
                <a:ext uri="{FF2B5EF4-FFF2-40B4-BE49-F238E27FC236}">
                  <a16:creationId xmlns:a16="http://schemas.microsoft.com/office/drawing/2014/main" id="{225EEE39-8452-4CD8-869D-8B68D9698576}"/>
                </a:ext>
              </a:extLst>
            </p:cNvPr>
            <p:cNvSpPr txBox="1"/>
            <p:nvPr/>
          </p:nvSpPr>
          <p:spPr>
            <a:xfrm>
              <a:off x="1803377" y="3695700"/>
              <a:ext cx="484428" cy="400110"/>
            </a:xfrm>
            <a:prstGeom prst="rect">
              <a:avLst/>
            </a:prstGeom>
            <a:noFill/>
          </p:spPr>
          <p:txBody>
            <a:bodyPr wrap="none" rtlCol="0">
              <a:spAutoFit/>
            </a:bodyPr>
            <a:lstStyle/>
            <a:p>
              <a:r>
                <a:rPr lang="en-US" sz="2000" dirty="0">
                  <a:solidFill>
                    <a:srgbClr val="FF0000"/>
                  </a:solidFill>
                </a:rPr>
                <a:t>R5</a:t>
              </a:r>
            </a:p>
          </p:txBody>
        </p:sp>
        <p:sp>
          <p:nvSpPr>
            <p:cNvPr id="42" name="TextBox 41">
              <a:extLst>
                <a:ext uri="{FF2B5EF4-FFF2-40B4-BE49-F238E27FC236}">
                  <a16:creationId xmlns:a16="http://schemas.microsoft.com/office/drawing/2014/main" id="{1E0501FE-EDAE-49EF-86EF-FD1D64F252F6}"/>
                </a:ext>
              </a:extLst>
            </p:cNvPr>
            <p:cNvSpPr txBox="1"/>
            <p:nvPr/>
          </p:nvSpPr>
          <p:spPr>
            <a:xfrm>
              <a:off x="1803377" y="4095690"/>
              <a:ext cx="484428" cy="400110"/>
            </a:xfrm>
            <a:prstGeom prst="rect">
              <a:avLst/>
            </a:prstGeom>
            <a:noFill/>
          </p:spPr>
          <p:txBody>
            <a:bodyPr wrap="none" rtlCol="0">
              <a:spAutoFit/>
            </a:bodyPr>
            <a:lstStyle/>
            <a:p>
              <a:r>
                <a:rPr lang="en-US" sz="2000" dirty="0">
                  <a:solidFill>
                    <a:srgbClr val="FF0000"/>
                  </a:solidFill>
                </a:rPr>
                <a:t>R6</a:t>
              </a:r>
            </a:p>
          </p:txBody>
        </p:sp>
        <p:sp>
          <p:nvSpPr>
            <p:cNvPr id="61" name="TextBox 60">
              <a:extLst>
                <a:ext uri="{FF2B5EF4-FFF2-40B4-BE49-F238E27FC236}">
                  <a16:creationId xmlns:a16="http://schemas.microsoft.com/office/drawing/2014/main" id="{B19659C1-7668-4FFB-BBDE-0A78159EEAAC}"/>
                </a:ext>
              </a:extLst>
            </p:cNvPr>
            <p:cNvSpPr txBox="1"/>
            <p:nvPr/>
          </p:nvSpPr>
          <p:spPr>
            <a:xfrm>
              <a:off x="1816824" y="4457700"/>
              <a:ext cx="484428" cy="400110"/>
            </a:xfrm>
            <a:prstGeom prst="rect">
              <a:avLst/>
            </a:prstGeom>
            <a:noFill/>
          </p:spPr>
          <p:txBody>
            <a:bodyPr wrap="none" rtlCol="0">
              <a:spAutoFit/>
            </a:bodyPr>
            <a:lstStyle/>
            <a:p>
              <a:r>
                <a:rPr lang="en-US" sz="2000" dirty="0">
                  <a:solidFill>
                    <a:srgbClr val="FF0000"/>
                  </a:solidFill>
                </a:rPr>
                <a:t>R7</a:t>
              </a:r>
            </a:p>
          </p:txBody>
        </p:sp>
        <p:sp>
          <p:nvSpPr>
            <p:cNvPr id="64" name="TextBox 63">
              <a:extLst>
                <a:ext uri="{FF2B5EF4-FFF2-40B4-BE49-F238E27FC236}">
                  <a16:creationId xmlns:a16="http://schemas.microsoft.com/office/drawing/2014/main" id="{30FB6169-CA45-4C38-918A-C3CB1B52C81F}"/>
                </a:ext>
              </a:extLst>
            </p:cNvPr>
            <p:cNvSpPr txBox="1"/>
            <p:nvPr/>
          </p:nvSpPr>
          <p:spPr>
            <a:xfrm>
              <a:off x="1816824" y="4857690"/>
              <a:ext cx="484428" cy="400110"/>
            </a:xfrm>
            <a:prstGeom prst="rect">
              <a:avLst/>
            </a:prstGeom>
            <a:noFill/>
          </p:spPr>
          <p:txBody>
            <a:bodyPr wrap="none" rtlCol="0">
              <a:spAutoFit/>
            </a:bodyPr>
            <a:lstStyle/>
            <a:p>
              <a:r>
                <a:rPr lang="en-US" sz="2000" dirty="0">
                  <a:solidFill>
                    <a:srgbClr val="FF0000"/>
                  </a:solidFill>
                </a:rPr>
                <a:t>R8</a:t>
              </a:r>
            </a:p>
          </p:txBody>
        </p:sp>
      </p:grpSp>
      <p:sp>
        <p:nvSpPr>
          <p:cNvPr id="8" name="Content Placeholder 7">
            <a:extLst>
              <a:ext uri="{FF2B5EF4-FFF2-40B4-BE49-F238E27FC236}">
                <a16:creationId xmlns:a16="http://schemas.microsoft.com/office/drawing/2014/main" id="{B4FB426C-DC10-4865-A8FB-7D881818F95C}"/>
              </a:ext>
            </a:extLst>
          </p:cNvPr>
          <p:cNvSpPr>
            <a:spLocks noGrp="1"/>
          </p:cNvSpPr>
          <p:nvPr>
            <p:ph idx="1"/>
          </p:nvPr>
        </p:nvSpPr>
        <p:spPr>
          <a:xfrm>
            <a:off x="380999" y="1123163"/>
            <a:ext cx="8964463" cy="1048537"/>
          </a:xfrm>
        </p:spPr>
        <p:txBody>
          <a:bodyPr/>
          <a:lstStyle/>
          <a:p>
            <a:r>
              <a:rPr lang="en-US" sz="2000" dirty="0"/>
              <a:t>Here we provide a table of deterministic phase rotations (in degrees)</a:t>
            </a:r>
          </a:p>
          <a:p>
            <a:r>
              <a:rPr lang="en-US" sz="2000" dirty="0"/>
              <a:t>There is a phase rotation for each spatial stream and each repetition within the Secure LTF</a:t>
            </a:r>
          </a:p>
        </p:txBody>
      </p:sp>
    </p:spTree>
    <p:extLst>
      <p:ext uri="{BB962C8B-B14F-4D97-AF65-F5344CB8AC3E}">
        <p14:creationId xmlns:p14="http://schemas.microsoft.com/office/powerpoint/2010/main" val="360852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C08D8-E134-49CA-9C0B-5194FFB0B532}"/>
              </a:ext>
            </a:extLst>
          </p:cNvPr>
          <p:cNvSpPr>
            <a:spLocks noGrp="1"/>
          </p:cNvSpPr>
          <p:nvPr>
            <p:ph type="title"/>
          </p:nvPr>
        </p:nvSpPr>
        <p:spPr>
          <a:xfrm>
            <a:off x="381000" y="2209800"/>
            <a:ext cx="8915400" cy="1136227"/>
          </a:xfrm>
        </p:spPr>
        <p:txBody>
          <a:bodyPr/>
          <a:lstStyle/>
          <a:p>
            <a:r>
              <a:rPr lang="en-GB" sz="4000" dirty="0">
                <a:cs typeface="Calibri" panose="020F0502020204030204" pitchFamily="34" charset="0"/>
              </a:rPr>
              <a:t>AES-128 CTR Mode Output Processing</a:t>
            </a:r>
            <a:endParaRPr lang="en-US" sz="4000" dirty="0"/>
          </a:p>
        </p:txBody>
      </p:sp>
      <p:sp>
        <p:nvSpPr>
          <p:cNvPr id="4" name="Slide Number Placeholder 3">
            <a:extLst>
              <a:ext uri="{FF2B5EF4-FFF2-40B4-BE49-F238E27FC236}">
                <a16:creationId xmlns:a16="http://schemas.microsoft.com/office/drawing/2014/main" id="{E97AF8B1-3A1D-4E92-84F6-82D496F8BE8B}"/>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68A9D7A-56E3-426E-BF10-A5D323C5B6D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6D1911E-10BC-43C8-A7C2-BFFAF3B24FC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469513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59AC7-5049-46EB-A2C4-359323115C20}"/>
              </a:ext>
            </a:extLst>
          </p:cNvPr>
          <p:cNvSpPr>
            <a:spLocks noGrp="1"/>
          </p:cNvSpPr>
          <p:nvPr>
            <p:ph type="title"/>
          </p:nvPr>
        </p:nvSpPr>
        <p:spPr>
          <a:xfrm>
            <a:off x="731520" y="731522"/>
            <a:ext cx="8288868" cy="868677"/>
          </a:xfrm>
        </p:spPr>
        <p:txBody>
          <a:bodyPr/>
          <a:lstStyle/>
          <a:p>
            <a:r>
              <a:rPr lang="en-US" dirty="0"/>
              <a:t>Background</a:t>
            </a:r>
          </a:p>
        </p:txBody>
      </p:sp>
      <p:sp>
        <p:nvSpPr>
          <p:cNvPr id="3" name="Content Placeholder 2">
            <a:extLst>
              <a:ext uri="{FF2B5EF4-FFF2-40B4-BE49-F238E27FC236}">
                <a16:creationId xmlns:a16="http://schemas.microsoft.com/office/drawing/2014/main" id="{49CD26F9-A26A-4BD4-8AC1-BABF0E8A048B}"/>
              </a:ext>
            </a:extLst>
          </p:cNvPr>
          <p:cNvSpPr>
            <a:spLocks noGrp="1"/>
          </p:cNvSpPr>
          <p:nvPr>
            <p:ph idx="1"/>
          </p:nvPr>
        </p:nvSpPr>
        <p:spPr>
          <a:xfrm>
            <a:off x="731520" y="1600199"/>
            <a:ext cx="8380307" cy="4953000"/>
          </a:xfrm>
        </p:spPr>
        <p:txBody>
          <a:bodyPr/>
          <a:lstStyle/>
          <a:p>
            <a:pPr marL="0" indent="0">
              <a:buNone/>
            </a:pPr>
            <a:r>
              <a:rPr lang="en-US" u="sng" dirty="0"/>
              <a:t>Background </a:t>
            </a:r>
          </a:p>
          <a:p>
            <a:r>
              <a:rPr lang="en-US" dirty="0"/>
              <a:t>The AES-128 CTR mode outputs 128 bits at a time</a:t>
            </a:r>
          </a:p>
          <a:p>
            <a:pPr lvl="1"/>
            <a:r>
              <a:rPr lang="en-US" dirty="0"/>
              <a:t>16 Bytes at a time</a:t>
            </a:r>
          </a:p>
          <a:p>
            <a:r>
              <a:rPr lang="en-US" dirty="0"/>
              <a:t>These bits are needed for two purposes:</a:t>
            </a:r>
          </a:p>
          <a:p>
            <a:pPr marL="944893" lvl="1" indent="-457200">
              <a:buFont typeface="+mj-lt"/>
              <a:buAutoNum type="arabicPeriod"/>
            </a:pPr>
            <a:r>
              <a:rPr lang="en-US" dirty="0"/>
              <a:t>Pseudo random phase rotation of the spatial streams</a:t>
            </a:r>
          </a:p>
          <a:p>
            <a:pPr marL="944893" lvl="1" indent="-457200">
              <a:buFont typeface="+mj-lt"/>
              <a:buAutoNum type="arabicPeriod"/>
            </a:pPr>
            <a:r>
              <a:rPr lang="en-US" dirty="0"/>
              <a:t>Pseudo random 64QAM symbols for Secure LTF Symbols</a:t>
            </a:r>
          </a:p>
          <a:p>
            <a:pPr marL="0" indent="0">
              <a:buNone/>
            </a:pPr>
            <a:r>
              <a:rPr lang="en-US" u="sng" dirty="0"/>
              <a:t>Introduction</a:t>
            </a:r>
          </a:p>
          <a:p>
            <a:r>
              <a:rPr lang="en-US" dirty="0"/>
              <a:t>For a hardware-friendly implementation byte-oriented processing is preferred</a:t>
            </a:r>
          </a:p>
          <a:p>
            <a:r>
              <a:rPr lang="en-US" dirty="0"/>
              <a:t>Here we proposed a byte-oriented process for constructing the pseudo random phase rotations and the pseudo random 64QAM symbols</a:t>
            </a:r>
          </a:p>
        </p:txBody>
      </p:sp>
      <p:sp>
        <p:nvSpPr>
          <p:cNvPr id="4" name="Slide Number Placeholder 3">
            <a:extLst>
              <a:ext uri="{FF2B5EF4-FFF2-40B4-BE49-F238E27FC236}">
                <a16:creationId xmlns:a16="http://schemas.microsoft.com/office/drawing/2014/main" id="{0B40AA20-8AF3-4933-A16A-F651F1FC28EF}"/>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B26269E-C7D0-4957-AD0B-5E18D3073EA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FE435A2-F603-48F9-8BD8-156702590BA5}"/>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511450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A9D07-52DC-4813-BF56-CABAC9978F09}"/>
              </a:ext>
            </a:extLst>
          </p:cNvPr>
          <p:cNvSpPr>
            <a:spLocks noGrp="1"/>
          </p:cNvSpPr>
          <p:nvPr>
            <p:ph type="title"/>
          </p:nvPr>
        </p:nvSpPr>
        <p:spPr>
          <a:xfrm>
            <a:off x="228600" y="731523"/>
            <a:ext cx="9296400" cy="888996"/>
          </a:xfrm>
        </p:spPr>
        <p:txBody>
          <a:bodyPr/>
          <a:lstStyle/>
          <a:p>
            <a:r>
              <a:rPr lang="en-US" sz="3000" dirty="0"/>
              <a:t>Convert AES-128 CNT Mode into a Sequence of Bytes</a:t>
            </a:r>
          </a:p>
        </p:txBody>
      </p:sp>
      <p:sp>
        <p:nvSpPr>
          <p:cNvPr id="3" name="Content Placeholder 2">
            <a:extLst>
              <a:ext uri="{FF2B5EF4-FFF2-40B4-BE49-F238E27FC236}">
                <a16:creationId xmlns:a16="http://schemas.microsoft.com/office/drawing/2014/main" id="{4B986538-A418-4624-A769-EA664ACA6064}"/>
              </a:ext>
            </a:extLst>
          </p:cNvPr>
          <p:cNvSpPr>
            <a:spLocks noGrp="1"/>
          </p:cNvSpPr>
          <p:nvPr>
            <p:ph idx="1"/>
          </p:nvPr>
        </p:nvSpPr>
        <p:spPr>
          <a:xfrm>
            <a:off x="377220" y="1676400"/>
            <a:ext cx="8766780" cy="2743200"/>
          </a:xfrm>
        </p:spPr>
        <p:txBody>
          <a:bodyPr/>
          <a:lstStyle/>
          <a:p>
            <a:r>
              <a:rPr lang="en-US" dirty="0"/>
              <a:t>For each output of the AES-128 CTR Mode we convert the 128 bits into a sequence of 16 bytes</a:t>
            </a:r>
          </a:p>
          <a:p>
            <a:pPr lvl="1"/>
            <a:r>
              <a:rPr lang="en-US" dirty="0"/>
              <a:t>This can be implemented with a small 128-bit register that saves the output of the AES-128 CTR Mode</a:t>
            </a:r>
          </a:p>
          <a:p>
            <a:pPr lvl="1"/>
            <a:r>
              <a:rPr lang="en-US" dirty="0"/>
              <a:t>The 16 Bytes can be read from the register while the next AES-128 CTR Mode output is being generated</a:t>
            </a:r>
          </a:p>
          <a:p>
            <a:r>
              <a:rPr lang="en-US" dirty="0"/>
              <a:t>The Byte order is least significant Byte First</a:t>
            </a:r>
          </a:p>
        </p:txBody>
      </p:sp>
      <p:sp>
        <p:nvSpPr>
          <p:cNvPr id="4" name="Slide Number Placeholder 3">
            <a:extLst>
              <a:ext uri="{FF2B5EF4-FFF2-40B4-BE49-F238E27FC236}">
                <a16:creationId xmlns:a16="http://schemas.microsoft.com/office/drawing/2014/main" id="{5FA38365-ECD9-45E6-9D93-917F7CC47119}"/>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8F5F7CB-572F-4B41-8C4E-60C3830B27B4}"/>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324D5E0-0765-4616-A55B-E19CB991667C}"/>
              </a:ext>
            </a:extLst>
          </p:cNvPr>
          <p:cNvSpPr>
            <a:spLocks noGrp="1"/>
          </p:cNvSpPr>
          <p:nvPr>
            <p:ph type="dt" idx="15"/>
          </p:nvPr>
        </p:nvSpPr>
        <p:spPr/>
        <p:txBody>
          <a:bodyPr/>
          <a:lstStyle/>
          <a:p>
            <a:r>
              <a:rPr lang="en-US" dirty="0"/>
              <a:t>December 2020</a:t>
            </a:r>
            <a:endParaRPr lang="en-GB" dirty="0"/>
          </a:p>
        </p:txBody>
      </p:sp>
      <p:pic>
        <p:nvPicPr>
          <p:cNvPr id="7" name="Picture 6">
            <a:extLst>
              <a:ext uri="{FF2B5EF4-FFF2-40B4-BE49-F238E27FC236}">
                <a16:creationId xmlns:a16="http://schemas.microsoft.com/office/drawing/2014/main" id="{116236C2-8B4E-40F4-85DB-B2D600F86A94}"/>
              </a:ext>
            </a:extLst>
          </p:cNvPr>
          <p:cNvPicPr>
            <a:picLocks noChangeAspect="1"/>
          </p:cNvPicPr>
          <p:nvPr/>
        </p:nvPicPr>
        <p:blipFill>
          <a:blip r:embed="rId2"/>
          <a:stretch>
            <a:fillRect/>
          </a:stretch>
        </p:blipFill>
        <p:spPr>
          <a:xfrm>
            <a:off x="2498407" y="4648200"/>
            <a:ext cx="4816793" cy="1857375"/>
          </a:xfrm>
          <a:prstGeom prst="rect">
            <a:avLst/>
          </a:prstGeom>
        </p:spPr>
      </p:pic>
    </p:spTree>
    <p:extLst>
      <p:ext uri="{BB962C8B-B14F-4D97-AF65-F5344CB8AC3E}">
        <p14:creationId xmlns:p14="http://schemas.microsoft.com/office/powerpoint/2010/main" val="1145479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74E0B-68CC-4F3D-9C85-FBCDF3D5731B}"/>
              </a:ext>
            </a:extLst>
          </p:cNvPr>
          <p:cNvSpPr>
            <a:spLocks noGrp="1"/>
          </p:cNvSpPr>
          <p:nvPr>
            <p:ph type="title"/>
          </p:nvPr>
        </p:nvSpPr>
        <p:spPr>
          <a:xfrm>
            <a:off x="731520" y="731523"/>
            <a:ext cx="8288868" cy="600067"/>
          </a:xfrm>
        </p:spPr>
        <p:txBody>
          <a:bodyPr/>
          <a:lstStyle/>
          <a:p>
            <a:r>
              <a:rPr lang="en-US" dirty="0"/>
              <a:t>Notation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BDB319B-25F7-411F-8EC4-9289903F63AB}"/>
                  </a:ext>
                </a:extLst>
              </p:cNvPr>
              <p:cNvSpPr>
                <a:spLocks noGrp="1"/>
              </p:cNvSpPr>
              <p:nvPr>
                <p:ph idx="1"/>
              </p:nvPr>
            </p:nvSpPr>
            <p:spPr>
              <a:xfrm>
                <a:off x="609600" y="1499782"/>
                <a:ext cx="8288868" cy="5167417"/>
              </a:xfrm>
            </p:spPr>
            <p:txBody>
              <a:bodyPr/>
              <a:lstStyle/>
              <a:p>
                <a:r>
                  <a:rPr lang="en-US" sz="2200" dirty="0"/>
                  <a:t>The First AES-128 CTR Mode output Bytes are indicated by,</a:t>
                </a:r>
              </a:p>
              <a:p>
                <a:pPr lvl="1"/>
                <a14:m>
                  <m:oMath xmlns:m="http://schemas.openxmlformats.org/officeDocument/2006/math">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𝟎</m:t>
                        </m:r>
                      </m:sub>
                    </m:sSub>
                    <m:r>
                      <a:rPr lang="en-US" sz="2000" b="1" i="1" smtClean="0">
                        <a:latin typeface="Cambria Math" panose="02040503050406030204" pitchFamily="18" charset="0"/>
                      </a:rPr>
                      <m:t>, </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𝟏</m:t>
                        </m:r>
                      </m:sub>
                    </m:sSub>
                    <m:r>
                      <a:rPr lang="en-US" sz="2000" b="1" i="1" smtClean="0">
                        <a:latin typeface="Cambria Math" panose="02040503050406030204" pitchFamily="18" charset="0"/>
                      </a:rPr>
                      <m:t>, …</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𝟏𝟓</m:t>
                        </m:r>
                      </m:sub>
                    </m:sSub>
                  </m:oMath>
                </a14:m>
                <a:r>
                  <a:rPr lang="en-US" sz="2000" dirty="0"/>
                  <a:t> </a:t>
                </a:r>
              </a:p>
              <a:p>
                <a:pPr lvl="1"/>
                <a:r>
                  <a:rPr lang="en-US" sz="2000" dirty="0"/>
                  <a:t>Where </a:t>
                </a:r>
                <a14:m>
                  <m:oMath xmlns:m="http://schemas.openxmlformats.org/officeDocument/2006/math">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𝟎</m:t>
                        </m:r>
                      </m:sub>
                    </m:sSub>
                  </m:oMath>
                </a14:m>
                <a:r>
                  <a:rPr lang="en-US" sz="2000" dirty="0"/>
                  <a:t> is the least significant Byte and </a:t>
                </a:r>
                <a14:m>
                  <m:oMath xmlns:m="http://schemas.openxmlformats.org/officeDocument/2006/math">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𝟏𝟓</m:t>
                        </m:r>
                      </m:sub>
                    </m:sSub>
                  </m:oMath>
                </a14:m>
                <a:r>
                  <a:rPr lang="en-US" sz="2000" dirty="0"/>
                  <a:t> is the most significant Byte</a:t>
                </a:r>
              </a:p>
              <a:p>
                <a:r>
                  <a:rPr lang="en-US" sz="2200" dirty="0"/>
                  <a:t>The Second AES-128 CTR Mode output Bytes are indicated by,</a:t>
                </a:r>
              </a:p>
              <a:p>
                <a:pPr lvl="1"/>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b="1" i="1" smtClean="0">
                            <a:latin typeface="Cambria Math" panose="02040503050406030204" pitchFamily="18" charset="0"/>
                          </a:rPr>
                          <m:t>𝟏𝟔</m:t>
                        </m:r>
                      </m:sub>
                    </m:sSub>
                    <m:r>
                      <a:rPr lang="en-US" sz="2000" i="1">
                        <a:latin typeface="Cambria Math" panose="02040503050406030204" pitchFamily="18" charset="0"/>
                      </a:rPr>
                      <m:t>, </m:t>
                    </m:r>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i="1">
                            <a:latin typeface="Cambria Math" panose="02040503050406030204" pitchFamily="18" charset="0"/>
                          </a:rPr>
                          <m:t>𝟏</m:t>
                        </m:r>
                        <m:r>
                          <a:rPr lang="en-US" sz="2000" b="1" i="1" smtClean="0">
                            <a:latin typeface="Cambria Math" panose="02040503050406030204" pitchFamily="18" charset="0"/>
                          </a:rPr>
                          <m:t>𝟕</m:t>
                        </m:r>
                      </m:sub>
                    </m:sSub>
                    <m:r>
                      <a:rPr lang="en-US" sz="2000" i="1">
                        <a:latin typeface="Cambria Math" panose="02040503050406030204" pitchFamily="18" charset="0"/>
                      </a:rPr>
                      <m:t>, …</m:t>
                    </m:r>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b="1" i="1" smtClean="0">
                            <a:latin typeface="Cambria Math" panose="02040503050406030204" pitchFamily="18" charset="0"/>
                          </a:rPr>
                          <m:t>𝟑𝟏</m:t>
                        </m:r>
                      </m:sub>
                    </m:sSub>
                  </m:oMath>
                </a14:m>
                <a:r>
                  <a:rPr lang="en-US" sz="2000" dirty="0"/>
                  <a:t> </a:t>
                </a:r>
              </a:p>
              <a:p>
                <a:pPr lvl="1"/>
                <a:r>
                  <a:rPr lang="en-US" sz="2000" dirty="0"/>
                  <a:t>Where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b="1" i="1" smtClean="0">
                            <a:latin typeface="Cambria Math" panose="02040503050406030204" pitchFamily="18" charset="0"/>
                          </a:rPr>
                          <m:t>𝟏𝟔</m:t>
                        </m:r>
                      </m:sub>
                    </m:sSub>
                  </m:oMath>
                </a14:m>
                <a:r>
                  <a:rPr lang="en-US" sz="2000" dirty="0"/>
                  <a:t> is the least significant Byte and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b="1" i="1" smtClean="0">
                            <a:latin typeface="Cambria Math" panose="02040503050406030204" pitchFamily="18" charset="0"/>
                          </a:rPr>
                          <m:t>𝟑𝟏</m:t>
                        </m:r>
                      </m:sub>
                    </m:sSub>
                  </m:oMath>
                </a14:m>
                <a:r>
                  <a:rPr lang="en-US" sz="2000" dirty="0"/>
                  <a:t> is the most significant Byte</a:t>
                </a:r>
              </a:p>
              <a:p>
                <a:r>
                  <a:rPr lang="en-US" sz="2200" dirty="0"/>
                  <a:t>The stream of Bytes resulting in converting the AES-128 CTR mode to a stream of Bytes is indicated by,</a:t>
                </a:r>
              </a:p>
              <a:p>
                <a:pPr lvl="1"/>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i="1">
                            <a:latin typeface="Cambria Math" panose="02040503050406030204" pitchFamily="18" charset="0"/>
                          </a:rPr>
                          <m:t>𝟎</m:t>
                        </m:r>
                      </m:sub>
                    </m:sSub>
                    <m:r>
                      <a:rPr lang="en-US" sz="2000" i="1">
                        <a:latin typeface="Cambria Math" panose="02040503050406030204" pitchFamily="18" charset="0"/>
                      </a:rPr>
                      <m:t>, </m:t>
                    </m:r>
                    <m:sSub>
                      <m:sSubPr>
                        <m:ctrlPr>
                          <a:rPr lang="en-US" sz="2000" i="1">
                            <a:latin typeface="Cambria Math" panose="02040503050406030204" pitchFamily="18" charset="0"/>
                          </a:rPr>
                        </m:ctrlPr>
                      </m:sSubPr>
                      <m:e>
                        <m:r>
                          <a:rPr lang="en-US" sz="2000" i="1">
                            <a:latin typeface="Cambria Math" panose="02040503050406030204" pitchFamily="18" charset="0"/>
                          </a:rPr>
                          <m:t>𝑩</m:t>
                        </m:r>
                      </m:e>
                      <m:sub>
                        <m:r>
                          <a:rPr lang="en-US" sz="2000" i="1">
                            <a:latin typeface="Cambria Math" panose="02040503050406030204" pitchFamily="18" charset="0"/>
                          </a:rPr>
                          <m:t>𝟏</m:t>
                        </m:r>
                      </m:sub>
                    </m:sSub>
                    <m:r>
                      <a:rPr lang="en-US" sz="2000" i="1">
                        <a:latin typeface="Cambria Math" panose="02040503050406030204" pitchFamily="18" charset="0"/>
                      </a:rPr>
                      <m:t>, …</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𝒏</m:t>
                        </m:r>
                      </m:sub>
                    </m:sSub>
                    <m:r>
                      <a:rPr lang="en-US" sz="2000" b="1" i="1" smtClean="0">
                        <a:latin typeface="Cambria Math" panose="02040503050406030204" pitchFamily="18" charset="0"/>
                      </a:rPr>
                      <m:t> …</m:t>
                    </m:r>
                  </m:oMath>
                </a14:m>
                <a:endParaRPr lang="en-US" sz="2000" dirty="0"/>
              </a:p>
              <a:p>
                <a:r>
                  <a:rPr lang="en-US" sz="2200" dirty="0"/>
                  <a:t>Within each Byte we label the bits as</a:t>
                </a:r>
              </a:p>
              <a:p>
                <a:pPr lvl="1"/>
                <a14:m>
                  <m:oMath xmlns:m="http://schemas.openxmlformats.org/officeDocument/2006/math">
                    <m:sSub>
                      <m:sSubPr>
                        <m:ctrlPr>
                          <a:rPr lang="en-US" sz="2000" i="1">
                            <a:latin typeface="Cambria Math" panose="02040503050406030204" pitchFamily="18" charset="0"/>
                          </a:rPr>
                        </m:ctrlPr>
                      </m:sSubPr>
                      <m:e>
                        <m:r>
                          <a:rPr lang="en-US" sz="2000" b="1" i="1" smtClean="0">
                            <a:latin typeface="Cambria Math" panose="02040503050406030204" pitchFamily="18" charset="0"/>
                          </a:rPr>
                          <m:t>𝒃</m:t>
                        </m:r>
                      </m:e>
                      <m:sub>
                        <m:r>
                          <a:rPr lang="en-US" sz="2000" i="1">
                            <a:latin typeface="Cambria Math" panose="02040503050406030204" pitchFamily="18" charset="0"/>
                          </a:rPr>
                          <m:t>𝟎</m:t>
                        </m:r>
                      </m:sub>
                    </m:sSub>
                    <m:r>
                      <a:rPr lang="en-US" sz="2000" i="1">
                        <a:latin typeface="Cambria Math" panose="02040503050406030204" pitchFamily="18" charset="0"/>
                      </a:rPr>
                      <m:t>, </m:t>
                    </m:r>
                    <m:sSub>
                      <m:sSubPr>
                        <m:ctrlPr>
                          <a:rPr lang="en-US" sz="2000" i="1">
                            <a:latin typeface="Cambria Math" panose="02040503050406030204" pitchFamily="18" charset="0"/>
                          </a:rPr>
                        </m:ctrlPr>
                      </m:sSubPr>
                      <m:e>
                        <m:r>
                          <a:rPr lang="en-US" sz="2000" b="1" i="1" smtClean="0">
                            <a:latin typeface="Cambria Math" panose="02040503050406030204" pitchFamily="18" charset="0"/>
                          </a:rPr>
                          <m:t>𝒃</m:t>
                        </m:r>
                      </m:e>
                      <m:sub>
                        <m:r>
                          <a:rPr lang="en-US" sz="2000" i="1">
                            <a:latin typeface="Cambria Math" panose="02040503050406030204" pitchFamily="18" charset="0"/>
                          </a:rPr>
                          <m:t>𝟏</m:t>
                        </m:r>
                      </m:sub>
                    </m:sSub>
                    <m:r>
                      <a:rPr lang="en-US" sz="2000" i="1">
                        <a:latin typeface="Cambria Math" panose="02040503050406030204" pitchFamily="18" charset="0"/>
                      </a:rPr>
                      <m:t>, …</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𝒃</m:t>
                        </m:r>
                      </m:e>
                      <m:sub>
                        <m:r>
                          <a:rPr lang="en-US" sz="2000" b="1" i="1" smtClean="0">
                            <a:latin typeface="Cambria Math" panose="02040503050406030204" pitchFamily="18" charset="0"/>
                          </a:rPr>
                          <m:t>𝟕</m:t>
                        </m:r>
                      </m:sub>
                    </m:sSub>
                  </m:oMath>
                </a14:m>
                <a:r>
                  <a:rPr lang="en-US" sz="2000" dirty="0"/>
                  <a:t>   Where </a:t>
                </a:r>
                <a14:m>
                  <m:oMath xmlns:m="http://schemas.openxmlformats.org/officeDocument/2006/math">
                    <m:sSub>
                      <m:sSubPr>
                        <m:ctrlPr>
                          <a:rPr lang="en-US" sz="2000" i="1">
                            <a:latin typeface="Cambria Math" panose="02040503050406030204" pitchFamily="18" charset="0"/>
                          </a:rPr>
                        </m:ctrlPr>
                      </m:sSubPr>
                      <m:e>
                        <m:r>
                          <a:rPr lang="en-US" sz="2000" b="1" i="1" smtClean="0">
                            <a:latin typeface="Cambria Math" panose="02040503050406030204" pitchFamily="18" charset="0"/>
                          </a:rPr>
                          <m:t>𝒃</m:t>
                        </m:r>
                      </m:e>
                      <m:sub>
                        <m:r>
                          <a:rPr lang="en-US" sz="2000" i="1">
                            <a:latin typeface="Cambria Math" panose="02040503050406030204" pitchFamily="18" charset="0"/>
                          </a:rPr>
                          <m:t>𝟎</m:t>
                        </m:r>
                      </m:sub>
                    </m:sSub>
                  </m:oMath>
                </a14:m>
                <a:r>
                  <a:rPr lang="en-US" sz="2000" dirty="0"/>
                  <a:t> is the least significant bit and </a:t>
                </a:r>
                <a14:m>
                  <m:oMath xmlns:m="http://schemas.openxmlformats.org/officeDocument/2006/math">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𝒃</m:t>
                        </m:r>
                      </m:e>
                      <m:sub>
                        <m:r>
                          <a:rPr lang="en-US" sz="2000" b="1" i="1" smtClean="0">
                            <a:latin typeface="Cambria Math" panose="02040503050406030204" pitchFamily="18" charset="0"/>
                          </a:rPr>
                          <m:t>𝟕</m:t>
                        </m:r>
                      </m:sub>
                    </m:sSub>
                  </m:oMath>
                </a14:m>
                <a:r>
                  <a:rPr lang="en-US" sz="2000" dirty="0"/>
                  <a:t> is the most significant bit</a:t>
                </a:r>
                <a:endParaRPr lang="en-US" dirty="0"/>
              </a:p>
            </p:txBody>
          </p:sp>
        </mc:Choice>
        <mc:Fallback xmlns="">
          <p:sp>
            <p:nvSpPr>
              <p:cNvPr id="3" name="Content Placeholder 2">
                <a:extLst>
                  <a:ext uri="{FF2B5EF4-FFF2-40B4-BE49-F238E27FC236}">
                    <a16:creationId xmlns:a16="http://schemas.microsoft.com/office/drawing/2014/main" id="{1BDB319B-25F7-411F-8EC4-9289903F63AB}"/>
                  </a:ext>
                </a:extLst>
              </p:cNvPr>
              <p:cNvSpPr>
                <a:spLocks noGrp="1" noRot="1" noChangeAspect="1" noMove="1" noResize="1" noEditPoints="1" noAdjustHandles="1" noChangeArrowheads="1" noChangeShapeType="1" noTextEdit="1"/>
              </p:cNvSpPr>
              <p:nvPr>
                <p:ph idx="1"/>
              </p:nvPr>
            </p:nvSpPr>
            <p:spPr>
              <a:xfrm>
                <a:off x="609600" y="1499782"/>
                <a:ext cx="8288868" cy="5167417"/>
              </a:xfrm>
              <a:blipFill>
                <a:blip r:embed="rId2"/>
                <a:stretch>
                  <a:fillRect l="-809" t="-825" r="-1176" b="-117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EBD4548-D2E3-4E35-B325-77DA3FC37584}"/>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BBE53C0-2F6B-47B9-86E5-4147643CDBC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F2F7C60-A111-45B4-B89A-B0BCC221A49C}"/>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842148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08234-2D9D-4A28-B84D-21F1168E9488}"/>
              </a:ext>
            </a:extLst>
          </p:cNvPr>
          <p:cNvSpPr>
            <a:spLocks noGrp="1"/>
          </p:cNvSpPr>
          <p:nvPr>
            <p:ph type="title"/>
          </p:nvPr>
        </p:nvSpPr>
        <p:spPr>
          <a:xfrm>
            <a:off x="731520" y="731523"/>
            <a:ext cx="8288868" cy="426717"/>
          </a:xfrm>
        </p:spPr>
        <p:txBody>
          <a:bodyPr/>
          <a:lstStyle/>
          <a:p>
            <a:r>
              <a:rPr lang="en-US" sz="3200" dirty="0"/>
              <a:t>Pseudo Random Phase Rotation Values</a:t>
            </a:r>
          </a:p>
        </p:txBody>
      </p:sp>
      <p:sp>
        <p:nvSpPr>
          <p:cNvPr id="3" name="Content Placeholder 2">
            <a:extLst>
              <a:ext uri="{FF2B5EF4-FFF2-40B4-BE49-F238E27FC236}">
                <a16:creationId xmlns:a16="http://schemas.microsoft.com/office/drawing/2014/main" id="{B05F4A20-50DF-42D0-BB2C-D127A9F5A09D}"/>
              </a:ext>
            </a:extLst>
          </p:cNvPr>
          <p:cNvSpPr>
            <a:spLocks noGrp="1"/>
          </p:cNvSpPr>
          <p:nvPr>
            <p:ph idx="1"/>
          </p:nvPr>
        </p:nvSpPr>
        <p:spPr>
          <a:xfrm>
            <a:off x="224118" y="1371600"/>
            <a:ext cx="8919882" cy="1796282"/>
          </a:xfrm>
        </p:spPr>
        <p:txBody>
          <a:bodyPr/>
          <a:lstStyle/>
          <a:p>
            <a:r>
              <a:rPr lang="en-US" sz="2200" dirty="0"/>
              <a:t>We propose to use the first seven bytes to generate the pseudo random phase rotations for Streams 2 through 8</a:t>
            </a:r>
          </a:p>
          <a:p>
            <a:r>
              <a:rPr lang="en-US" sz="2200" dirty="0"/>
              <a:t>In an implementation where less than eight stream are used, then some of these seven least significant bytes will be unused</a:t>
            </a:r>
          </a:p>
        </p:txBody>
      </p:sp>
      <p:sp>
        <p:nvSpPr>
          <p:cNvPr id="4" name="Slide Number Placeholder 3">
            <a:extLst>
              <a:ext uri="{FF2B5EF4-FFF2-40B4-BE49-F238E27FC236}">
                <a16:creationId xmlns:a16="http://schemas.microsoft.com/office/drawing/2014/main" id="{1EA72DEC-44BB-4B02-B011-4AB681D3E21C}"/>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73563BD-FDC6-44DB-AC6F-09F1125AE14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8509229-5AEE-4A34-8526-C2A1ABA9FDF9}"/>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52583D91-9A2F-4A69-A1A6-84FFDE1CEB57}"/>
                  </a:ext>
                </a:extLst>
              </p:cNvPr>
              <p:cNvGraphicFramePr>
                <a:graphicFrameLocks/>
              </p:cNvGraphicFramePr>
              <p:nvPr>
                <p:extLst>
                  <p:ext uri="{D42A27DB-BD31-4B8C-83A1-F6EECF244321}">
                    <p14:modId xmlns:p14="http://schemas.microsoft.com/office/powerpoint/2010/main" val="3921088264"/>
                  </p:ext>
                </p:extLst>
              </p:nvPr>
            </p:nvGraphicFramePr>
            <p:xfrm>
              <a:off x="1676401" y="3276600"/>
              <a:ext cx="6324599" cy="3261360"/>
            </p:xfrm>
            <a:graphic>
              <a:graphicData uri="http://schemas.openxmlformats.org/drawingml/2006/table">
                <a:tbl>
                  <a:tblPr firstRow="1" bandRow="1">
                    <a:tableStyleId>{21E4AEA4-8DFA-4A89-87EB-49C32662AFE0}</a:tableStyleId>
                  </a:tblPr>
                  <a:tblGrid>
                    <a:gridCol w="1921397">
                      <a:extLst>
                        <a:ext uri="{9D8B030D-6E8A-4147-A177-3AD203B41FA5}">
                          <a16:colId xmlns:a16="http://schemas.microsoft.com/office/drawing/2014/main" val="752941210"/>
                        </a:ext>
                      </a:extLst>
                    </a:gridCol>
                    <a:gridCol w="1921397">
                      <a:extLst>
                        <a:ext uri="{9D8B030D-6E8A-4147-A177-3AD203B41FA5}">
                          <a16:colId xmlns:a16="http://schemas.microsoft.com/office/drawing/2014/main" val="3074855999"/>
                        </a:ext>
                      </a:extLst>
                    </a:gridCol>
                    <a:gridCol w="2481805">
                      <a:extLst>
                        <a:ext uri="{9D8B030D-6E8A-4147-A177-3AD203B41FA5}">
                          <a16:colId xmlns:a16="http://schemas.microsoft.com/office/drawing/2014/main" val="386614860"/>
                        </a:ext>
                      </a:extLst>
                    </a:gridCol>
                  </a:tblGrid>
                  <a:tr h="370840">
                    <a:tc>
                      <a:txBody>
                        <a:bodyPr/>
                        <a:lstStyle/>
                        <a:p>
                          <a:pPr algn="ctr"/>
                          <a:r>
                            <a:rPr lang="en-US" sz="1600" dirty="0">
                              <a:latin typeface="Calibri" panose="020F0502020204030204" pitchFamily="34" charset="0"/>
                              <a:cs typeface="Calibri" panose="020F0502020204030204" pitchFamily="34" charset="0"/>
                            </a:rPr>
                            <a:t>Stream Number</a:t>
                          </a:r>
                        </a:p>
                      </a:txBody>
                      <a:tcPr/>
                    </a:tc>
                    <a:tc>
                      <a:txBody>
                        <a:bodyPr/>
                        <a:lstStyle/>
                        <a:p>
                          <a:pPr algn="ctr"/>
                          <a:r>
                            <a:rPr lang="en-US" sz="1600" dirty="0">
                              <a:latin typeface="Calibri" panose="020F0502020204030204" pitchFamily="34" charset="0"/>
                              <a:cs typeface="Calibri" panose="020F0502020204030204" pitchFamily="34" charset="0"/>
                            </a:rPr>
                            <a:t>AES-128 Byte</a:t>
                          </a:r>
                        </a:p>
                      </a:txBody>
                      <a:tcPr/>
                    </a:tc>
                    <a:tc>
                      <a:txBody>
                        <a:bodyPr/>
                        <a:lstStyle/>
                        <a:p>
                          <a:pPr algn="ctr"/>
                          <a:r>
                            <a:rPr lang="en-US" sz="1600" dirty="0">
                              <a:latin typeface="Calibri" panose="020F0502020204030204" pitchFamily="34" charset="0"/>
                              <a:cs typeface="Calibri" panose="020F0502020204030204" pitchFamily="34" charset="0"/>
                            </a:rPr>
                            <a:t>Pseudo Random</a:t>
                          </a:r>
                        </a:p>
                        <a:p>
                          <a:pPr algn="ctr"/>
                          <a:r>
                            <a:rPr lang="en-US" sz="1600" dirty="0">
                              <a:latin typeface="Calibri" panose="020F0502020204030204" pitchFamily="34" charset="0"/>
                              <a:cs typeface="Calibri" panose="020F0502020204030204" pitchFamily="34" charset="0"/>
                            </a:rPr>
                            <a:t>Phase Rotation Bits</a:t>
                          </a:r>
                        </a:p>
                      </a:txBody>
                      <a:tcPr/>
                    </a:tc>
                    <a:extLst>
                      <a:ext uri="{0D108BD9-81ED-4DB2-BD59-A6C34878D82A}">
                        <a16:rowId xmlns:a16="http://schemas.microsoft.com/office/drawing/2014/main" val="2016010615"/>
                      </a:ext>
                    </a:extLst>
                  </a:tr>
                  <a:tr h="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extLst>
                      <a:ext uri="{0D108BD9-81ED-4DB2-BD59-A6C34878D82A}">
                        <a16:rowId xmlns:a16="http://schemas.microsoft.com/office/drawing/2014/main" val="1808710536"/>
                      </a:ext>
                    </a:extLst>
                  </a:tr>
                  <a:tr h="160868">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0</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2142667"/>
                      </a:ext>
                    </a:extLst>
                  </a:tr>
                  <a:tr h="176108">
                    <a:tc>
                      <a:txBody>
                        <a:bodyPr/>
                        <a:lstStyle/>
                        <a:p>
                          <a:pPr algn="ctr"/>
                          <a:r>
                            <a:rPr lang="en-US" sz="1600" dirty="0">
                              <a:latin typeface="Calibri" panose="020F0502020204030204" pitchFamily="34" charset="0"/>
                              <a:cs typeface="Calibri" panose="020F0502020204030204" pitchFamily="34" charset="0"/>
                            </a:rPr>
                            <a:t>3</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1</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30691923"/>
                      </a:ext>
                    </a:extLst>
                  </a:tr>
                  <a:tr h="0">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2</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71211654"/>
                      </a:ext>
                    </a:extLst>
                  </a:tr>
                  <a:tr h="130388">
                    <a:tc>
                      <a:txBody>
                        <a:bodyPr/>
                        <a:lstStyle/>
                        <a:p>
                          <a:pPr algn="ctr"/>
                          <a:r>
                            <a:rPr lang="en-US" sz="1600" dirty="0">
                              <a:latin typeface="Calibri" panose="020F0502020204030204" pitchFamily="34" charset="0"/>
                              <a:cs typeface="Calibri" panose="020F0502020204030204" pitchFamily="34" charset="0"/>
                            </a:rPr>
                            <a:t>5</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3</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2745512"/>
                      </a:ext>
                    </a:extLst>
                  </a:tr>
                  <a:tr h="145628">
                    <a:tc>
                      <a:txBody>
                        <a:bodyPr/>
                        <a:lstStyle/>
                        <a:p>
                          <a:pPr algn="ctr"/>
                          <a:r>
                            <a:rPr lang="en-US" sz="1600" dirty="0">
                              <a:latin typeface="Calibri" panose="020F0502020204030204" pitchFamily="34" charset="0"/>
                              <a:cs typeface="Calibri" panose="020F0502020204030204" pitchFamily="34" charset="0"/>
                            </a:rPr>
                            <a:t>6</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4</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7059560"/>
                      </a:ext>
                    </a:extLst>
                  </a:tr>
                  <a:tr h="0">
                    <a:tc>
                      <a:txBody>
                        <a:bodyPr/>
                        <a:lstStyle/>
                        <a:p>
                          <a:pPr algn="ctr"/>
                          <a:r>
                            <a:rPr lang="en-US" sz="1600" dirty="0">
                              <a:latin typeface="Calibri" panose="020F0502020204030204" pitchFamily="34" charset="0"/>
                              <a:cs typeface="Calibri" panose="020F0502020204030204" pitchFamily="34" charset="0"/>
                            </a:rPr>
                            <a:t>7</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5</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76128038"/>
                      </a:ext>
                    </a:extLst>
                  </a:tr>
                  <a:tr h="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𝐵</m:t>
                                    </m:r>
                                  </m:e>
                                  <m:sub>
                                    <m:r>
                                      <a:rPr lang="en-US" sz="1600" b="0" i="1" smtClean="0">
                                        <a:latin typeface="Cambria Math" panose="02040503050406030204" pitchFamily="18" charset="0"/>
                                        <a:cs typeface="Calibri" panose="020F0502020204030204" pitchFamily="34" charset="0"/>
                                      </a:rPr>
                                      <m:t>6</m:t>
                                    </m:r>
                                  </m:sub>
                                </m:sSub>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5</m:t>
                                    </m:r>
                                  </m:sub>
                                </m:sSub>
                                <m:r>
                                  <a:rPr lang="en-US" sz="1600" b="0" i="1" smtClean="0">
                                    <a:latin typeface="Cambria Math" panose="02040503050406030204" pitchFamily="18" charset="0"/>
                                    <a:cs typeface="Calibri" panose="020F0502020204030204" pitchFamily="34" charset="0"/>
                                  </a:rPr>
                                  <m:t>, </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6</m:t>
                                    </m:r>
                                  </m:sub>
                                </m:sSub>
                                <m:r>
                                  <a:rPr lang="en-US" sz="1600" b="0" i="1" smtClean="0">
                                    <a:latin typeface="Cambria Math" panose="02040503050406030204" pitchFamily="18" charset="0"/>
                                    <a:cs typeface="Calibri" panose="020F0502020204030204" pitchFamily="34" charset="0"/>
                                  </a:rPr>
                                  <m:t>,</m:t>
                                </m:r>
                                <m:sSub>
                                  <m:sSubPr>
                                    <m:ctrlPr>
                                      <a:rPr lang="en-US" sz="1600" b="0" i="1" smtClean="0">
                                        <a:latin typeface="Cambria Math" panose="02040503050406030204" pitchFamily="18" charset="0"/>
                                        <a:cs typeface="Calibri" panose="020F0502020204030204" pitchFamily="34" charset="0"/>
                                      </a:rPr>
                                    </m:ctrlPr>
                                  </m:sSubPr>
                                  <m:e>
                                    <m:r>
                                      <a:rPr lang="en-US" sz="1600" b="0" i="1" smtClean="0">
                                        <a:latin typeface="Cambria Math" panose="02040503050406030204" pitchFamily="18" charset="0"/>
                                        <a:cs typeface="Calibri" panose="020F0502020204030204" pitchFamily="34" charset="0"/>
                                      </a:rPr>
                                      <m:t>𝑏</m:t>
                                    </m:r>
                                  </m:e>
                                  <m:sub>
                                    <m:r>
                                      <a:rPr lang="en-US" sz="1600" b="0" i="1" smtClean="0">
                                        <a:latin typeface="Cambria Math" panose="02040503050406030204" pitchFamily="18" charset="0"/>
                                        <a:cs typeface="Calibri" panose="020F0502020204030204" pitchFamily="34" charset="0"/>
                                      </a:rPr>
                                      <m:t>7</m:t>
                                    </m:r>
                                  </m:sub>
                                </m:sSub>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58946696"/>
                      </a:ext>
                    </a:extLst>
                  </a:tr>
                </a:tbl>
              </a:graphicData>
            </a:graphic>
          </p:graphicFrame>
        </mc:Choice>
        <mc:Fallback xmlns="">
          <p:graphicFrame>
            <p:nvGraphicFramePr>
              <p:cNvPr id="7" name="Table 7">
                <a:extLst>
                  <a:ext uri="{FF2B5EF4-FFF2-40B4-BE49-F238E27FC236}">
                    <a16:creationId xmlns:a16="http://schemas.microsoft.com/office/drawing/2014/main" id="{52583D91-9A2F-4A69-A1A6-84FFDE1CEB57}"/>
                  </a:ext>
                </a:extLst>
              </p:cNvPr>
              <p:cNvGraphicFramePr>
                <a:graphicFrameLocks/>
              </p:cNvGraphicFramePr>
              <p:nvPr>
                <p:extLst>
                  <p:ext uri="{D42A27DB-BD31-4B8C-83A1-F6EECF244321}">
                    <p14:modId xmlns:p14="http://schemas.microsoft.com/office/powerpoint/2010/main" val="3921088264"/>
                  </p:ext>
                </p:extLst>
              </p:nvPr>
            </p:nvGraphicFramePr>
            <p:xfrm>
              <a:off x="1676401" y="3276600"/>
              <a:ext cx="6324599" cy="3261360"/>
            </p:xfrm>
            <a:graphic>
              <a:graphicData uri="http://schemas.openxmlformats.org/drawingml/2006/table">
                <a:tbl>
                  <a:tblPr firstRow="1" bandRow="1">
                    <a:tableStyleId>{21E4AEA4-8DFA-4A89-87EB-49C32662AFE0}</a:tableStyleId>
                  </a:tblPr>
                  <a:tblGrid>
                    <a:gridCol w="1921397">
                      <a:extLst>
                        <a:ext uri="{9D8B030D-6E8A-4147-A177-3AD203B41FA5}">
                          <a16:colId xmlns:a16="http://schemas.microsoft.com/office/drawing/2014/main" val="752941210"/>
                        </a:ext>
                      </a:extLst>
                    </a:gridCol>
                    <a:gridCol w="1921397">
                      <a:extLst>
                        <a:ext uri="{9D8B030D-6E8A-4147-A177-3AD203B41FA5}">
                          <a16:colId xmlns:a16="http://schemas.microsoft.com/office/drawing/2014/main" val="3074855999"/>
                        </a:ext>
                      </a:extLst>
                    </a:gridCol>
                    <a:gridCol w="2481805">
                      <a:extLst>
                        <a:ext uri="{9D8B030D-6E8A-4147-A177-3AD203B41FA5}">
                          <a16:colId xmlns:a16="http://schemas.microsoft.com/office/drawing/2014/main" val="386614860"/>
                        </a:ext>
                      </a:extLst>
                    </a:gridCol>
                  </a:tblGrid>
                  <a:tr h="579120">
                    <a:tc>
                      <a:txBody>
                        <a:bodyPr/>
                        <a:lstStyle/>
                        <a:p>
                          <a:pPr algn="ctr"/>
                          <a:r>
                            <a:rPr lang="en-US" sz="1600" dirty="0">
                              <a:latin typeface="Calibri" panose="020F0502020204030204" pitchFamily="34" charset="0"/>
                              <a:cs typeface="Calibri" panose="020F0502020204030204" pitchFamily="34" charset="0"/>
                            </a:rPr>
                            <a:t>Stream Number</a:t>
                          </a:r>
                        </a:p>
                      </a:txBody>
                      <a:tcPr/>
                    </a:tc>
                    <a:tc>
                      <a:txBody>
                        <a:bodyPr/>
                        <a:lstStyle/>
                        <a:p>
                          <a:pPr algn="ctr"/>
                          <a:r>
                            <a:rPr lang="en-US" sz="1600" dirty="0">
                              <a:latin typeface="Calibri" panose="020F0502020204030204" pitchFamily="34" charset="0"/>
                              <a:cs typeface="Calibri" panose="020F0502020204030204" pitchFamily="34" charset="0"/>
                            </a:rPr>
                            <a:t>AES-128 Byte</a:t>
                          </a:r>
                        </a:p>
                      </a:txBody>
                      <a:tcPr/>
                    </a:tc>
                    <a:tc>
                      <a:txBody>
                        <a:bodyPr/>
                        <a:lstStyle/>
                        <a:p>
                          <a:pPr algn="ctr"/>
                          <a:r>
                            <a:rPr lang="en-US" sz="1600" dirty="0">
                              <a:latin typeface="Calibri" panose="020F0502020204030204" pitchFamily="34" charset="0"/>
                              <a:cs typeface="Calibri" panose="020F0502020204030204" pitchFamily="34" charset="0"/>
                            </a:rPr>
                            <a:t>Pseudo Random</a:t>
                          </a:r>
                        </a:p>
                        <a:p>
                          <a:pPr algn="ctr"/>
                          <a:r>
                            <a:rPr lang="en-US" sz="1600" dirty="0">
                              <a:latin typeface="Calibri" panose="020F0502020204030204" pitchFamily="34" charset="0"/>
                              <a:cs typeface="Calibri" panose="020F0502020204030204" pitchFamily="34" charset="0"/>
                            </a:rPr>
                            <a:t>Phase Rotation Bits</a:t>
                          </a:r>
                        </a:p>
                      </a:txBody>
                      <a:tcPr/>
                    </a:tc>
                    <a:extLst>
                      <a:ext uri="{0D108BD9-81ED-4DB2-BD59-A6C34878D82A}">
                        <a16:rowId xmlns:a16="http://schemas.microsoft.com/office/drawing/2014/main" val="2016010615"/>
                      </a:ext>
                    </a:extLst>
                  </a:tr>
                  <a:tr h="33528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tc>
                      <a:txBody>
                        <a:bodyPr/>
                        <a:lstStyle/>
                        <a:p>
                          <a:pPr algn="ctr"/>
                          <a:r>
                            <a:rPr lang="en-US" sz="1600" dirty="0">
                              <a:latin typeface="Calibri" panose="020F0502020204030204" pitchFamily="34" charset="0"/>
                              <a:cs typeface="Calibri" panose="020F0502020204030204" pitchFamily="34" charset="0"/>
                            </a:rPr>
                            <a:t>N/A</a:t>
                          </a:r>
                        </a:p>
                      </a:txBody>
                      <a:tcPr/>
                    </a:tc>
                    <a:extLst>
                      <a:ext uri="{0D108BD9-81ED-4DB2-BD59-A6C34878D82A}">
                        <a16:rowId xmlns:a16="http://schemas.microsoft.com/office/drawing/2014/main" val="1808710536"/>
                      </a:ext>
                    </a:extLst>
                  </a:tr>
                  <a:tr h="33528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endParaRPr lang="en-US"/>
                        </a:p>
                      </a:txBody>
                      <a:tcPr>
                        <a:blipFill>
                          <a:blip r:embed="rId2"/>
                          <a:stretch>
                            <a:fillRect l="-100316" t="-276364" r="-130063" b="-623636"/>
                          </a:stretch>
                        </a:blipFill>
                      </a:tcPr>
                    </a:tc>
                    <a:tc>
                      <a:txBody>
                        <a:bodyPr/>
                        <a:lstStyle/>
                        <a:p>
                          <a:endParaRPr lang="en-US"/>
                        </a:p>
                      </a:txBody>
                      <a:tcPr>
                        <a:blipFill>
                          <a:blip r:embed="rId2"/>
                          <a:stretch>
                            <a:fillRect l="-155528" t="-276364" r="-983" b="-623636"/>
                          </a:stretch>
                        </a:blipFill>
                      </a:tcPr>
                    </a:tc>
                    <a:extLst>
                      <a:ext uri="{0D108BD9-81ED-4DB2-BD59-A6C34878D82A}">
                        <a16:rowId xmlns:a16="http://schemas.microsoft.com/office/drawing/2014/main" val="1452142667"/>
                      </a:ext>
                    </a:extLst>
                  </a:tr>
                  <a:tr h="335280">
                    <a:tc>
                      <a:txBody>
                        <a:bodyPr/>
                        <a:lstStyle/>
                        <a:p>
                          <a:pPr algn="ctr"/>
                          <a:r>
                            <a:rPr lang="en-US" sz="1600" dirty="0">
                              <a:latin typeface="Calibri" panose="020F0502020204030204" pitchFamily="34" charset="0"/>
                              <a:cs typeface="Calibri" panose="020F0502020204030204" pitchFamily="34" charset="0"/>
                            </a:rPr>
                            <a:t>3</a:t>
                          </a:r>
                        </a:p>
                      </a:txBody>
                      <a:tcPr/>
                    </a:tc>
                    <a:tc>
                      <a:txBody>
                        <a:bodyPr/>
                        <a:lstStyle/>
                        <a:p>
                          <a:endParaRPr lang="en-US"/>
                        </a:p>
                      </a:txBody>
                      <a:tcPr>
                        <a:blipFill>
                          <a:blip r:embed="rId2"/>
                          <a:stretch>
                            <a:fillRect l="-100316" t="-376364" r="-130063" b="-523636"/>
                          </a:stretch>
                        </a:blipFill>
                      </a:tcPr>
                    </a:tc>
                    <a:tc>
                      <a:txBody>
                        <a:bodyPr/>
                        <a:lstStyle/>
                        <a:p>
                          <a:endParaRPr lang="en-US"/>
                        </a:p>
                      </a:txBody>
                      <a:tcPr>
                        <a:blipFill>
                          <a:blip r:embed="rId2"/>
                          <a:stretch>
                            <a:fillRect l="-155528" t="-376364" r="-983" b="-523636"/>
                          </a:stretch>
                        </a:blipFill>
                      </a:tcPr>
                    </a:tc>
                    <a:extLst>
                      <a:ext uri="{0D108BD9-81ED-4DB2-BD59-A6C34878D82A}">
                        <a16:rowId xmlns:a16="http://schemas.microsoft.com/office/drawing/2014/main" val="930691923"/>
                      </a:ext>
                    </a:extLst>
                  </a:tr>
                  <a:tr h="335280">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endParaRPr lang="en-US"/>
                        </a:p>
                      </a:txBody>
                      <a:tcPr>
                        <a:blipFill>
                          <a:blip r:embed="rId2"/>
                          <a:stretch>
                            <a:fillRect l="-100316" t="-467857" r="-130063" b="-414286"/>
                          </a:stretch>
                        </a:blipFill>
                      </a:tcPr>
                    </a:tc>
                    <a:tc>
                      <a:txBody>
                        <a:bodyPr/>
                        <a:lstStyle/>
                        <a:p>
                          <a:endParaRPr lang="en-US"/>
                        </a:p>
                      </a:txBody>
                      <a:tcPr>
                        <a:blipFill>
                          <a:blip r:embed="rId2"/>
                          <a:stretch>
                            <a:fillRect l="-155528" t="-467857" r="-983" b="-414286"/>
                          </a:stretch>
                        </a:blipFill>
                      </a:tcPr>
                    </a:tc>
                    <a:extLst>
                      <a:ext uri="{0D108BD9-81ED-4DB2-BD59-A6C34878D82A}">
                        <a16:rowId xmlns:a16="http://schemas.microsoft.com/office/drawing/2014/main" val="3371211654"/>
                      </a:ext>
                    </a:extLst>
                  </a:tr>
                  <a:tr h="335280">
                    <a:tc>
                      <a:txBody>
                        <a:bodyPr/>
                        <a:lstStyle/>
                        <a:p>
                          <a:pPr algn="ctr"/>
                          <a:r>
                            <a:rPr lang="en-US" sz="1600" dirty="0">
                              <a:latin typeface="Calibri" panose="020F0502020204030204" pitchFamily="34" charset="0"/>
                              <a:cs typeface="Calibri" panose="020F0502020204030204" pitchFamily="34" charset="0"/>
                            </a:rPr>
                            <a:t>5</a:t>
                          </a:r>
                        </a:p>
                      </a:txBody>
                      <a:tcPr/>
                    </a:tc>
                    <a:tc>
                      <a:txBody>
                        <a:bodyPr/>
                        <a:lstStyle/>
                        <a:p>
                          <a:endParaRPr lang="en-US"/>
                        </a:p>
                      </a:txBody>
                      <a:tcPr>
                        <a:blipFill>
                          <a:blip r:embed="rId2"/>
                          <a:stretch>
                            <a:fillRect l="-100316" t="-578182" r="-130063" b="-321818"/>
                          </a:stretch>
                        </a:blipFill>
                      </a:tcPr>
                    </a:tc>
                    <a:tc>
                      <a:txBody>
                        <a:bodyPr/>
                        <a:lstStyle/>
                        <a:p>
                          <a:endParaRPr lang="en-US"/>
                        </a:p>
                      </a:txBody>
                      <a:tcPr>
                        <a:blipFill>
                          <a:blip r:embed="rId2"/>
                          <a:stretch>
                            <a:fillRect l="-155528" t="-578182" r="-983" b="-321818"/>
                          </a:stretch>
                        </a:blipFill>
                      </a:tcPr>
                    </a:tc>
                    <a:extLst>
                      <a:ext uri="{0D108BD9-81ED-4DB2-BD59-A6C34878D82A}">
                        <a16:rowId xmlns:a16="http://schemas.microsoft.com/office/drawing/2014/main" val="192745512"/>
                      </a:ext>
                    </a:extLst>
                  </a:tr>
                  <a:tr h="335280">
                    <a:tc>
                      <a:txBody>
                        <a:bodyPr/>
                        <a:lstStyle/>
                        <a:p>
                          <a:pPr algn="ctr"/>
                          <a:r>
                            <a:rPr lang="en-US" sz="1600" dirty="0">
                              <a:latin typeface="Calibri" panose="020F0502020204030204" pitchFamily="34" charset="0"/>
                              <a:cs typeface="Calibri" panose="020F0502020204030204" pitchFamily="34" charset="0"/>
                            </a:rPr>
                            <a:t>6</a:t>
                          </a:r>
                        </a:p>
                      </a:txBody>
                      <a:tcPr/>
                    </a:tc>
                    <a:tc>
                      <a:txBody>
                        <a:bodyPr/>
                        <a:lstStyle/>
                        <a:p>
                          <a:endParaRPr lang="en-US"/>
                        </a:p>
                      </a:txBody>
                      <a:tcPr>
                        <a:blipFill>
                          <a:blip r:embed="rId2"/>
                          <a:stretch>
                            <a:fillRect l="-100316" t="-678182" r="-130063" b="-221818"/>
                          </a:stretch>
                        </a:blipFill>
                      </a:tcPr>
                    </a:tc>
                    <a:tc>
                      <a:txBody>
                        <a:bodyPr/>
                        <a:lstStyle/>
                        <a:p>
                          <a:endParaRPr lang="en-US"/>
                        </a:p>
                      </a:txBody>
                      <a:tcPr>
                        <a:blipFill>
                          <a:blip r:embed="rId2"/>
                          <a:stretch>
                            <a:fillRect l="-155528" t="-678182" r="-983" b="-221818"/>
                          </a:stretch>
                        </a:blipFill>
                      </a:tcPr>
                    </a:tc>
                    <a:extLst>
                      <a:ext uri="{0D108BD9-81ED-4DB2-BD59-A6C34878D82A}">
                        <a16:rowId xmlns:a16="http://schemas.microsoft.com/office/drawing/2014/main" val="197059560"/>
                      </a:ext>
                    </a:extLst>
                  </a:tr>
                  <a:tr h="335280">
                    <a:tc>
                      <a:txBody>
                        <a:bodyPr/>
                        <a:lstStyle/>
                        <a:p>
                          <a:pPr algn="ctr"/>
                          <a:r>
                            <a:rPr lang="en-US" sz="1600" dirty="0">
                              <a:latin typeface="Calibri" panose="020F0502020204030204" pitchFamily="34" charset="0"/>
                              <a:cs typeface="Calibri" panose="020F0502020204030204" pitchFamily="34" charset="0"/>
                            </a:rPr>
                            <a:t>7</a:t>
                          </a:r>
                        </a:p>
                      </a:txBody>
                      <a:tcPr/>
                    </a:tc>
                    <a:tc>
                      <a:txBody>
                        <a:bodyPr/>
                        <a:lstStyle/>
                        <a:p>
                          <a:endParaRPr lang="en-US"/>
                        </a:p>
                      </a:txBody>
                      <a:tcPr>
                        <a:blipFill>
                          <a:blip r:embed="rId2"/>
                          <a:stretch>
                            <a:fillRect l="-100316" t="-778182" r="-130063" b="-121818"/>
                          </a:stretch>
                        </a:blipFill>
                      </a:tcPr>
                    </a:tc>
                    <a:tc>
                      <a:txBody>
                        <a:bodyPr/>
                        <a:lstStyle/>
                        <a:p>
                          <a:endParaRPr lang="en-US"/>
                        </a:p>
                      </a:txBody>
                      <a:tcPr>
                        <a:blipFill>
                          <a:blip r:embed="rId2"/>
                          <a:stretch>
                            <a:fillRect l="-155528" t="-778182" r="-983" b="-121818"/>
                          </a:stretch>
                        </a:blipFill>
                      </a:tcPr>
                    </a:tc>
                    <a:extLst>
                      <a:ext uri="{0D108BD9-81ED-4DB2-BD59-A6C34878D82A}">
                        <a16:rowId xmlns:a16="http://schemas.microsoft.com/office/drawing/2014/main" val="3576128038"/>
                      </a:ext>
                    </a:extLst>
                  </a:tr>
                  <a:tr h="33528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endParaRPr lang="en-US"/>
                        </a:p>
                      </a:txBody>
                      <a:tcPr>
                        <a:blipFill>
                          <a:blip r:embed="rId2"/>
                          <a:stretch>
                            <a:fillRect l="-100316" t="-878182" r="-130063" b="-21818"/>
                          </a:stretch>
                        </a:blipFill>
                      </a:tcPr>
                    </a:tc>
                    <a:tc>
                      <a:txBody>
                        <a:bodyPr/>
                        <a:lstStyle/>
                        <a:p>
                          <a:endParaRPr lang="en-US"/>
                        </a:p>
                      </a:txBody>
                      <a:tcPr>
                        <a:blipFill>
                          <a:blip r:embed="rId2"/>
                          <a:stretch>
                            <a:fillRect l="-155528" t="-878182" r="-983" b="-21818"/>
                          </a:stretch>
                        </a:blipFill>
                      </a:tcPr>
                    </a:tc>
                    <a:extLst>
                      <a:ext uri="{0D108BD9-81ED-4DB2-BD59-A6C34878D82A}">
                        <a16:rowId xmlns:a16="http://schemas.microsoft.com/office/drawing/2014/main" val="2858946696"/>
                      </a:ext>
                    </a:extLst>
                  </a:tr>
                </a:tbl>
              </a:graphicData>
            </a:graphic>
          </p:graphicFrame>
        </mc:Fallback>
      </mc:AlternateContent>
    </p:spTree>
    <p:extLst>
      <p:ext uri="{BB962C8B-B14F-4D97-AF65-F5344CB8AC3E}">
        <p14:creationId xmlns:p14="http://schemas.microsoft.com/office/powerpoint/2010/main" val="2742891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A3416-B370-4F97-B6E9-AE43EB14AE1A}"/>
              </a:ext>
            </a:extLst>
          </p:cNvPr>
          <p:cNvSpPr>
            <a:spLocks noGrp="1"/>
          </p:cNvSpPr>
          <p:nvPr>
            <p:ph type="title"/>
          </p:nvPr>
        </p:nvSpPr>
        <p:spPr>
          <a:xfrm>
            <a:off x="731520" y="731523"/>
            <a:ext cx="8288868" cy="640078"/>
          </a:xfrm>
        </p:spPr>
        <p:txBody>
          <a:bodyPr/>
          <a:lstStyle/>
          <a:p>
            <a:r>
              <a:rPr lang="en-US" sz="3200" dirty="0"/>
              <a:t>Pseudo Random Phase Rotation Values</a:t>
            </a:r>
          </a:p>
        </p:txBody>
      </p:sp>
      <p:sp>
        <p:nvSpPr>
          <p:cNvPr id="4" name="Slide Number Placeholder 3">
            <a:extLst>
              <a:ext uri="{FF2B5EF4-FFF2-40B4-BE49-F238E27FC236}">
                <a16:creationId xmlns:a16="http://schemas.microsoft.com/office/drawing/2014/main" id="{3B0E6981-2481-448E-91D8-CF2054648896}"/>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3ACFFFB-A214-414F-BC1F-CE2BB85C476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D2F085B-36DD-47AC-A49C-79A3DA699B14}"/>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graphicFrame>
            <p:nvGraphicFramePr>
              <p:cNvPr id="7" name="Table 6">
                <a:extLst>
                  <a:ext uri="{FF2B5EF4-FFF2-40B4-BE49-F238E27FC236}">
                    <a16:creationId xmlns:a16="http://schemas.microsoft.com/office/drawing/2014/main" id="{C5010C69-17C5-4EA6-B152-1A42D54EC3FF}"/>
                  </a:ext>
                </a:extLst>
              </p:cNvPr>
              <p:cNvGraphicFramePr>
                <a:graphicFrameLocks/>
              </p:cNvGraphicFramePr>
              <p:nvPr>
                <p:extLst>
                  <p:ext uri="{D42A27DB-BD31-4B8C-83A1-F6EECF244321}">
                    <p14:modId xmlns:p14="http://schemas.microsoft.com/office/powerpoint/2010/main" val="3072474895"/>
                  </p:ext>
                </p:extLst>
              </p:nvPr>
            </p:nvGraphicFramePr>
            <p:xfrm>
              <a:off x="3465108" y="1676400"/>
              <a:ext cx="2738717" cy="4581973"/>
            </p:xfrm>
            <a:graphic>
              <a:graphicData uri="http://schemas.openxmlformats.org/drawingml/2006/table">
                <a:tbl>
                  <a:tblPr firstRow="1" bandRow="1">
                    <a:tableStyleId>{21E4AEA4-8DFA-4A89-87EB-49C32662AFE0}</a:tableStyleId>
                  </a:tblPr>
                  <a:tblGrid>
                    <a:gridCol w="1373554">
                      <a:extLst>
                        <a:ext uri="{9D8B030D-6E8A-4147-A177-3AD203B41FA5}">
                          <a16:colId xmlns:a16="http://schemas.microsoft.com/office/drawing/2014/main" val="3616085371"/>
                        </a:ext>
                      </a:extLst>
                    </a:gridCol>
                    <a:gridCol w="1365163">
                      <a:extLst>
                        <a:ext uri="{9D8B030D-6E8A-4147-A177-3AD203B41FA5}">
                          <a16:colId xmlns:a16="http://schemas.microsoft.com/office/drawing/2014/main" val="1659790789"/>
                        </a:ext>
                      </a:extLst>
                    </a:gridCol>
                  </a:tblGrid>
                  <a:tr h="378202">
                    <a:tc>
                      <a:txBody>
                        <a:bodyPr/>
                        <a:lstStyle/>
                        <a:p>
                          <a:pPr algn="ctr"/>
                          <a:r>
                            <a:rPr lang="en-US" sz="1400" dirty="0">
                              <a:latin typeface="Calibri" panose="020F0502020204030204" pitchFamily="34" charset="0"/>
                              <a:cs typeface="Calibri" panose="020F0502020204030204" pitchFamily="34" charset="0"/>
                            </a:rPr>
                            <a:t>Input Bits (</a:t>
                          </a:r>
                          <a14:m>
                            <m:oMath xmlns:m="http://schemas.openxmlformats.org/officeDocument/2006/math">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𝟓</m:t>
                                  </m:r>
                                </m:sub>
                              </m:sSub>
                              <m:r>
                                <a:rPr lang="en-US" sz="1400" b="1" i="1" smtClean="0">
                                  <a:latin typeface="Cambria Math" panose="02040503050406030204" pitchFamily="18" charset="0"/>
                                  <a:cs typeface="Calibri" panose="020F0502020204030204" pitchFamily="34" charset="0"/>
                                </a:rPr>
                                <m:t>,</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𝟔</m:t>
                                  </m:r>
                                </m:sub>
                              </m:sSub>
                              <m:r>
                                <a:rPr lang="en-US" sz="1400" b="1" i="1" smtClean="0">
                                  <a:latin typeface="Cambria Math" panose="02040503050406030204" pitchFamily="18" charset="0"/>
                                  <a:cs typeface="Calibri" panose="020F0502020204030204" pitchFamily="34" charset="0"/>
                                </a:rPr>
                                <m:t>, </m:t>
                              </m:r>
                              <m:sSub>
                                <m:sSubPr>
                                  <m:ctrlPr>
                                    <a:rPr lang="en-US" sz="1400" b="1" i="1" smtClean="0">
                                      <a:latin typeface="Cambria Math" panose="02040503050406030204" pitchFamily="18" charset="0"/>
                                      <a:cs typeface="Calibri" panose="020F0502020204030204" pitchFamily="34" charset="0"/>
                                    </a:rPr>
                                  </m:ctrlPr>
                                </m:sSubPr>
                                <m:e>
                                  <m:r>
                                    <a:rPr lang="en-US" sz="1400" b="1" i="1" smtClean="0">
                                      <a:latin typeface="Cambria Math" panose="02040503050406030204" pitchFamily="18" charset="0"/>
                                      <a:cs typeface="Calibri" panose="020F0502020204030204" pitchFamily="34" charset="0"/>
                                    </a:rPr>
                                    <m:t>𝒃</m:t>
                                  </m:r>
                                </m:e>
                                <m:sub>
                                  <m:r>
                                    <a:rPr lang="en-US" sz="1400" b="1" i="1" smtClean="0">
                                      <a:latin typeface="Cambria Math" panose="02040503050406030204" pitchFamily="18" charset="0"/>
                                      <a:cs typeface="Calibri" panose="020F0502020204030204" pitchFamily="34" charset="0"/>
                                    </a:rPr>
                                    <m:t>𝟕</m:t>
                                  </m:r>
                                </m:sub>
                              </m:sSub>
                            </m:oMath>
                          </a14:m>
                          <a:r>
                            <a:rPr lang="en-US" sz="1400" dirty="0">
                              <a:latin typeface="Calibri" panose="020F0502020204030204" pitchFamily="34" charset="0"/>
                              <a:cs typeface="Calibri" panose="020F0502020204030204" pitchFamily="34" charset="0"/>
                            </a:rPr>
                            <a:t>)</a:t>
                          </a:r>
                        </a:p>
                      </a:txBody>
                      <a:tcPr/>
                    </a:tc>
                    <a:tc>
                      <a:txBody>
                        <a:bodyPr/>
                        <a:lstStyle/>
                        <a:p>
                          <a:pPr algn="ctr"/>
                          <a:r>
                            <a:rPr lang="en-US" sz="1400" dirty="0">
                              <a:latin typeface="Calibri" panose="020F0502020204030204" pitchFamily="34" charset="0"/>
                              <a:cs typeface="Calibri" panose="020F0502020204030204" pitchFamily="34" charset="0"/>
                            </a:rPr>
                            <a:t>Phase</a:t>
                          </a:r>
                        </a:p>
                      </a:txBody>
                      <a:tcPr/>
                    </a:tc>
                    <a:extLst>
                      <a:ext uri="{0D108BD9-81ED-4DB2-BD59-A6C34878D82A}">
                        <a16:rowId xmlns:a16="http://schemas.microsoft.com/office/drawing/2014/main" val="2879478928"/>
                      </a:ext>
                    </a:extLst>
                  </a:tr>
                  <a:tr h="0">
                    <a:tc>
                      <a:txBody>
                        <a:bodyPr/>
                        <a:lstStyle/>
                        <a:p>
                          <a:pPr algn="ctr"/>
                          <a:r>
                            <a:rPr lang="en-US" sz="1600" dirty="0">
                              <a:latin typeface="Calibri" panose="020F0502020204030204" pitchFamily="34" charset="0"/>
                              <a:cs typeface="Calibri" panose="020F0502020204030204" pitchFamily="34" charset="0"/>
                            </a:rPr>
                            <a:t>000</a:t>
                          </a:r>
                        </a:p>
                      </a:txBody>
                      <a:tcPr/>
                    </a:tc>
                    <a:tc>
                      <a:txBody>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cs typeface="Calibri" panose="020F0502020204030204" pitchFamily="34" charset="0"/>
                                  </a:rPr>
                                  <m:t>1</m:t>
                                </m:r>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708643180"/>
                      </a:ext>
                    </a:extLst>
                  </a:tr>
                  <a:tr h="166583">
                    <a:tc>
                      <a:txBody>
                        <a:bodyPr/>
                        <a:lstStyle/>
                        <a:p>
                          <a:pPr algn="ctr"/>
                          <a:r>
                            <a:rPr lang="en-US" sz="1600" dirty="0">
                              <a:latin typeface="Calibri" panose="020F0502020204030204" pitchFamily="34" charset="0"/>
                              <a:cs typeface="Calibri" panose="020F0502020204030204" pitchFamily="34" charset="0"/>
                            </a:rPr>
                            <a:t>001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4</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19754626"/>
                      </a:ext>
                    </a:extLst>
                  </a:tr>
                  <a:tr h="0">
                    <a:tc>
                      <a:txBody>
                        <a:bodyPr/>
                        <a:lstStyle/>
                        <a:p>
                          <a:pPr algn="ctr"/>
                          <a:r>
                            <a:rPr lang="en-US" sz="1600" dirty="0">
                              <a:latin typeface="Calibri" panose="020F0502020204030204" pitchFamily="34" charset="0"/>
                              <a:cs typeface="Calibri" panose="020F0502020204030204" pitchFamily="34" charset="0"/>
                            </a:rPr>
                            <a:t>010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2</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4</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41226891"/>
                      </a:ext>
                    </a:extLst>
                  </a:tr>
                  <a:tr h="0">
                    <a:tc>
                      <a:txBody>
                        <a:bodyPr/>
                        <a:lstStyle/>
                        <a:p>
                          <a:pPr algn="ctr"/>
                          <a:r>
                            <a:rPr lang="en-US" sz="1600" dirty="0">
                              <a:latin typeface="Calibri" panose="020F0502020204030204" pitchFamily="34" charset="0"/>
                              <a:cs typeface="Calibri" panose="020F0502020204030204" pitchFamily="34" charset="0"/>
                            </a:rPr>
                            <a:t>011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3</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4</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22993581"/>
                      </a:ext>
                    </a:extLst>
                  </a:tr>
                  <a:tr h="0">
                    <a:tc>
                      <a:txBody>
                        <a:bodyPr/>
                        <a:lstStyle/>
                        <a:p>
                          <a:pPr algn="ctr"/>
                          <a:r>
                            <a:rPr lang="en-US" sz="1600" dirty="0">
                              <a:latin typeface="Calibri" panose="020F0502020204030204" pitchFamily="34" charset="0"/>
                              <a:cs typeface="Calibri" panose="020F0502020204030204" pitchFamily="34" charset="0"/>
                            </a:rPr>
                            <a:t>100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4</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4</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6563968"/>
                      </a:ext>
                    </a:extLst>
                  </a:tr>
                  <a:tr h="0">
                    <a:tc>
                      <a:txBody>
                        <a:bodyPr/>
                        <a:lstStyle/>
                        <a:p>
                          <a:pPr algn="ctr"/>
                          <a:r>
                            <a:rPr lang="en-US" sz="1600" dirty="0">
                              <a:latin typeface="Calibri" panose="020F0502020204030204" pitchFamily="34" charset="0"/>
                              <a:cs typeface="Calibri" panose="020F0502020204030204" pitchFamily="34" charset="0"/>
                            </a:rPr>
                            <a:t>101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5</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4</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83413768"/>
                      </a:ext>
                    </a:extLst>
                  </a:tr>
                  <a:tr h="0">
                    <a:tc>
                      <a:txBody>
                        <a:bodyPr/>
                        <a:lstStyle/>
                        <a:p>
                          <a:pPr algn="ctr"/>
                          <a:r>
                            <a:rPr lang="en-US" sz="1600" dirty="0">
                              <a:latin typeface="Calibri" panose="020F0502020204030204" pitchFamily="34" charset="0"/>
                              <a:cs typeface="Calibri" panose="020F0502020204030204" pitchFamily="34" charset="0"/>
                            </a:rPr>
                            <a:t>110</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6</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4</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98795614"/>
                      </a:ext>
                    </a:extLst>
                  </a:tr>
                  <a:tr h="0">
                    <a:tc>
                      <a:txBody>
                        <a:bodyPr/>
                        <a:lstStyle/>
                        <a:p>
                          <a:pPr algn="ctr"/>
                          <a:r>
                            <a:rPr lang="en-US" sz="1600" dirty="0">
                              <a:latin typeface="Calibri" panose="020F0502020204030204" pitchFamily="34" charset="0"/>
                              <a:cs typeface="Calibri" panose="020F0502020204030204" pitchFamily="34" charset="0"/>
                            </a:rPr>
                            <a:t>111</a:t>
                          </a:r>
                        </a:p>
                      </a:txBody>
                      <a:tcPr/>
                    </a:tc>
                    <a:tc>
                      <a:txBody>
                        <a:bodyPr/>
                        <a:lstStyle/>
                        <a:p>
                          <a:pPr algn="ctr"/>
                          <a14:m>
                            <m:oMathPara xmlns:m="http://schemas.openxmlformats.org/officeDocument/2006/math">
                              <m:oMathParaPr>
                                <m:jc m:val="centerGroup"/>
                              </m:oMathParaPr>
                              <m:oMath xmlns:m="http://schemas.openxmlformats.org/officeDocument/2006/math">
                                <m:func>
                                  <m:funcPr>
                                    <m:ctrlPr>
                                      <a:rPr lang="en-US" sz="1400" b="0" i="1" smtClean="0">
                                        <a:latin typeface="Cambria Math" panose="02040503050406030204" pitchFamily="18" charset="0"/>
                                        <a:cs typeface="Calibri" panose="020F0502020204030204" pitchFamily="34" charset="0"/>
                                      </a:rPr>
                                    </m:ctrlPr>
                                  </m:funcPr>
                                  <m:fName>
                                    <m:r>
                                      <m:rPr>
                                        <m:sty m:val="p"/>
                                      </m:rPr>
                                      <a:rPr lang="en-US" sz="1400" b="0" i="0" smtClean="0">
                                        <a:latin typeface="Cambria Math" panose="02040503050406030204" pitchFamily="18" charset="0"/>
                                        <a:cs typeface="Calibri" panose="020F0502020204030204" pitchFamily="34" charset="0"/>
                                      </a:rPr>
                                      <m:t>exp</m:t>
                                    </m:r>
                                  </m:fName>
                                  <m:e>
                                    <m:d>
                                      <m:dPr>
                                        <m:ctrlPr>
                                          <a:rPr lang="en-US" sz="1400" b="0" i="1" smtClean="0">
                                            <a:latin typeface="Cambria Math" panose="02040503050406030204" pitchFamily="18" charset="0"/>
                                            <a:cs typeface="Calibri" panose="020F0502020204030204" pitchFamily="34" charset="0"/>
                                          </a:rPr>
                                        </m:ctrlPr>
                                      </m:dPr>
                                      <m:e>
                                        <m:r>
                                          <a:rPr lang="en-US" sz="1400" b="0" i="1" smtClean="0">
                                            <a:latin typeface="Cambria Math" panose="02040503050406030204" pitchFamily="18" charset="0"/>
                                            <a:cs typeface="Calibri" panose="020F0502020204030204" pitchFamily="34" charset="0"/>
                                          </a:rPr>
                                          <m:t>𝑗</m:t>
                                        </m:r>
                                        <m:f>
                                          <m:fPr>
                                            <m:ctrlPr>
                                              <a:rPr lang="en-US" sz="1400" b="0" i="1" smtClean="0">
                                                <a:latin typeface="Cambria Math" panose="02040503050406030204" pitchFamily="18" charset="0"/>
                                                <a:cs typeface="Calibri" panose="020F0502020204030204" pitchFamily="34" charset="0"/>
                                              </a:rPr>
                                            </m:ctrlPr>
                                          </m:fPr>
                                          <m:num>
                                            <m:r>
                                              <a:rPr lang="en-US" sz="1400" b="0" i="1" smtClean="0">
                                                <a:latin typeface="Cambria Math" panose="02040503050406030204" pitchFamily="18" charset="0"/>
                                                <a:cs typeface="Calibri" panose="020F0502020204030204" pitchFamily="34" charset="0"/>
                                              </a:rPr>
                                              <m:t>7</m:t>
                                            </m:r>
                                            <m:r>
                                              <a:rPr lang="en-US" sz="1400" b="0" i="1" smtClean="0">
                                                <a:latin typeface="Cambria Math" panose="02040503050406030204" pitchFamily="18" charset="0"/>
                                                <a:cs typeface="Calibri" panose="020F0502020204030204" pitchFamily="34" charset="0"/>
                                              </a:rPr>
                                              <m:t>𝜋</m:t>
                                            </m:r>
                                          </m:num>
                                          <m:den>
                                            <m:r>
                                              <a:rPr lang="en-US" sz="1400" b="0" i="1" smtClean="0">
                                                <a:latin typeface="Cambria Math" panose="02040503050406030204" pitchFamily="18" charset="0"/>
                                                <a:cs typeface="Calibri" panose="020F0502020204030204" pitchFamily="34" charset="0"/>
                                              </a:rPr>
                                              <m:t>4</m:t>
                                            </m:r>
                                          </m:den>
                                        </m:f>
                                      </m:e>
                                    </m:d>
                                  </m:e>
                                </m:func>
                              </m:oMath>
                            </m:oMathPara>
                          </a14:m>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12670306"/>
                      </a:ext>
                    </a:extLst>
                  </a:tr>
                </a:tbl>
              </a:graphicData>
            </a:graphic>
          </p:graphicFrame>
        </mc:Choice>
        <mc:Fallback xmlns="">
          <p:graphicFrame>
            <p:nvGraphicFramePr>
              <p:cNvPr id="7" name="Table 6">
                <a:extLst>
                  <a:ext uri="{FF2B5EF4-FFF2-40B4-BE49-F238E27FC236}">
                    <a16:creationId xmlns:a16="http://schemas.microsoft.com/office/drawing/2014/main" id="{C5010C69-17C5-4EA6-B152-1A42D54EC3FF}"/>
                  </a:ext>
                </a:extLst>
              </p:cNvPr>
              <p:cNvGraphicFramePr>
                <a:graphicFrameLocks/>
              </p:cNvGraphicFramePr>
              <p:nvPr>
                <p:extLst>
                  <p:ext uri="{D42A27DB-BD31-4B8C-83A1-F6EECF244321}">
                    <p14:modId xmlns:p14="http://schemas.microsoft.com/office/powerpoint/2010/main" val="3072474895"/>
                  </p:ext>
                </p:extLst>
              </p:nvPr>
            </p:nvGraphicFramePr>
            <p:xfrm>
              <a:off x="3465108" y="1676400"/>
              <a:ext cx="2738717" cy="4581973"/>
            </p:xfrm>
            <a:graphic>
              <a:graphicData uri="http://schemas.openxmlformats.org/drawingml/2006/table">
                <a:tbl>
                  <a:tblPr firstRow="1" bandRow="1">
                    <a:tableStyleId>{21E4AEA4-8DFA-4A89-87EB-49C32662AFE0}</a:tableStyleId>
                  </a:tblPr>
                  <a:tblGrid>
                    <a:gridCol w="1373554">
                      <a:extLst>
                        <a:ext uri="{9D8B030D-6E8A-4147-A177-3AD203B41FA5}">
                          <a16:colId xmlns:a16="http://schemas.microsoft.com/office/drawing/2014/main" val="3616085371"/>
                        </a:ext>
                      </a:extLst>
                    </a:gridCol>
                    <a:gridCol w="1365163">
                      <a:extLst>
                        <a:ext uri="{9D8B030D-6E8A-4147-A177-3AD203B41FA5}">
                          <a16:colId xmlns:a16="http://schemas.microsoft.com/office/drawing/2014/main" val="1659790789"/>
                        </a:ext>
                      </a:extLst>
                    </a:gridCol>
                  </a:tblGrid>
                  <a:tr h="518160">
                    <a:tc>
                      <a:txBody>
                        <a:bodyPr/>
                        <a:lstStyle/>
                        <a:p>
                          <a:endParaRPr lang="en-US"/>
                        </a:p>
                      </a:txBody>
                      <a:tcPr>
                        <a:blipFill>
                          <a:blip r:embed="rId2"/>
                          <a:stretch>
                            <a:fillRect l="-442" t="-2353" r="-100885" b="-787059"/>
                          </a:stretch>
                        </a:blipFill>
                      </a:tcPr>
                    </a:tc>
                    <a:tc>
                      <a:txBody>
                        <a:bodyPr/>
                        <a:lstStyle/>
                        <a:p>
                          <a:pPr algn="ctr"/>
                          <a:r>
                            <a:rPr lang="en-US" sz="1400" dirty="0">
                              <a:latin typeface="Calibri" panose="020F0502020204030204" pitchFamily="34" charset="0"/>
                              <a:cs typeface="Calibri" panose="020F0502020204030204" pitchFamily="34" charset="0"/>
                            </a:rPr>
                            <a:t>Phase</a:t>
                          </a:r>
                        </a:p>
                      </a:txBody>
                      <a:tcPr/>
                    </a:tc>
                    <a:extLst>
                      <a:ext uri="{0D108BD9-81ED-4DB2-BD59-A6C34878D82A}">
                        <a16:rowId xmlns:a16="http://schemas.microsoft.com/office/drawing/2014/main" val="2879478928"/>
                      </a:ext>
                    </a:extLst>
                  </a:tr>
                  <a:tr h="335280">
                    <a:tc>
                      <a:txBody>
                        <a:bodyPr/>
                        <a:lstStyle/>
                        <a:p>
                          <a:pPr algn="ctr"/>
                          <a:r>
                            <a:rPr lang="en-US" sz="1600" dirty="0">
                              <a:latin typeface="Calibri" panose="020F0502020204030204" pitchFamily="34" charset="0"/>
                              <a:cs typeface="Calibri" panose="020F0502020204030204" pitchFamily="34" charset="0"/>
                            </a:rPr>
                            <a:t>000</a:t>
                          </a:r>
                        </a:p>
                      </a:txBody>
                      <a:tcPr/>
                    </a:tc>
                    <a:tc>
                      <a:txBody>
                        <a:bodyPr/>
                        <a:lstStyle/>
                        <a:p>
                          <a:endParaRPr lang="en-US"/>
                        </a:p>
                      </a:txBody>
                      <a:tcPr>
                        <a:blipFill>
                          <a:blip r:embed="rId2"/>
                          <a:stretch>
                            <a:fillRect l="-101339" t="-158182" r="-1786" b="-1116364"/>
                          </a:stretch>
                        </a:blipFill>
                      </a:tcPr>
                    </a:tc>
                    <a:extLst>
                      <a:ext uri="{0D108BD9-81ED-4DB2-BD59-A6C34878D82A}">
                        <a16:rowId xmlns:a16="http://schemas.microsoft.com/office/drawing/2014/main" val="3708643180"/>
                      </a:ext>
                    </a:extLst>
                  </a:tr>
                  <a:tr h="453962">
                    <a:tc>
                      <a:txBody>
                        <a:bodyPr/>
                        <a:lstStyle/>
                        <a:p>
                          <a:pPr algn="ctr"/>
                          <a:r>
                            <a:rPr lang="en-US" sz="1600" dirty="0">
                              <a:latin typeface="Calibri" panose="020F0502020204030204" pitchFamily="34" charset="0"/>
                              <a:cs typeface="Calibri" panose="020F0502020204030204" pitchFamily="34" charset="0"/>
                            </a:rPr>
                            <a:t>001</a:t>
                          </a:r>
                        </a:p>
                      </a:txBody>
                      <a:tcPr/>
                    </a:tc>
                    <a:tc>
                      <a:txBody>
                        <a:bodyPr/>
                        <a:lstStyle/>
                        <a:p>
                          <a:endParaRPr lang="en-US"/>
                        </a:p>
                      </a:txBody>
                      <a:tcPr>
                        <a:blipFill>
                          <a:blip r:embed="rId2"/>
                          <a:stretch>
                            <a:fillRect l="-101339" t="-189333" r="-1786" b="-718667"/>
                          </a:stretch>
                        </a:blipFill>
                      </a:tcPr>
                    </a:tc>
                    <a:extLst>
                      <a:ext uri="{0D108BD9-81ED-4DB2-BD59-A6C34878D82A}">
                        <a16:rowId xmlns:a16="http://schemas.microsoft.com/office/drawing/2014/main" val="2719754626"/>
                      </a:ext>
                    </a:extLst>
                  </a:tr>
                  <a:tr h="570802">
                    <a:tc>
                      <a:txBody>
                        <a:bodyPr/>
                        <a:lstStyle/>
                        <a:p>
                          <a:pPr algn="ctr"/>
                          <a:r>
                            <a:rPr lang="en-US" sz="1600" dirty="0">
                              <a:latin typeface="Calibri" panose="020F0502020204030204" pitchFamily="34" charset="0"/>
                              <a:cs typeface="Calibri" panose="020F0502020204030204" pitchFamily="34" charset="0"/>
                            </a:rPr>
                            <a:t>010</a:t>
                          </a:r>
                        </a:p>
                      </a:txBody>
                      <a:tcPr/>
                    </a:tc>
                    <a:tc>
                      <a:txBody>
                        <a:bodyPr/>
                        <a:lstStyle/>
                        <a:p>
                          <a:endParaRPr lang="en-US"/>
                        </a:p>
                      </a:txBody>
                      <a:tcPr>
                        <a:blipFill>
                          <a:blip r:embed="rId2"/>
                          <a:stretch>
                            <a:fillRect l="-101339" t="-233333" r="-1786" b="-479570"/>
                          </a:stretch>
                        </a:blipFill>
                      </a:tcPr>
                    </a:tc>
                    <a:extLst>
                      <a:ext uri="{0D108BD9-81ED-4DB2-BD59-A6C34878D82A}">
                        <a16:rowId xmlns:a16="http://schemas.microsoft.com/office/drawing/2014/main" val="2241226891"/>
                      </a:ext>
                    </a:extLst>
                  </a:tr>
                  <a:tr h="570802">
                    <a:tc>
                      <a:txBody>
                        <a:bodyPr/>
                        <a:lstStyle/>
                        <a:p>
                          <a:pPr algn="ctr"/>
                          <a:r>
                            <a:rPr lang="en-US" sz="1600" dirty="0">
                              <a:latin typeface="Calibri" panose="020F0502020204030204" pitchFamily="34" charset="0"/>
                              <a:cs typeface="Calibri" panose="020F0502020204030204" pitchFamily="34" charset="0"/>
                            </a:rPr>
                            <a:t>011</a:t>
                          </a:r>
                        </a:p>
                      </a:txBody>
                      <a:tcPr/>
                    </a:tc>
                    <a:tc>
                      <a:txBody>
                        <a:bodyPr/>
                        <a:lstStyle/>
                        <a:p>
                          <a:endParaRPr lang="en-US"/>
                        </a:p>
                      </a:txBody>
                      <a:tcPr>
                        <a:blipFill>
                          <a:blip r:embed="rId2"/>
                          <a:stretch>
                            <a:fillRect l="-101339" t="-329787" r="-1786" b="-374468"/>
                          </a:stretch>
                        </a:blipFill>
                      </a:tcPr>
                    </a:tc>
                    <a:extLst>
                      <a:ext uri="{0D108BD9-81ED-4DB2-BD59-A6C34878D82A}">
                        <a16:rowId xmlns:a16="http://schemas.microsoft.com/office/drawing/2014/main" val="1422993581"/>
                      </a:ext>
                    </a:extLst>
                  </a:tr>
                  <a:tr h="495999">
                    <a:tc>
                      <a:txBody>
                        <a:bodyPr/>
                        <a:lstStyle/>
                        <a:p>
                          <a:pPr algn="ctr"/>
                          <a:r>
                            <a:rPr lang="en-US" sz="1600" dirty="0">
                              <a:latin typeface="Calibri" panose="020F0502020204030204" pitchFamily="34" charset="0"/>
                              <a:cs typeface="Calibri" panose="020F0502020204030204" pitchFamily="34" charset="0"/>
                            </a:rPr>
                            <a:t>100</a:t>
                          </a:r>
                        </a:p>
                      </a:txBody>
                      <a:tcPr/>
                    </a:tc>
                    <a:tc>
                      <a:txBody>
                        <a:bodyPr/>
                        <a:lstStyle/>
                        <a:p>
                          <a:endParaRPr lang="en-US"/>
                        </a:p>
                      </a:txBody>
                      <a:tcPr>
                        <a:blipFill>
                          <a:blip r:embed="rId2"/>
                          <a:stretch>
                            <a:fillRect l="-101339" t="-498765" r="-1786" b="-334568"/>
                          </a:stretch>
                        </a:blipFill>
                      </a:tcPr>
                    </a:tc>
                    <a:extLst>
                      <a:ext uri="{0D108BD9-81ED-4DB2-BD59-A6C34878D82A}">
                        <a16:rowId xmlns:a16="http://schemas.microsoft.com/office/drawing/2014/main" val="3066563968"/>
                      </a:ext>
                    </a:extLst>
                  </a:tr>
                  <a:tr h="570802">
                    <a:tc>
                      <a:txBody>
                        <a:bodyPr/>
                        <a:lstStyle/>
                        <a:p>
                          <a:pPr algn="ctr"/>
                          <a:r>
                            <a:rPr lang="en-US" sz="1600" dirty="0">
                              <a:latin typeface="Calibri" panose="020F0502020204030204" pitchFamily="34" charset="0"/>
                              <a:cs typeface="Calibri" panose="020F0502020204030204" pitchFamily="34" charset="0"/>
                            </a:rPr>
                            <a:t>101</a:t>
                          </a:r>
                        </a:p>
                      </a:txBody>
                      <a:tcPr/>
                    </a:tc>
                    <a:tc>
                      <a:txBody>
                        <a:bodyPr/>
                        <a:lstStyle/>
                        <a:p>
                          <a:endParaRPr lang="en-US"/>
                        </a:p>
                      </a:txBody>
                      <a:tcPr>
                        <a:blipFill>
                          <a:blip r:embed="rId2"/>
                          <a:stretch>
                            <a:fillRect l="-101339" t="-515957" r="-1786" b="-188298"/>
                          </a:stretch>
                        </a:blipFill>
                      </a:tcPr>
                    </a:tc>
                    <a:extLst>
                      <a:ext uri="{0D108BD9-81ED-4DB2-BD59-A6C34878D82A}">
                        <a16:rowId xmlns:a16="http://schemas.microsoft.com/office/drawing/2014/main" val="2483413768"/>
                      </a:ext>
                    </a:extLst>
                  </a:tr>
                  <a:tr h="570802">
                    <a:tc>
                      <a:txBody>
                        <a:bodyPr/>
                        <a:lstStyle/>
                        <a:p>
                          <a:pPr algn="ctr"/>
                          <a:r>
                            <a:rPr lang="en-US" sz="1600" dirty="0">
                              <a:latin typeface="Calibri" panose="020F0502020204030204" pitchFamily="34" charset="0"/>
                              <a:cs typeface="Calibri" panose="020F0502020204030204" pitchFamily="34" charset="0"/>
                            </a:rPr>
                            <a:t>110</a:t>
                          </a:r>
                        </a:p>
                      </a:txBody>
                      <a:tcPr/>
                    </a:tc>
                    <a:tc>
                      <a:txBody>
                        <a:bodyPr/>
                        <a:lstStyle/>
                        <a:p>
                          <a:endParaRPr lang="en-US"/>
                        </a:p>
                      </a:txBody>
                      <a:tcPr>
                        <a:blipFill>
                          <a:blip r:embed="rId2"/>
                          <a:stretch>
                            <a:fillRect l="-101339" t="-615957" r="-1786" b="-88298"/>
                          </a:stretch>
                        </a:blipFill>
                      </a:tcPr>
                    </a:tc>
                    <a:extLst>
                      <a:ext uri="{0D108BD9-81ED-4DB2-BD59-A6C34878D82A}">
                        <a16:rowId xmlns:a16="http://schemas.microsoft.com/office/drawing/2014/main" val="2598795614"/>
                      </a:ext>
                    </a:extLst>
                  </a:tr>
                  <a:tr h="495364">
                    <a:tc>
                      <a:txBody>
                        <a:bodyPr/>
                        <a:lstStyle/>
                        <a:p>
                          <a:pPr algn="ctr"/>
                          <a:r>
                            <a:rPr lang="en-US" sz="1600" dirty="0">
                              <a:latin typeface="Calibri" panose="020F0502020204030204" pitchFamily="34" charset="0"/>
                              <a:cs typeface="Calibri" panose="020F0502020204030204" pitchFamily="34" charset="0"/>
                            </a:rPr>
                            <a:t>111</a:t>
                          </a:r>
                        </a:p>
                      </a:txBody>
                      <a:tcPr/>
                    </a:tc>
                    <a:tc>
                      <a:txBody>
                        <a:bodyPr/>
                        <a:lstStyle/>
                        <a:p>
                          <a:endParaRPr lang="en-US"/>
                        </a:p>
                      </a:txBody>
                      <a:tcPr>
                        <a:blipFill>
                          <a:blip r:embed="rId2"/>
                          <a:stretch>
                            <a:fillRect l="-101339" t="-830864" r="-1786" b="-2469"/>
                          </a:stretch>
                        </a:blipFill>
                      </a:tcPr>
                    </a:tc>
                    <a:extLst>
                      <a:ext uri="{0D108BD9-81ED-4DB2-BD59-A6C34878D82A}">
                        <a16:rowId xmlns:a16="http://schemas.microsoft.com/office/drawing/2014/main" val="3112670306"/>
                      </a:ext>
                    </a:extLst>
                  </a:tr>
                </a:tbl>
              </a:graphicData>
            </a:graphic>
          </p:graphicFrame>
        </mc:Fallback>
      </mc:AlternateContent>
    </p:spTree>
    <p:extLst>
      <p:ext uri="{BB962C8B-B14F-4D97-AF65-F5344CB8AC3E}">
        <p14:creationId xmlns:p14="http://schemas.microsoft.com/office/powerpoint/2010/main" val="1856520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DD231-5A7D-4AC8-99E5-A9263060C8C3}"/>
              </a:ext>
            </a:extLst>
          </p:cNvPr>
          <p:cNvSpPr>
            <a:spLocks noGrp="1"/>
          </p:cNvSpPr>
          <p:nvPr>
            <p:ph type="title"/>
          </p:nvPr>
        </p:nvSpPr>
        <p:spPr>
          <a:xfrm>
            <a:off x="732366" y="762000"/>
            <a:ext cx="8288868" cy="839890"/>
          </a:xfrm>
        </p:spPr>
        <p:txBody>
          <a:bodyPr/>
          <a:lstStyle/>
          <a:p>
            <a:r>
              <a:rPr lang="en-US" sz="2800" dirty="0"/>
              <a:t>Pseudo Random 64QAM Symbols</a:t>
            </a:r>
            <a:br>
              <a:rPr lang="en-US" sz="2800" dirty="0"/>
            </a:br>
            <a:r>
              <a:rPr lang="en-US" sz="2800" dirty="0"/>
              <a:t>First Secure LTF Symbols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EF050B-AF6F-436B-AC1D-0A0B9B7A2748}"/>
                  </a:ext>
                </a:extLst>
              </p:cNvPr>
              <p:cNvSpPr>
                <a:spLocks noGrp="1"/>
              </p:cNvSpPr>
              <p:nvPr>
                <p:ph idx="1"/>
              </p:nvPr>
            </p:nvSpPr>
            <p:spPr>
              <a:xfrm>
                <a:off x="609600" y="1711964"/>
                <a:ext cx="8914554" cy="1183636"/>
              </a:xfrm>
            </p:spPr>
            <p:txBody>
              <a:bodyPr/>
              <a:lstStyle/>
              <a:p>
                <a:r>
                  <a:rPr lang="en-US" sz="2200" dirty="0"/>
                  <a:t>The Bytes for the pseudo random 64QAM symbols start with </a:t>
                </a:r>
                <a14:m>
                  <m:oMath xmlns:m="http://schemas.openxmlformats.org/officeDocument/2006/math">
                    <m:sSub>
                      <m:sSubPr>
                        <m:ctrlPr>
                          <a:rPr lang="en-US" sz="2200" i="1">
                            <a:latin typeface="Cambria Math" panose="02040503050406030204" pitchFamily="18" charset="0"/>
                          </a:rPr>
                        </m:ctrlPr>
                      </m:sSubPr>
                      <m:e>
                        <m:r>
                          <a:rPr lang="en-US" sz="2200" i="1">
                            <a:latin typeface="Cambria Math" panose="02040503050406030204" pitchFamily="18" charset="0"/>
                          </a:rPr>
                          <m:t>𝑩</m:t>
                        </m:r>
                      </m:e>
                      <m:sub>
                        <m:r>
                          <a:rPr lang="en-US" sz="2200" b="1" i="1" smtClean="0">
                            <a:latin typeface="Cambria Math" panose="02040503050406030204" pitchFamily="18" charset="0"/>
                          </a:rPr>
                          <m:t>𝟕</m:t>
                        </m:r>
                      </m:sub>
                    </m:sSub>
                  </m:oMath>
                </a14:m>
                <a:endParaRPr lang="en-US" sz="2200" dirty="0"/>
              </a:p>
              <a:p>
                <a:pPr lvl="1"/>
                <a:r>
                  <a:rPr lang="en-US" sz="2000" dirty="0"/>
                  <a:t>Here we provide the details for 20-MHz Secure LTF</a:t>
                </a:r>
              </a:p>
              <a:p>
                <a:pPr lvl="1"/>
                <a:r>
                  <a:rPr lang="en-US" sz="2000" dirty="0"/>
                  <a:t>Similar process for higher bandwidths</a:t>
                </a:r>
              </a:p>
            </p:txBody>
          </p:sp>
        </mc:Choice>
        <mc:Fallback xmlns="">
          <p:sp>
            <p:nvSpPr>
              <p:cNvPr id="3" name="Content Placeholder 2">
                <a:extLst>
                  <a:ext uri="{FF2B5EF4-FFF2-40B4-BE49-F238E27FC236}">
                    <a16:creationId xmlns:a16="http://schemas.microsoft.com/office/drawing/2014/main" id="{93EF050B-AF6F-436B-AC1D-0A0B9B7A2748}"/>
                  </a:ext>
                </a:extLst>
              </p:cNvPr>
              <p:cNvSpPr>
                <a:spLocks noGrp="1" noRot="1" noChangeAspect="1" noMove="1" noResize="1" noEditPoints="1" noAdjustHandles="1" noChangeArrowheads="1" noChangeShapeType="1" noTextEdit="1"/>
              </p:cNvSpPr>
              <p:nvPr>
                <p:ph idx="1"/>
              </p:nvPr>
            </p:nvSpPr>
            <p:spPr>
              <a:xfrm>
                <a:off x="609600" y="1711964"/>
                <a:ext cx="8914554" cy="1183636"/>
              </a:xfrm>
              <a:blipFill>
                <a:blip r:embed="rId2"/>
                <a:stretch>
                  <a:fillRect l="-752" t="-3608" b="-824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E22FA6-DC55-4E9F-93CC-165B8DBE12A8}"/>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7886C6C0-6B85-4F74-8DB7-41F2ECAB4EF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EB84408-0D71-4EE9-BA29-4D582A47A5A8}"/>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E5B54F9E-DB72-4DD7-B3B1-8BAA20811CDD}"/>
                  </a:ext>
                </a:extLst>
              </p:cNvPr>
              <p:cNvGraphicFramePr>
                <a:graphicFrameLocks/>
              </p:cNvGraphicFramePr>
              <p:nvPr>
                <p:extLst>
                  <p:ext uri="{D42A27DB-BD31-4B8C-83A1-F6EECF244321}">
                    <p14:modId xmlns:p14="http://schemas.microsoft.com/office/powerpoint/2010/main" val="553331927"/>
                  </p:ext>
                </p:extLst>
              </p:nvPr>
            </p:nvGraphicFramePr>
            <p:xfrm>
              <a:off x="1600200" y="3276600"/>
              <a:ext cx="6022765" cy="2931160"/>
            </p:xfrm>
            <a:graphic>
              <a:graphicData uri="http://schemas.openxmlformats.org/drawingml/2006/table">
                <a:tbl>
                  <a:tblPr firstRow="1" bandRow="1">
                    <a:tableStyleId>{21E4AEA4-8DFA-4A89-87EB-49C32662AFE0}</a:tableStyleId>
                  </a:tblPr>
                  <a:tblGrid>
                    <a:gridCol w="2901542">
                      <a:extLst>
                        <a:ext uri="{9D8B030D-6E8A-4147-A177-3AD203B41FA5}">
                          <a16:colId xmlns:a16="http://schemas.microsoft.com/office/drawing/2014/main" val="3973699377"/>
                        </a:ext>
                      </a:extLst>
                    </a:gridCol>
                    <a:gridCol w="1349718">
                      <a:extLst>
                        <a:ext uri="{9D8B030D-6E8A-4147-A177-3AD203B41FA5}">
                          <a16:colId xmlns:a16="http://schemas.microsoft.com/office/drawing/2014/main" val="118097583"/>
                        </a:ext>
                      </a:extLst>
                    </a:gridCol>
                    <a:gridCol w="1771505">
                      <a:extLst>
                        <a:ext uri="{9D8B030D-6E8A-4147-A177-3AD203B41FA5}">
                          <a16:colId xmlns:a16="http://schemas.microsoft.com/office/drawing/2014/main" val="693570785"/>
                        </a:ext>
                      </a:extLst>
                    </a:gridCol>
                  </a:tblGrid>
                  <a:tr h="370840">
                    <a:tc>
                      <a:txBody>
                        <a:bodyPr/>
                        <a:lstStyle/>
                        <a:p>
                          <a:r>
                            <a:rPr lang="en-US" sz="1800" dirty="0">
                              <a:latin typeface="Calibri" panose="020F0502020204030204" pitchFamily="34" charset="0"/>
                              <a:cs typeface="Calibri" panose="020F0502020204030204" pitchFamily="34" charset="0"/>
                            </a:rPr>
                            <a:t>Non-Zero Tone</a:t>
                          </a:r>
                        </a:p>
                      </a:txBody>
                      <a:tcPr/>
                    </a:tc>
                    <a:tc>
                      <a:txBody>
                        <a:bodyPr/>
                        <a:lstStyle/>
                        <a:p>
                          <a:pPr algn="ctr"/>
                          <a:r>
                            <a:rPr lang="en-US" sz="1800" dirty="0">
                              <a:latin typeface="Calibri" panose="020F0502020204030204" pitchFamily="34" charset="0"/>
                              <a:cs typeface="Calibri" panose="020F0502020204030204" pitchFamily="34" charset="0"/>
                            </a:rPr>
                            <a:t>Tone Index</a:t>
                          </a:r>
                        </a:p>
                      </a:txBody>
                      <a:tcPr/>
                    </a:tc>
                    <a:tc>
                      <a:txBody>
                        <a:bodyPr/>
                        <a:lstStyle/>
                        <a:p>
                          <a:pPr algn="ctr"/>
                          <a:r>
                            <a:rPr lang="en-US" sz="1800" dirty="0">
                              <a:latin typeface="Calibri" panose="020F0502020204030204" pitchFamily="34" charset="0"/>
                              <a:cs typeface="Calibri" panose="020F0502020204030204" pitchFamily="34" charset="0"/>
                            </a:rPr>
                            <a:t>Byte Number</a:t>
                          </a:r>
                        </a:p>
                      </a:txBody>
                      <a:tcPr/>
                    </a:tc>
                    <a:extLst>
                      <a:ext uri="{0D108BD9-81ED-4DB2-BD59-A6C34878D82A}">
                        <a16:rowId xmlns:a16="http://schemas.microsoft.com/office/drawing/2014/main" val="2968630654"/>
                      </a:ext>
                    </a:extLst>
                  </a:tr>
                  <a:tr h="183197">
                    <a:tc>
                      <a:txBody>
                        <a:bodyPr/>
                        <a:lstStyle/>
                        <a:p>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7</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66280589"/>
                      </a:ext>
                    </a:extLst>
                  </a:tr>
                  <a:tr h="152717">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8</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15738144"/>
                      </a:ext>
                    </a:extLst>
                  </a:tr>
                  <a:tr h="122237">
                    <a:tc>
                      <a:txBody>
                        <a:bodyPr/>
                        <a:lstStyle/>
                        <a:p>
                          <a:r>
                            <a:rPr lang="en-US" sz="1800" dirty="0">
                              <a:latin typeface="Calibri" panose="020F0502020204030204" pitchFamily="34" charset="0"/>
                              <a:cs typeface="Calibri" panose="020F0502020204030204" pitchFamily="34" charset="0"/>
                            </a:rPr>
                            <a:t>Third Non-Zero Tone</a:t>
                          </a:r>
                        </a:p>
                      </a:txBody>
                      <a:tcPr/>
                    </a:tc>
                    <a:tc>
                      <a:txBody>
                        <a:bodyPr/>
                        <a:lstStyle/>
                        <a:p>
                          <a:pPr algn="ctr"/>
                          <a:r>
                            <a:rPr lang="en-US" sz="1800" dirty="0">
                              <a:latin typeface="Calibri" panose="020F0502020204030204" pitchFamily="34" charset="0"/>
                              <a:cs typeface="Calibri" panose="020F0502020204030204" pitchFamily="34" charset="0"/>
                            </a:rPr>
                            <a:t>-118</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9</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73222364"/>
                      </a:ext>
                    </a:extLst>
                  </a:tr>
                  <a:tr h="0">
                    <a:tc>
                      <a:txBody>
                        <a:bodyPr/>
                        <a:lstStyle/>
                        <a:p>
                          <a:r>
                            <a:rPr lang="en-US" sz="1800" dirty="0">
                              <a:latin typeface="Calibri" panose="020F0502020204030204" pitchFamily="34" charset="0"/>
                              <a:cs typeface="Calibri" panose="020F0502020204030204" pitchFamily="34" charset="0"/>
                            </a:rPr>
                            <a:t>Fourth Non-Zero Tone</a:t>
                          </a:r>
                        </a:p>
                      </a:txBody>
                      <a:tcPr/>
                    </a:tc>
                    <a:tc>
                      <a:txBody>
                        <a:bodyPr/>
                        <a:lstStyle/>
                        <a:p>
                          <a:pPr algn="ctr"/>
                          <a:r>
                            <a:rPr lang="en-US" sz="1800" dirty="0">
                              <a:latin typeface="Calibri" panose="020F0502020204030204" pitchFamily="34" charset="0"/>
                              <a:cs typeface="Calibri" panose="020F0502020204030204" pitchFamily="34" charset="0"/>
                            </a:rPr>
                            <a:t>-116</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10</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16686645"/>
                      </a:ext>
                    </a:extLst>
                  </a:tr>
                  <a:tr h="0">
                    <a:tc>
                      <a:txBody>
                        <a:bodyPr/>
                        <a:lstStyle/>
                        <a:p>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21104573"/>
                      </a:ext>
                    </a:extLst>
                  </a:tr>
                  <a:tr h="0">
                    <a:tc>
                      <a:txBody>
                        <a:bodyPr/>
                        <a:lstStyle/>
                        <a:p>
                          <a:r>
                            <a:rPr lang="en-US" sz="1800" dirty="0">
                              <a:latin typeface="Calibri" panose="020F0502020204030204" pitchFamily="34" charset="0"/>
                              <a:cs typeface="Calibri" panose="020F0502020204030204" pitchFamily="34" charset="0"/>
                            </a:rPr>
                            <a:t>Next to Last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127</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09101993"/>
                      </a:ext>
                    </a:extLst>
                  </a:tr>
                  <a:tr h="0">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128</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32867169"/>
                      </a:ext>
                    </a:extLst>
                  </a:tr>
                </a:tbl>
              </a:graphicData>
            </a:graphic>
          </p:graphicFrame>
        </mc:Choice>
        <mc:Fallback xmlns="">
          <p:graphicFrame>
            <p:nvGraphicFramePr>
              <p:cNvPr id="7" name="Table 7">
                <a:extLst>
                  <a:ext uri="{FF2B5EF4-FFF2-40B4-BE49-F238E27FC236}">
                    <a16:creationId xmlns:a16="http://schemas.microsoft.com/office/drawing/2014/main" id="{E5B54F9E-DB72-4DD7-B3B1-8BAA20811CDD}"/>
                  </a:ext>
                </a:extLst>
              </p:cNvPr>
              <p:cNvGraphicFramePr>
                <a:graphicFrameLocks/>
              </p:cNvGraphicFramePr>
              <p:nvPr>
                <p:extLst>
                  <p:ext uri="{D42A27DB-BD31-4B8C-83A1-F6EECF244321}">
                    <p14:modId xmlns:p14="http://schemas.microsoft.com/office/powerpoint/2010/main" val="553331927"/>
                  </p:ext>
                </p:extLst>
              </p:nvPr>
            </p:nvGraphicFramePr>
            <p:xfrm>
              <a:off x="1600200" y="3276600"/>
              <a:ext cx="6022765" cy="2931160"/>
            </p:xfrm>
            <a:graphic>
              <a:graphicData uri="http://schemas.openxmlformats.org/drawingml/2006/table">
                <a:tbl>
                  <a:tblPr firstRow="1" bandRow="1">
                    <a:tableStyleId>{21E4AEA4-8DFA-4A89-87EB-49C32662AFE0}</a:tableStyleId>
                  </a:tblPr>
                  <a:tblGrid>
                    <a:gridCol w="2901542">
                      <a:extLst>
                        <a:ext uri="{9D8B030D-6E8A-4147-A177-3AD203B41FA5}">
                          <a16:colId xmlns:a16="http://schemas.microsoft.com/office/drawing/2014/main" val="3973699377"/>
                        </a:ext>
                      </a:extLst>
                    </a:gridCol>
                    <a:gridCol w="1349718">
                      <a:extLst>
                        <a:ext uri="{9D8B030D-6E8A-4147-A177-3AD203B41FA5}">
                          <a16:colId xmlns:a16="http://schemas.microsoft.com/office/drawing/2014/main" val="118097583"/>
                        </a:ext>
                      </a:extLst>
                    </a:gridCol>
                    <a:gridCol w="1771505">
                      <a:extLst>
                        <a:ext uri="{9D8B030D-6E8A-4147-A177-3AD203B41FA5}">
                          <a16:colId xmlns:a16="http://schemas.microsoft.com/office/drawing/2014/main" val="693570785"/>
                        </a:ext>
                      </a:extLst>
                    </a:gridCol>
                  </a:tblGrid>
                  <a:tr h="370840">
                    <a:tc>
                      <a:txBody>
                        <a:bodyPr/>
                        <a:lstStyle/>
                        <a:p>
                          <a:r>
                            <a:rPr lang="en-US" sz="1800" dirty="0">
                              <a:latin typeface="Calibri" panose="020F0502020204030204" pitchFamily="34" charset="0"/>
                              <a:cs typeface="Calibri" panose="020F0502020204030204" pitchFamily="34" charset="0"/>
                            </a:rPr>
                            <a:t>Non-Zero Tone</a:t>
                          </a:r>
                        </a:p>
                      </a:txBody>
                      <a:tcPr/>
                    </a:tc>
                    <a:tc>
                      <a:txBody>
                        <a:bodyPr/>
                        <a:lstStyle/>
                        <a:p>
                          <a:pPr algn="ctr"/>
                          <a:r>
                            <a:rPr lang="en-US" sz="1800" dirty="0">
                              <a:latin typeface="Calibri" panose="020F0502020204030204" pitchFamily="34" charset="0"/>
                              <a:cs typeface="Calibri" panose="020F0502020204030204" pitchFamily="34" charset="0"/>
                            </a:rPr>
                            <a:t>Tone Index</a:t>
                          </a:r>
                        </a:p>
                      </a:txBody>
                      <a:tcPr/>
                    </a:tc>
                    <a:tc>
                      <a:txBody>
                        <a:bodyPr/>
                        <a:lstStyle/>
                        <a:p>
                          <a:pPr algn="ctr"/>
                          <a:r>
                            <a:rPr lang="en-US" sz="1800" dirty="0">
                              <a:latin typeface="Calibri" panose="020F0502020204030204" pitchFamily="34" charset="0"/>
                              <a:cs typeface="Calibri" panose="020F0502020204030204" pitchFamily="34" charset="0"/>
                            </a:rPr>
                            <a:t>Byte Number</a:t>
                          </a:r>
                        </a:p>
                      </a:txBody>
                      <a:tcPr/>
                    </a:tc>
                    <a:extLst>
                      <a:ext uri="{0D108BD9-81ED-4DB2-BD59-A6C34878D82A}">
                        <a16:rowId xmlns:a16="http://schemas.microsoft.com/office/drawing/2014/main" val="2968630654"/>
                      </a:ext>
                    </a:extLst>
                  </a:tr>
                  <a:tr h="365760">
                    <a:tc>
                      <a:txBody>
                        <a:bodyPr/>
                        <a:lstStyle/>
                        <a:p>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endParaRPr lang="en-US"/>
                        </a:p>
                      </a:txBody>
                      <a:tcPr>
                        <a:blipFill>
                          <a:blip r:embed="rId3"/>
                          <a:stretch>
                            <a:fillRect l="-240206" t="-110000" r="-1375" b="-626667"/>
                          </a:stretch>
                        </a:blipFill>
                      </a:tcPr>
                    </a:tc>
                    <a:extLst>
                      <a:ext uri="{0D108BD9-81ED-4DB2-BD59-A6C34878D82A}">
                        <a16:rowId xmlns:a16="http://schemas.microsoft.com/office/drawing/2014/main" val="3966280589"/>
                      </a:ext>
                    </a:extLst>
                  </a:tr>
                  <a:tr h="36576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endParaRPr lang="en-US"/>
                        </a:p>
                      </a:txBody>
                      <a:tcPr>
                        <a:blipFill>
                          <a:blip r:embed="rId3"/>
                          <a:stretch>
                            <a:fillRect l="-240206" t="-210000" r="-1375" b="-526667"/>
                          </a:stretch>
                        </a:blipFill>
                      </a:tcPr>
                    </a:tc>
                    <a:extLst>
                      <a:ext uri="{0D108BD9-81ED-4DB2-BD59-A6C34878D82A}">
                        <a16:rowId xmlns:a16="http://schemas.microsoft.com/office/drawing/2014/main" val="4015738144"/>
                      </a:ext>
                    </a:extLst>
                  </a:tr>
                  <a:tr h="365760">
                    <a:tc>
                      <a:txBody>
                        <a:bodyPr/>
                        <a:lstStyle/>
                        <a:p>
                          <a:r>
                            <a:rPr lang="en-US" sz="1800" dirty="0">
                              <a:latin typeface="Calibri" panose="020F0502020204030204" pitchFamily="34" charset="0"/>
                              <a:cs typeface="Calibri" panose="020F0502020204030204" pitchFamily="34" charset="0"/>
                            </a:rPr>
                            <a:t>Third Non-Zero Tone</a:t>
                          </a:r>
                        </a:p>
                      </a:txBody>
                      <a:tcPr/>
                    </a:tc>
                    <a:tc>
                      <a:txBody>
                        <a:bodyPr/>
                        <a:lstStyle/>
                        <a:p>
                          <a:pPr algn="ctr"/>
                          <a:r>
                            <a:rPr lang="en-US" sz="1800" dirty="0">
                              <a:latin typeface="Calibri" panose="020F0502020204030204" pitchFamily="34" charset="0"/>
                              <a:cs typeface="Calibri" panose="020F0502020204030204" pitchFamily="34" charset="0"/>
                            </a:rPr>
                            <a:t>-118</a:t>
                          </a:r>
                        </a:p>
                      </a:txBody>
                      <a:tcPr/>
                    </a:tc>
                    <a:tc>
                      <a:txBody>
                        <a:bodyPr/>
                        <a:lstStyle/>
                        <a:p>
                          <a:endParaRPr lang="en-US"/>
                        </a:p>
                      </a:txBody>
                      <a:tcPr>
                        <a:blipFill>
                          <a:blip r:embed="rId3"/>
                          <a:stretch>
                            <a:fillRect l="-240206" t="-310000" r="-1375" b="-426667"/>
                          </a:stretch>
                        </a:blipFill>
                      </a:tcPr>
                    </a:tc>
                    <a:extLst>
                      <a:ext uri="{0D108BD9-81ED-4DB2-BD59-A6C34878D82A}">
                        <a16:rowId xmlns:a16="http://schemas.microsoft.com/office/drawing/2014/main" val="4273222364"/>
                      </a:ext>
                    </a:extLst>
                  </a:tr>
                  <a:tr h="365760">
                    <a:tc>
                      <a:txBody>
                        <a:bodyPr/>
                        <a:lstStyle/>
                        <a:p>
                          <a:r>
                            <a:rPr lang="en-US" sz="1800" dirty="0">
                              <a:latin typeface="Calibri" panose="020F0502020204030204" pitchFamily="34" charset="0"/>
                              <a:cs typeface="Calibri" panose="020F0502020204030204" pitchFamily="34" charset="0"/>
                            </a:rPr>
                            <a:t>Fourth Non-Zero Tone</a:t>
                          </a:r>
                        </a:p>
                      </a:txBody>
                      <a:tcPr/>
                    </a:tc>
                    <a:tc>
                      <a:txBody>
                        <a:bodyPr/>
                        <a:lstStyle/>
                        <a:p>
                          <a:pPr algn="ctr"/>
                          <a:r>
                            <a:rPr lang="en-US" sz="1800" dirty="0">
                              <a:latin typeface="Calibri" panose="020F0502020204030204" pitchFamily="34" charset="0"/>
                              <a:cs typeface="Calibri" panose="020F0502020204030204" pitchFamily="34" charset="0"/>
                            </a:rPr>
                            <a:t>-116</a:t>
                          </a:r>
                        </a:p>
                      </a:txBody>
                      <a:tcPr/>
                    </a:tc>
                    <a:tc>
                      <a:txBody>
                        <a:bodyPr/>
                        <a:lstStyle/>
                        <a:p>
                          <a:endParaRPr lang="en-US"/>
                        </a:p>
                      </a:txBody>
                      <a:tcPr>
                        <a:blipFill>
                          <a:blip r:embed="rId3"/>
                          <a:stretch>
                            <a:fillRect l="-240206" t="-403279" r="-1375" b="-319672"/>
                          </a:stretch>
                        </a:blipFill>
                      </a:tcPr>
                    </a:tc>
                    <a:extLst>
                      <a:ext uri="{0D108BD9-81ED-4DB2-BD59-A6C34878D82A}">
                        <a16:rowId xmlns:a16="http://schemas.microsoft.com/office/drawing/2014/main" val="1616686645"/>
                      </a:ext>
                    </a:extLst>
                  </a:tr>
                  <a:tr h="365760">
                    <a:tc>
                      <a:txBody>
                        <a:bodyPr/>
                        <a:lstStyle/>
                        <a:p>
                          <a:endParaRPr lang="en-US"/>
                        </a:p>
                      </a:txBody>
                      <a:tcPr>
                        <a:blipFill>
                          <a:blip r:embed="rId3"/>
                          <a:stretch>
                            <a:fillRect l="-210" t="-511667" r="-108613" b="-225000"/>
                          </a:stretch>
                        </a:blipFill>
                      </a:tcPr>
                    </a:tc>
                    <a:tc>
                      <a:txBody>
                        <a:bodyPr/>
                        <a:lstStyle/>
                        <a:p>
                          <a:endParaRPr lang="en-US"/>
                        </a:p>
                      </a:txBody>
                      <a:tcPr>
                        <a:blipFill>
                          <a:blip r:embed="rId3"/>
                          <a:stretch>
                            <a:fillRect l="-214865" t="-511667" r="-132883" b="-225000"/>
                          </a:stretch>
                        </a:blipFill>
                      </a:tcPr>
                    </a:tc>
                    <a:tc>
                      <a:txBody>
                        <a:bodyPr/>
                        <a:lstStyle/>
                        <a:p>
                          <a:endParaRPr lang="en-US"/>
                        </a:p>
                      </a:txBody>
                      <a:tcPr>
                        <a:blipFill>
                          <a:blip r:embed="rId3"/>
                          <a:stretch>
                            <a:fillRect l="-240206" t="-511667" r="-1375" b="-225000"/>
                          </a:stretch>
                        </a:blipFill>
                      </a:tcPr>
                    </a:tc>
                    <a:extLst>
                      <a:ext uri="{0D108BD9-81ED-4DB2-BD59-A6C34878D82A}">
                        <a16:rowId xmlns:a16="http://schemas.microsoft.com/office/drawing/2014/main" val="3521104573"/>
                      </a:ext>
                    </a:extLst>
                  </a:tr>
                  <a:tr h="365760">
                    <a:tc>
                      <a:txBody>
                        <a:bodyPr/>
                        <a:lstStyle/>
                        <a:p>
                          <a:r>
                            <a:rPr lang="en-US" sz="1800" dirty="0">
                              <a:latin typeface="Calibri" panose="020F0502020204030204" pitchFamily="34" charset="0"/>
                              <a:cs typeface="Calibri" panose="020F0502020204030204" pitchFamily="34" charset="0"/>
                            </a:rPr>
                            <a:t>Next to Last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endParaRPr lang="en-US"/>
                        </a:p>
                      </a:txBody>
                      <a:tcPr>
                        <a:blipFill>
                          <a:blip r:embed="rId3"/>
                          <a:stretch>
                            <a:fillRect l="-240206" t="-611667" r="-1375" b="-125000"/>
                          </a:stretch>
                        </a:blipFill>
                      </a:tcPr>
                    </a:tc>
                    <a:extLst>
                      <a:ext uri="{0D108BD9-81ED-4DB2-BD59-A6C34878D82A}">
                        <a16:rowId xmlns:a16="http://schemas.microsoft.com/office/drawing/2014/main" val="3509101993"/>
                      </a:ext>
                    </a:extLst>
                  </a:tr>
                  <a:tr h="365760">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endParaRPr lang="en-US"/>
                        </a:p>
                      </a:txBody>
                      <a:tcPr>
                        <a:blipFill>
                          <a:blip r:embed="rId3"/>
                          <a:stretch>
                            <a:fillRect l="-240206" t="-711667" r="-1375" b="-25000"/>
                          </a:stretch>
                        </a:blipFill>
                      </a:tcPr>
                    </a:tc>
                    <a:extLst>
                      <a:ext uri="{0D108BD9-81ED-4DB2-BD59-A6C34878D82A}">
                        <a16:rowId xmlns:a16="http://schemas.microsoft.com/office/drawing/2014/main" val="2832867169"/>
                      </a:ext>
                    </a:extLst>
                  </a:tr>
                </a:tbl>
              </a:graphicData>
            </a:graphic>
          </p:graphicFrame>
        </mc:Fallback>
      </mc:AlternateContent>
    </p:spTree>
    <p:extLst>
      <p:ext uri="{BB962C8B-B14F-4D97-AF65-F5344CB8AC3E}">
        <p14:creationId xmlns:p14="http://schemas.microsoft.com/office/powerpoint/2010/main" val="2413532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A2BAF-DF48-4AF2-A238-89223B91C874}"/>
              </a:ext>
            </a:extLst>
          </p:cNvPr>
          <p:cNvSpPr>
            <a:spLocks noGrp="1"/>
          </p:cNvSpPr>
          <p:nvPr>
            <p:ph type="title"/>
          </p:nvPr>
        </p:nvSpPr>
        <p:spPr>
          <a:xfrm>
            <a:off x="731520" y="731523"/>
            <a:ext cx="8288868" cy="640078"/>
          </a:xfrm>
        </p:spPr>
        <p:txBody>
          <a:bodyPr/>
          <a:lstStyle/>
          <a:p>
            <a:r>
              <a:rPr lang="en-US" sz="3200" dirty="0"/>
              <a:t>Second 20 MHz Secure LTF Symbols</a:t>
            </a:r>
          </a:p>
        </p:txBody>
      </p:sp>
      <p:sp>
        <p:nvSpPr>
          <p:cNvPr id="3" name="Content Placeholder 2">
            <a:extLst>
              <a:ext uri="{FF2B5EF4-FFF2-40B4-BE49-F238E27FC236}">
                <a16:creationId xmlns:a16="http://schemas.microsoft.com/office/drawing/2014/main" id="{5893F18F-56FC-41BB-B0C7-D913581C524E}"/>
              </a:ext>
            </a:extLst>
          </p:cNvPr>
          <p:cNvSpPr>
            <a:spLocks noGrp="1"/>
          </p:cNvSpPr>
          <p:nvPr>
            <p:ph idx="1"/>
          </p:nvPr>
        </p:nvSpPr>
        <p:spPr>
          <a:xfrm>
            <a:off x="533400" y="1481666"/>
            <a:ext cx="8541386" cy="728134"/>
          </a:xfrm>
        </p:spPr>
        <p:txBody>
          <a:bodyPr/>
          <a:lstStyle/>
          <a:p>
            <a:r>
              <a:rPr lang="en-US" sz="2200" dirty="0"/>
              <a:t>The Second Secure LTF Symbol picks up where the First Secure LTF Symbol left off</a:t>
            </a:r>
          </a:p>
        </p:txBody>
      </p:sp>
      <p:sp>
        <p:nvSpPr>
          <p:cNvPr id="4" name="Slide Number Placeholder 3">
            <a:extLst>
              <a:ext uri="{FF2B5EF4-FFF2-40B4-BE49-F238E27FC236}">
                <a16:creationId xmlns:a16="http://schemas.microsoft.com/office/drawing/2014/main" id="{1883DC01-0E6C-4790-BFE2-15FF911AF78F}"/>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380735D-F200-4F77-89A0-2B1FE3F9D33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013A6DF-B96C-47EA-A2D6-395CDDFCFFDF}"/>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8C090A90-B0EE-4A46-BA4C-3BE8767A3D16}"/>
                  </a:ext>
                </a:extLst>
              </p:cNvPr>
              <p:cNvGraphicFramePr>
                <a:graphicFrameLocks/>
              </p:cNvGraphicFramePr>
              <p:nvPr/>
            </p:nvGraphicFramePr>
            <p:xfrm>
              <a:off x="1600200" y="2402840"/>
              <a:ext cx="6022765" cy="2931160"/>
            </p:xfrm>
            <a:graphic>
              <a:graphicData uri="http://schemas.openxmlformats.org/drawingml/2006/table">
                <a:tbl>
                  <a:tblPr firstRow="1" bandRow="1">
                    <a:tableStyleId>{21E4AEA4-8DFA-4A89-87EB-49C32662AFE0}</a:tableStyleId>
                  </a:tblPr>
                  <a:tblGrid>
                    <a:gridCol w="2901542">
                      <a:extLst>
                        <a:ext uri="{9D8B030D-6E8A-4147-A177-3AD203B41FA5}">
                          <a16:colId xmlns:a16="http://schemas.microsoft.com/office/drawing/2014/main" val="3973699377"/>
                        </a:ext>
                      </a:extLst>
                    </a:gridCol>
                    <a:gridCol w="1349718">
                      <a:extLst>
                        <a:ext uri="{9D8B030D-6E8A-4147-A177-3AD203B41FA5}">
                          <a16:colId xmlns:a16="http://schemas.microsoft.com/office/drawing/2014/main" val="118097583"/>
                        </a:ext>
                      </a:extLst>
                    </a:gridCol>
                    <a:gridCol w="1771505">
                      <a:extLst>
                        <a:ext uri="{9D8B030D-6E8A-4147-A177-3AD203B41FA5}">
                          <a16:colId xmlns:a16="http://schemas.microsoft.com/office/drawing/2014/main" val="693570785"/>
                        </a:ext>
                      </a:extLst>
                    </a:gridCol>
                  </a:tblGrid>
                  <a:tr h="370840">
                    <a:tc>
                      <a:txBody>
                        <a:bodyPr/>
                        <a:lstStyle/>
                        <a:p>
                          <a:r>
                            <a:rPr lang="en-US" sz="1800" dirty="0">
                              <a:latin typeface="Calibri" panose="020F0502020204030204" pitchFamily="34" charset="0"/>
                              <a:cs typeface="Calibri" panose="020F0502020204030204" pitchFamily="34" charset="0"/>
                            </a:rPr>
                            <a:t>Non-Zero Tone</a:t>
                          </a:r>
                        </a:p>
                      </a:txBody>
                      <a:tcPr/>
                    </a:tc>
                    <a:tc>
                      <a:txBody>
                        <a:bodyPr/>
                        <a:lstStyle/>
                        <a:p>
                          <a:pPr algn="ctr"/>
                          <a:r>
                            <a:rPr lang="en-US" sz="1800" dirty="0">
                              <a:latin typeface="Calibri" panose="020F0502020204030204" pitchFamily="34" charset="0"/>
                              <a:cs typeface="Calibri" panose="020F0502020204030204" pitchFamily="34" charset="0"/>
                            </a:rPr>
                            <a:t>Tone Index</a:t>
                          </a:r>
                        </a:p>
                      </a:txBody>
                      <a:tcPr/>
                    </a:tc>
                    <a:tc>
                      <a:txBody>
                        <a:bodyPr/>
                        <a:lstStyle/>
                        <a:p>
                          <a:pPr algn="ctr"/>
                          <a:r>
                            <a:rPr lang="en-US" sz="1800" dirty="0">
                              <a:latin typeface="Calibri" panose="020F0502020204030204" pitchFamily="34" charset="0"/>
                              <a:cs typeface="Calibri" panose="020F0502020204030204" pitchFamily="34" charset="0"/>
                            </a:rPr>
                            <a:t>Byte Number</a:t>
                          </a:r>
                        </a:p>
                      </a:txBody>
                      <a:tcPr/>
                    </a:tc>
                    <a:extLst>
                      <a:ext uri="{0D108BD9-81ED-4DB2-BD59-A6C34878D82A}">
                        <a16:rowId xmlns:a16="http://schemas.microsoft.com/office/drawing/2014/main" val="2968630654"/>
                      </a:ext>
                    </a:extLst>
                  </a:tr>
                  <a:tr h="183197">
                    <a:tc>
                      <a:txBody>
                        <a:bodyPr/>
                        <a:lstStyle/>
                        <a:p>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129</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66280589"/>
                      </a:ext>
                    </a:extLst>
                  </a:tr>
                  <a:tr h="152717">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130</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15738144"/>
                      </a:ext>
                    </a:extLst>
                  </a:tr>
                  <a:tr h="122237">
                    <a:tc>
                      <a:txBody>
                        <a:bodyPr/>
                        <a:lstStyle/>
                        <a:p>
                          <a:r>
                            <a:rPr lang="en-US" sz="1800" dirty="0">
                              <a:latin typeface="Calibri" panose="020F0502020204030204" pitchFamily="34" charset="0"/>
                              <a:cs typeface="Calibri" panose="020F0502020204030204" pitchFamily="34" charset="0"/>
                            </a:rPr>
                            <a:t>Third Non-Zero Tone</a:t>
                          </a:r>
                        </a:p>
                      </a:txBody>
                      <a:tcPr/>
                    </a:tc>
                    <a:tc>
                      <a:txBody>
                        <a:bodyPr/>
                        <a:lstStyle/>
                        <a:p>
                          <a:pPr algn="ctr"/>
                          <a:r>
                            <a:rPr lang="en-US" sz="1800" dirty="0">
                              <a:latin typeface="Calibri" panose="020F0502020204030204" pitchFamily="34" charset="0"/>
                              <a:cs typeface="Calibri" panose="020F0502020204030204" pitchFamily="34" charset="0"/>
                            </a:rPr>
                            <a:t>-118</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131</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73222364"/>
                      </a:ext>
                    </a:extLst>
                  </a:tr>
                  <a:tr h="0">
                    <a:tc>
                      <a:txBody>
                        <a:bodyPr/>
                        <a:lstStyle/>
                        <a:p>
                          <a:r>
                            <a:rPr lang="en-US" sz="1800" dirty="0">
                              <a:latin typeface="Calibri" panose="020F0502020204030204" pitchFamily="34" charset="0"/>
                              <a:cs typeface="Calibri" panose="020F0502020204030204" pitchFamily="34" charset="0"/>
                            </a:rPr>
                            <a:t>Fourth Non-Zero Tone</a:t>
                          </a:r>
                        </a:p>
                      </a:txBody>
                      <a:tcPr/>
                    </a:tc>
                    <a:tc>
                      <a:txBody>
                        <a:bodyPr/>
                        <a:lstStyle/>
                        <a:p>
                          <a:pPr algn="ctr"/>
                          <a:r>
                            <a:rPr lang="en-US" sz="1800" dirty="0">
                              <a:latin typeface="Calibri" panose="020F0502020204030204" pitchFamily="34" charset="0"/>
                              <a:cs typeface="Calibri" panose="020F0502020204030204" pitchFamily="34" charset="0"/>
                            </a:rPr>
                            <a:t>-116</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132</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16686645"/>
                      </a:ext>
                    </a:extLst>
                  </a:tr>
                  <a:tr h="0">
                    <a:tc>
                      <a:txBody>
                        <a:bodyPr/>
                        <a:lstStyle/>
                        <a:p>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21104573"/>
                      </a:ext>
                    </a:extLst>
                  </a:tr>
                  <a:tr h="0">
                    <a:tc>
                      <a:txBody>
                        <a:bodyPr/>
                        <a:lstStyle/>
                        <a:p>
                          <a:r>
                            <a:rPr lang="en-US" sz="1800" dirty="0">
                              <a:latin typeface="Calibri" panose="020F0502020204030204" pitchFamily="34" charset="0"/>
                              <a:cs typeface="Calibri" panose="020F0502020204030204" pitchFamily="34" charset="0"/>
                            </a:rPr>
                            <a:t>Next to Last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249</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09101993"/>
                      </a:ext>
                    </a:extLst>
                  </a:tr>
                  <a:tr h="0">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250</m:t>
                                    </m:r>
                                  </m:sub>
                                </m:sSub>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32867169"/>
                      </a:ext>
                    </a:extLst>
                  </a:tr>
                </a:tbl>
              </a:graphicData>
            </a:graphic>
          </p:graphicFrame>
        </mc:Choice>
        <mc:Fallback xmlns="">
          <p:graphicFrame>
            <p:nvGraphicFramePr>
              <p:cNvPr id="7" name="Table 7">
                <a:extLst>
                  <a:ext uri="{FF2B5EF4-FFF2-40B4-BE49-F238E27FC236}">
                    <a16:creationId xmlns:a16="http://schemas.microsoft.com/office/drawing/2014/main" id="{8C090A90-B0EE-4A46-BA4C-3BE8767A3D16}"/>
                  </a:ext>
                </a:extLst>
              </p:cNvPr>
              <p:cNvGraphicFramePr>
                <a:graphicFrameLocks/>
              </p:cNvGraphicFramePr>
              <p:nvPr>
                <p:extLst>
                  <p:ext uri="{D42A27DB-BD31-4B8C-83A1-F6EECF244321}">
                    <p14:modId xmlns:p14="http://schemas.microsoft.com/office/powerpoint/2010/main" val="1897180971"/>
                  </p:ext>
                </p:extLst>
              </p:nvPr>
            </p:nvGraphicFramePr>
            <p:xfrm>
              <a:off x="1600200" y="2402840"/>
              <a:ext cx="6022765" cy="2931160"/>
            </p:xfrm>
            <a:graphic>
              <a:graphicData uri="http://schemas.openxmlformats.org/drawingml/2006/table">
                <a:tbl>
                  <a:tblPr firstRow="1" bandRow="1">
                    <a:tableStyleId>{21E4AEA4-8DFA-4A89-87EB-49C32662AFE0}</a:tableStyleId>
                  </a:tblPr>
                  <a:tblGrid>
                    <a:gridCol w="2901542">
                      <a:extLst>
                        <a:ext uri="{9D8B030D-6E8A-4147-A177-3AD203B41FA5}">
                          <a16:colId xmlns:a16="http://schemas.microsoft.com/office/drawing/2014/main" val="3973699377"/>
                        </a:ext>
                      </a:extLst>
                    </a:gridCol>
                    <a:gridCol w="1349718">
                      <a:extLst>
                        <a:ext uri="{9D8B030D-6E8A-4147-A177-3AD203B41FA5}">
                          <a16:colId xmlns:a16="http://schemas.microsoft.com/office/drawing/2014/main" val="118097583"/>
                        </a:ext>
                      </a:extLst>
                    </a:gridCol>
                    <a:gridCol w="1771505">
                      <a:extLst>
                        <a:ext uri="{9D8B030D-6E8A-4147-A177-3AD203B41FA5}">
                          <a16:colId xmlns:a16="http://schemas.microsoft.com/office/drawing/2014/main" val="693570785"/>
                        </a:ext>
                      </a:extLst>
                    </a:gridCol>
                  </a:tblGrid>
                  <a:tr h="370840">
                    <a:tc>
                      <a:txBody>
                        <a:bodyPr/>
                        <a:lstStyle/>
                        <a:p>
                          <a:r>
                            <a:rPr lang="en-US" sz="1800" dirty="0">
                              <a:latin typeface="Calibri" panose="020F0502020204030204" pitchFamily="34" charset="0"/>
                              <a:cs typeface="Calibri" panose="020F0502020204030204" pitchFamily="34" charset="0"/>
                            </a:rPr>
                            <a:t>Non-Zero Tone</a:t>
                          </a:r>
                        </a:p>
                      </a:txBody>
                      <a:tcPr/>
                    </a:tc>
                    <a:tc>
                      <a:txBody>
                        <a:bodyPr/>
                        <a:lstStyle/>
                        <a:p>
                          <a:pPr algn="ctr"/>
                          <a:r>
                            <a:rPr lang="en-US" sz="1800" dirty="0">
                              <a:latin typeface="Calibri" panose="020F0502020204030204" pitchFamily="34" charset="0"/>
                              <a:cs typeface="Calibri" panose="020F0502020204030204" pitchFamily="34" charset="0"/>
                            </a:rPr>
                            <a:t>Tone Index</a:t>
                          </a:r>
                        </a:p>
                      </a:txBody>
                      <a:tcPr/>
                    </a:tc>
                    <a:tc>
                      <a:txBody>
                        <a:bodyPr/>
                        <a:lstStyle/>
                        <a:p>
                          <a:pPr algn="ctr"/>
                          <a:r>
                            <a:rPr lang="en-US" sz="1800" dirty="0">
                              <a:latin typeface="Calibri" panose="020F0502020204030204" pitchFamily="34" charset="0"/>
                              <a:cs typeface="Calibri" panose="020F0502020204030204" pitchFamily="34" charset="0"/>
                            </a:rPr>
                            <a:t>Byte Number</a:t>
                          </a:r>
                        </a:p>
                      </a:txBody>
                      <a:tcPr/>
                    </a:tc>
                    <a:extLst>
                      <a:ext uri="{0D108BD9-81ED-4DB2-BD59-A6C34878D82A}">
                        <a16:rowId xmlns:a16="http://schemas.microsoft.com/office/drawing/2014/main" val="2968630654"/>
                      </a:ext>
                    </a:extLst>
                  </a:tr>
                  <a:tr h="365760">
                    <a:tc>
                      <a:txBody>
                        <a:bodyPr/>
                        <a:lstStyle/>
                        <a:p>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endParaRPr lang="en-US"/>
                        </a:p>
                      </a:txBody>
                      <a:tcPr>
                        <a:blipFill>
                          <a:blip r:embed="rId2"/>
                          <a:stretch>
                            <a:fillRect l="-240206" t="-110000" r="-1375" b="-626667"/>
                          </a:stretch>
                        </a:blipFill>
                      </a:tcPr>
                    </a:tc>
                    <a:extLst>
                      <a:ext uri="{0D108BD9-81ED-4DB2-BD59-A6C34878D82A}">
                        <a16:rowId xmlns:a16="http://schemas.microsoft.com/office/drawing/2014/main" val="3966280589"/>
                      </a:ext>
                    </a:extLst>
                  </a:tr>
                  <a:tr h="36576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endParaRPr lang="en-US"/>
                        </a:p>
                      </a:txBody>
                      <a:tcPr>
                        <a:blipFill>
                          <a:blip r:embed="rId2"/>
                          <a:stretch>
                            <a:fillRect l="-240206" t="-210000" r="-1375" b="-526667"/>
                          </a:stretch>
                        </a:blipFill>
                      </a:tcPr>
                    </a:tc>
                    <a:extLst>
                      <a:ext uri="{0D108BD9-81ED-4DB2-BD59-A6C34878D82A}">
                        <a16:rowId xmlns:a16="http://schemas.microsoft.com/office/drawing/2014/main" val="4015738144"/>
                      </a:ext>
                    </a:extLst>
                  </a:tr>
                  <a:tr h="365760">
                    <a:tc>
                      <a:txBody>
                        <a:bodyPr/>
                        <a:lstStyle/>
                        <a:p>
                          <a:r>
                            <a:rPr lang="en-US" sz="1800" dirty="0">
                              <a:latin typeface="Calibri" panose="020F0502020204030204" pitchFamily="34" charset="0"/>
                              <a:cs typeface="Calibri" panose="020F0502020204030204" pitchFamily="34" charset="0"/>
                            </a:rPr>
                            <a:t>Third Non-Zero Tone</a:t>
                          </a:r>
                        </a:p>
                      </a:txBody>
                      <a:tcPr/>
                    </a:tc>
                    <a:tc>
                      <a:txBody>
                        <a:bodyPr/>
                        <a:lstStyle/>
                        <a:p>
                          <a:pPr algn="ctr"/>
                          <a:r>
                            <a:rPr lang="en-US" sz="1800" dirty="0">
                              <a:latin typeface="Calibri" panose="020F0502020204030204" pitchFamily="34" charset="0"/>
                              <a:cs typeface="Calibri" panose="020F0502020204030204" pitchFamily="34" charset="0"/>
                            </a:rPr>
                            <a:t>-118</a:t>
                          </a:r>
                        </a:p>
                      </a:txBody>
                      <a:tcPr/>
                    </a:tc>
                    <a:tc>
                      <a:txBody>
                        <a:bodyPr/>
                        <a:lstStyle/>
                        <a:p>
                          <a:endParaRPr lang="en-US"/>
                        </a:p>
                      </a:txBody>
                      <a:tcPr>
                        <a:blipFill>
                          <a:blip r:embed="rId2"/>
                          <a:stretch>
                            <a:fillRect l="-240206" t="-310000" r="-1375" b="-426667"/>
                          </a:stretch>
                        </a:blipFill>
                      </a:tcPr>
                    </a:tc>
                    <a:extLst>
                      <a:ext uri="{0D108BD9-81ED-4DB2-BD59-A6C34878D82A}">
                        <a16:rowId xmlns:a16="http://schemas.microsoft.com/office/drawing/2014/main" val="4273222364"/>
                      </a:ext>
                    </a:extLst>
                  </a:tr>
                  <a:tr h="365760">
                    <a:tc>
                      <a:txBody>
                        <a:bodyPr/>
                        <a:lstStyle/>
                        <a:p>
                          <a:r>
                            <a:rPr lang="en-US" sz="1800" dirty="0">
                              <a:latin typeface="Calibri" panose="020F0502020204030204" pitchFamily="34" charset="0"/>
                              <a:cs typeface="Calibri" panose="020F0502020204030204" pitchFamily="34" charset="0"/>
                            </a:rPr>
                            <a:t>Fourth Non-Zero Tone</a:t>
                          </a:r>
                        </a:p>
                      </a:txBody>
                      <a:tcPr/>
                    </a:tc>
                    <a:tc>
                      <a:txBody>
                        <a:bodyPr/>
                        <a:lstStyle/>
                        <a:p>
                          <a:pPr algn="ctr"/>
                          <a:r>
                            <a:rPr lang="en-US" sz="1800" dirty="0">
                              <a:latin typeface="Calibri" panose="020F0502020204030204" pitchFamily="34" charset="0"/>
                              <a:cs typeface="Calibri" panose="020F0502020204030204" pitchFamily="34" charset="0"/>
                            </a:rPr>
                            <a:t>-116</a:t>
                          </a:r>
                        </a:p>
                      </a:txBody>
                      <a:tcPr/>
                    </a:tc>
                    <a:tc>
                      <a:txBody>
                        <a:bodyPr/>
                        <a:lstStyle/>
                        <a:p>
                          <a:endParaRPr lang="en-US"/>
                        </a:p>
                      </a:txBody>
                      <a:tcPr>
                        <a:blipFill>
                          <a:blip r:embed="rId2"/>
                          <a:stretch>
                            <a:fillRect l="-240206" t="-410000" r="-1375" b="-326667"/>
                          </a:stretch>
                        </a:blipFill>
                      </a:tcPr>
                    </a:tc>
                    <a:extLst>
                      <a:ext uri="{0D108BD9-81ED-4DB2-BD59-A6C34878D82A}">
                        <a16:rowId xmlns:a16="http://schemas.microsoft.com/office/drawing/2014/main" val="1616686645"/>
                      </a:ext>
                    </a:extLst>
                  </a:tr>
                  <a:tr h="365760">
                    <a:tc>
                      <a:txBody>
                        <a:bodyPr/>
                        <a:lstStyle/>
                        <a:p>
                          <a:endParaRPr lang="en-US"/>
                        </a:p>
                      </a:txBody>
                      <a:tcPr>
                        <a:blipFill>
                          <a:blip r:embed="rId2"/>
                          <a:stretch>
                            <a:fillRect l="-210" t="-510000" r="-108613" b="-226667"/>
                          </a:stretch>
                        </a:blipFill>
                      </a:tcPr>
                    </a:tc>
                    <a:tc>
                      <a:txBody>
                        <a:bodyPr/>
                        <a:lstStyle/>
                        <a:p>
                          <a:endParaRPr lang="en-US"/>
                        </a:p>
                      </a:txBody>
                      <a:tcPr>
                        <a:blipFill>
                          <a:blip r:embed="rId2"/>
                          <a:stretch>
                            <a:fillRect l="-214865" t="-510000" r="-132883" b="-226667"/>
                          </a:stretch>
                        </a:blipFill>
                      </a:tcPr>
                    </a:tc>
                    <a:tc>
                      <a:txBody>
                        <a:bodyPr/>
                        <a:lstStyle/>
                        <a:p>
                          <a:endParaRPr lang="en-US"/>
                        </a:p>
                      </a:txBody>
                      <a:tcPr>
                        <a:blipFill>
                          <a:blip r:embed="rId2"/>
                          <a:stretch>
                            <a:fillRect l="-240206" t="-510000" r="-1375" b="-226667"/>
                          </a:stretch>
                        </a:blipFill>
                      </a:tcPr>
                    </a:tc>
                    <a:extLst>
                      <a:ext uri="{0D108BD9-81ED-4DB2-BD59-A6C34878D82A}">
                        <a16:rowId xmlns:a16="http://schemas.microsoft.com/office/drawing/2014/main" val="3521104573"/>
                      </a:ext>
                    </a:extLst>
                  </a:tr>
                  <a:tr h="365760">
                    <a:tc>
                      <a:txBody>
                        <a:bodyPr/>
                        <a:lstStyle/>
                        <a:p>
                          <a:r>
                            <a:rPr lang="en-US" sz="1800" dirty="0">
                              <a:latin typeface="Calibri" panose="020F0502020204030204" pitchFamily="34" charset="0"/>
                              <a:cs typeface="Calibri" panose="020F0502020204030204" pitchFamily="34" charset="0"/>
                            </a:rPr>
                            <a:t>Next to Last Non-Zero Tone</a:t>
                          </a:r>
                        </a:p>
                      </a:txBody>
                      <a:tcPr/>
                    </a:tc>
                    <a:tc>
                      <a:txBody>
                        <a:bodyPr/>
                        <a:lstStyle/>
                        <a:p>
                          <a:pPr algn="ctr"/>
                          <a:r>
                            <a:rPr lang="en-US" sz="1800" dirty="0">
                              <a:latin typeface="Calibri" panose="020F0502020204030204" pitchFamily="34" charset="0"/>
                              <a:cs typeface="Calibri" panose="020F0502020204030204" pitchFamily="34" charset="0"/>
                            </a:rPr>
                            <a:t>120</a:t>
                          </a:r>
                        </a:p>
                      </a:txBody>
                      <a:tcPr/>
                    </a:tc>
                    <a:tc>
                      <a:txBody>
                        <a:bodyPr/>
                        <a:lstStyle/>
                        <a:p>
                          <a:endParaRPr lang="en-US"/>
                        </a:p>
                      </a:txBody>
                      <a:tcPr>
                        <a:blipFill>
                          <a:blip r:embed="rId2"/>
                          <a:stretch>
                            <a:fillRect l="-240206" t="-610000" r="-1375" b="-126667"/>
                          </a:stretch>
                        </a:blipFill>
                      </a:tcPr>
                    </a:tc>
                    <a:extLst>
                      <a:ext uri="{0D108BD9-81ED-4DB2-BD59-A6C34878D82A}">
                        <a16:rowId xmlns:a16="http://schemas.microsoft.com/office/drawing/2014/main" val="3509101993"/>
                      </a:ext>
                    </a:extLst>
                  </a:tr>
                  <a:tr h="365760">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122</a:t>
                          </a:r>
                        </a:p>
                      </a:txBody>
                      <a:tcPr/>
                    </a:tc>
                    <a:tc>
                      <a:txBody>
                        <a:bodyPr/>
                        <a:lstStyle/>
                        <a:p>
                          <a:endParaRPr lang="en-US"/>
                        </a:p>
                      </a:txBody>
                      <a:tcPr>
                        <a:blipFill>
                          <a:blip r:embed="rId2"/>
                          <a:stretch>
                            <a:fillRect l="-240206" t="-710000" r="-1375" b="-26667"/>
                          </a:stretch>
                        </a:blipFill>
                      </a:tcPr>
                    </a:tc>
                    <a:extLst>
                      <a:ext uri="{0D108BD9-81ED-4DB2-BD59-A6C34878D82A}">
                        <a16:rowId xmlns:a16="http://schemas.microsoft.com/office/drawing/2014/main" val="2832867169"/>
                      </a:ext>
                    </a:extLst>
                  </a:tr>
                </a:tbl>
              </a:graphicData>
            </a:graphic>
          </p:graphicFrame>
        </mc:Fallback>
      </mc:AlternateContent>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E27E9D18-C536-44DB-93DB-063D6E045A1B}"/>
                  </a:ext>
                </a:extLst>
              </p:cNvPr>
              <p:cNvSpPr txBox="1">
                <a:spLocks/>
              </p:cNvSpPr>
              <p:nvPr/>
            </p:nvSpPr>
            <p:spPr bwMode="auto">
              <a:xfrm>
                <a:off x="566836" y="5638800"/>
                <a:ext cx="8729563" cy="117347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This continues for all the Secure LTF Symbols in the NDP</a:t>
                </a:r>
              </a:p>
              <a:p>
                <a:r>
                  <a:rPr lang="en-US" sz="2200" kern="0" dirty="0"/>
                  <a:t>At the next NDP the AES-128 CTR Mode is reinitialized and the process repeats starting with </a:t>
                </a:r>
                <a14:m>
                  <m:oMath xmlns:m="http://schemas.openxmlformats.org/officeDocument/2006/math">
                    <m:sSub>
                      <m:sSubPr>
                        <m:ctrlPr>
                          <a:rPr lang="en-US" sz="2200" b="1" i="1" kern="0" smtClean="0">
                            <a:latin typeface="Cambria Math" panose="02040503050406030204" pitchFamily="18" charset="0"/>
                          </a:rPr>
                        </m:ctrlPr>
                      </m:sSubPr>
                      <m:e>
                        <m:r>
                          <a:rPr lang="en-US" sz="2200" b="1" i="1" kern="0" smtClean="0">
                            <a:latin typeface="Cambria Math" panose="02040503050406030204" pitchFamily="18" charset="0"/>
                          </a:rPr>
                          <m:t>𝑩</m:t>
                        </m:r>
                      </m:e>
                      <m:sub>
                        <m:r>
                          <a:rPr lang="en-US" sz="2200" b="1" i="1" kern="0" smtClean="0">
                            <a:latin typeface="Cambria Math" panose="02040503050406030204" pitchFamily="18" charset="0"/>
                          </a:rPr>
                          <m:t>𝟎</m:t>
                        </m:r>
                      </m:sub>
                    </m:sSub>
                  </m:oMath>
                </a14:m>
                <a:endParaRPr lang="en-US" sz="2200" kern="0" dirty="0"/>
              </a:p>
            </p:txBody>
          </p:sp>
        </mc:Choice>
        <mc:Fallback xmlns="">
          <p:sp>
            <p:nvSpPr>
              <p:cNvPr id="8" name="Content Placeholder 2">
                <a:extLst>
                  <a:ext uri="{FF2B5EF4-FFF2-40B4-BE49-F238E27FC236}">
                    <a16:creationId xmlns:a16="http://schemas.microsoft.com/office/drawing/2014/main" id="{E27E9D18-C536-44DB-93DB-063D6E045A1B}"/>
                  </a:ext>
                </a:extLst>
              </p:cNvPr>
              <p:cNvSpPr txBox="1">
                <a:spLocks noRot="1" noChangeAspect="1" noMove="1" noResize="1" noEditPoints="1" noAdjustHandles="1" noChangeArrowheads="1" noChangeShapeType="1" noTextEdit="1"/>
              </p:cNvSpPr>
              <p:nvPr/>
            </p:nvSpPr>
            <p:spPr bwMode="auto">
              <a:xfrm>
                <a:off x="566836" y="5638800"/>
                <a:ext cx="8729563" cy="1173477"/>
              </a:xfrm>
              <a:prstGeom prst="rect">
                <a:avLst/>
              </a:prstGeom>
              <a:blipFill>
                <a:blip r:embed="rId3"/>
                <a:stretch>
                  <a:fillRect l="-768" t="-3646" r="-1397" b="-11458"/>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331097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24A26-6617-413D-98D3-AA50511C0D73}"/>
              </a:ext>
            </a:extLst>
          </p:cNvPr>
          <p:cNvSpPr>
            <a:spLocks noGrp="1"/>
          </p:cNvSpPr>
          <p:nvPr>
            <p:ph type="title"/>
          </p:nvPr>
        </p:nvSpPr>
        <p:spPr>
          <a:xfrm>
            <a:off x="76200" y="695115"/>
            <a:ext cx="9601200" cy="678257"/>
          </a:xfrm>
        </p:spPr>
        <p:txBody>
          <a:bodyPr/>
          <a:lstStyle/>
          <a:p>
            <a:r>
              <a:rPr lang="en-US" sz="2800" dirty="0"/>
              <a:t>Mapping bits of Pseudo Random Byte to 64QAM Symbols</a:t>
            </a:r>
          </a:p>
        </p:txBody>
      </p:sp>
      <p:sp>
        <p:nvSpPr>
          <p:cNvPr id="3" name="Content Placeholder 2">
            <a:extLst>
              <a:ext uri="{FF2B5EF4-FFF2-40B4-BE49-F238E27FC236}">
                <a16:creationId xmlns:a16="http://schemas.microsoft.com/office/drawing/2014/main" id="{4C664B18-790C-41E7-8203-130D3CD54B14}"/>
              </a:ext>
            </a:extLst>
          </p:cNvPr>
          <p:cNvSpPr>
            <a:spLocks noGrp="1"/>
          </p:cNvSpPr>
          <p:nvPr>
            <p:ph idx="1"/>
          </p:nvPr>
        </p:nvSpPr>
        <p:spPr>
          <a:xfrm>
            <a:off x="425027" y="1373372"/>
            <a:ext cx="8686800" cy="1693121"/>
          </a:xfrm>
        </p:spPr>
        <p:txBody>
          <a:bodyPr/>
          <a:lstStyle/>
          <a:p>
            <a:r>
              <a:rPr lang="en-US" sz="2000" dirty="0"/>
              <a:t>For reference we provide Table 17-15 from the 802.11-2016 Standard for 64QAM Modulation</a:t>
            </a:r>
          </a:p>
          <a:p>
            <a:pPr lvl="1"/>
            <a:r>
              <a:rPr lang="en-US" sz="2000" dirty="0"/>
              <a:t>We see that the six LSBs are used for 64QAM Modulation</a:t>
            </a:r>
          </a:p>
          <a:p>
            <a:pPr lvl="1"/>
            <a:r>
              <a:rPr lang="en-US" sz="2000" dirty="0"/>
              <a:t>Note: the standard uses large “B” for bit (while we use small “b”) for bit in this presentation and large “B” for Byte</a:t>
            </a:r>
          </a:p>
        </p:txBody>
      </p:sp>
      <p:sp>
        <p:nvSpPr>
          <p:cNvPr id="4" name="Slide Number Placeholder 3">
            <a:extLst>
              <a:ext uri="{FF2B5EF4-FFF2-40B4-BE49-F238E27FC236}">
                <a16:creationId xmlns:a16="http://schemas.microsoft.com/office/drawing/2014/main" id="{B751A597-395A-47CC-94BA-54AAC52B0BB6}"/>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144911C-A4EA-4D93-A89B-8B60DA8E50A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AD07865-92B2-4081-84A8-B4C5FAB91B3F}"/>
              </a:ext>
            </a:extLst>
          </p:cNvPr>
          <p:cNvSpPr>
            <a:spLocks noGrp="1"/>
          </p:cNvSpPr>
          <p:nvPr>
            <p:ph type="dt" idx="15"/>
          </p:nvPr>
        </p:nvSpPr>
        <p:spPr/>
        <p:txBody>
          <a:bodyPr/>
          <a:lstStyle/>
          <a:p>
            <a:r>
              <a:rPr lang="en-US" dirty="0"/>
              <a:t>December 2020</a:t>
            </a:r>
            <a:endParaRPr lang="en-GB" dirty="0"/>
          </a:p>
        </p:txBody>
      </p:sp>
      <p:pic>
        <p:nvPicPr>
          <p:cNvPr id="7" name="Picture 6">
            <a:extLst>
              <a:ext uri="{FF2B5EF4-FFF2-40B4-BE49-F238E27FC236}">
                <a16:creationId xmlns:a16="http://schemas.microsoft.com/office/drawing/2014/main" id="{A03933EF-B890-40E0-A735-B6BBBEB455D3}"/>
              </a:ext>
            </a:extLst>
          </p:cNvPr>
          <p:cNvPicPr>
            <a:picLocks noChangeAspect="1"/>
          </p:cNvPicPr>
          <p:nvPr/>
        </p:nvPicPr>
        <p:blipFill>
          <a:blip r:embed="rId2"/>
          <a:stretch>
            <a:fillRect/>
          </a:stretch>
        </p:blipFill>
        <p:spPr>
          <a:xfrm>
            <a:off x="2197324" y="3099829"/>
            <a:ext cx="5274286" cy="3148571"/>
          </a:xfrm>
          <a:prstGeom prst="rect">
            <a:avLst/>
          </a:prstGeom>
        </p:spPr>
      </p:pic>
      <p:sp>
        <p:nvSpPr>
          <p:cNvPr id="8" name="Content Placeholder 2">
            <a:extLst>
              <a:ext uri="{FF2B5EF4-FFF2-40B4-BE49-F238E27FC236}">
                <a16:creationId xmlns:a16="http://schemas.microsoft.com/office/drawing/2014/main" id="{4C9376D1-470F-458A-B05F-0CF10DF7D453}"/>
              </a:ext>
            </a:extLst>
          </p:cNvPr>
          <p:cNvSpPr txBox="1">
            <a:spLocks/>
          </p:cNvSpPr>
          <p:nvPr/>
        </p:nvSpPr>
        <p:spPr bwMode="auto">
          <a:xfrm>
            <a:off x="182034" y="6171357"/>
            <a:ext cx="9266765" cy="6104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We propose using the six LSBs of the pseudo random byte to generate the 64QAM modulation as in Table 17-15</a:t>
            </a:r>
          </a:p>
        </p:txBody>
      </p:sp>
    </p:spTree>
    <p:extLst>
      <p:ext uri="{BB962C8B-B14F-4D97-AF65-F5344CB8AC3E}">
        <p14:creationId xmlns:p14="http://schemas.microsoft.com/office/powerpoint/2010/main" val="307251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AAB61-D9CE-44F1-B8B0-D859BBB8DF68}"/>
              </a:ext>
            </a:extLst>
          </p:cNvPr>
          <p:cNvSpPr>
            <a:spLocks noGrp="1"/>
          </p:cNvSpPr>
          <p:nvPr>
            <p:ph type="title"/>
          </p:nvPr>
        </p:nvSpPr>
        <p:spPr/>
        <p:txBody>
          <a:bodyPr/>
          <a:lstStyle/>
          <a:p>
            <a:r>
              <a:rPr lang="en-US" dirty="0"/>
              <a:t>Update</a:t>
            </a:r>
          </a:p>
        </p:txBody>
      </p:sp>
      <p:sp>
        <p:nvSpPr>
          <p:cNvPr id="3" name="Content Placeholder 2">
            <a:extLst>
              <a:ext uri="{FF2B5EF4-FFF2-40B4-BE49-F238E27FC236}">
                <a16:creationId xmlns:a16="http://schemas.microsoft.com/office/drawing/2014/main" id="{006ABE71-03BE-4A61-998F-87199EA75EC8}"/>
              </a:ext>
            </a:extLst>
          </p:cNvPr>
          <p:cNvSpPr>
            <a:spLocks noGrp="1"/>
          </p:cNvSpPr>
          <p:nvPr>
            <p:ph idx="1"/>
          </p:nvPr>
        </p:nvSpPr>
        <p:spPr>
          <a:xfrm>
            <a:off x="731520" y="2113282"/>
            <a:ext cx="7955280" cy="4387427"/>
          </a:xfrm>
        </p:spPr>
        <p:txBody>
          <a:bodyPr/>
          <a:lstStyle/>
          <a:p>
            <a:r>
              <a:rPr lang="en-US" dirty="0"/>
              <a:t>This version makes the following changes</a:t>
            </a:r>
          </a:p>
          <a:p>
            <a:pPr lvl="1"/>
            <a:r>
              <a:rPr lang="en-US" dirty="0"/>
              <a:t>Changed from using 64QAM+4PSK modulation to using 64QAM modulation</a:t>
            </a:r>
          </a:p>
          <a:p>
            <a:pPr lvl="1"/>
            <a:r>
              <a:rPr lang="en-US" dirty="0"/>
              <a:t>Changed spatial stream phase rotation resolution from 22.5 degrees to 45 degrees</a:t>
            </a:r>
          </a:p>
          <a:p>
            <a:pPr lvl="1"/>
            <a:r>
              <a:rPr lang="en-US" dirty="0"/>
              <a:t>Modified the Straw Poll from specifying 64QAM+4PSK modulation to specifying 64QAM modulation</a:t>
            </a:r>
          </a:p>
          <a:p>
            <a:pPr lvl="1"/>
            <a:endParaRPr lang="en-US" dirty="0"/>
          </a:p>
        </p:txBody>
      </p:sp>
      <p:sp>
        <p:nvSpPr>
          <p:cNvPr id="4" name="Slide Number Placeholder 3">
            <a:extLst>
              <a:ext uri="{FF2B5EF4-FFF2-40B4-BE49-F238E27FC236}">
                <a16:creationId xmlns:a16="http://schemas.microsoft.com/office/drawing/2014/main" id="{E4A08788-E85D-44D6-B204-28B6EE6E2146}"/>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C87DD2E-BD9B-43BE-894C-E7E87E366A9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8AD0437-90F2-402E-9772-99D11C6FA1BB}"/>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99605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750ED-E33C-4A70-827A-BC3A085B1178}"/>
              </a:ext>
            </a:extLst>
          </p:cNvPr>
          <p:cNvSpPr>
            <a:spLocks noGrp="1"/>
          </p:cNvSpPr>
          <p:nvPr>
            <p:ph type="title"/>
          </p:nvPr>
        </p:nvSpPr>
        <p:spPr>
          <a:xfrm>
            <a:off x="76200" y="838200"/>
            <a:ext cx="9601200" cy="563878"/>
          </a:xfrm>
        </p:spPr>
        <p:txBody>
          <a:bodyPr/>
          <a:lstStyle/>
          <a:p>
            <a:r>
              <a:rPr lang="en-US" sz="2800" dirty="0"/>
              <a:t>Mapping bits of Pseudo Random Byte to 64QAM Symbols</a:t>
            </a:r>
          </a:p>
        </p:txBody>
      </p:sp>
      <p:sp>
        <p:nvSpPr>
          <p:cNvPr id="4" name="Slide Number Placeholder 3">
            <a:extLst>
              <a:ext uri="{FF2B5EF4-FFF2-40B4-BE49-F238E27FC236}">
                <a16:creationId xmlns:a16="http://schemas.microsoft.com/office/drawing/2014/main" id="{40AE976C-AE41-4B8B-96D7-A6CDAB15818C}"/>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7B85E31-4B9D-4FA4-A550-7CEEBAEFEF6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D1579DF-99B7-44F0-B0A6-6A91E7D20731}"/>
              </a:ext>
            </a:extLst>
          </p:cNvPr>
          <p:cNvSpPr>
            <a:spLocks noGrp="1"/>
          </p:cNvSpPr>
          <p:nvPr>
            <p:ph type="dt" idx="15"/>
          </p:nvPr>
        </p:nvSpPr>
        <p:spPr/>
        <p:txBody>
          <a:bodyPr/>
          <a:lstStyle/>
          <a:p>
            <a:r>
              <a:rPr lang="en-US" dirty="0"/>
              <a:t>December 2020</a:t>
            </a:r>
            <a:endParaRPr lang="en-GB" dirty="0"/>
          </a:p>
        </p:txBody>
      </p:sp>
      <p:pic>
        <p:nvPicPr>
          <p:cNvPr id="10" name="Picture 9">
            <a:extLst>
              <a:ext uri="{FF2B5EF4-FFF2-40B4-BE49-F238E27FC236}">
                <a16:creationId xmlns:a16="http://schemas.microsoft.com/office/drawing/2014/main" id="{D0853F59-CEBA-4BC5-8353-65F149988016}"/>
              </a:ext>
            </a:extLst>
          </p:cNvPr>
          <p:cNvPicPr>
            <a:picLocks noChangeAspect="1"/>
          </p:cNvPicPr>
          <p:nvPr/>
        </p:nvPicPr>
        <p:blipFill>
          <a:blip r:embed="rId2"/>
          <a:stretch>
            <a:fillRect/>
          </a:stretch>
        </p:blipFill>
        <p:spPr>
          <a:xfrm>
            <a:off x="1295400" y="2562362"/>
            <a:ext cx="6876190" cy="2190476"/>
          </a:xfrm>
          <a:prstGeom prst="rect">
            <a:avLst/>
          </a:prstGeom>
        </p:spPr>
      </p:pic>
    </p:spTree>
    <p:extLst>
      <p:ext uri="{BB962C8B-B14F-4D97-AF65-F5344CB8AC3E}">
        <p14:creationId xmlns:p14="http://schemas.microsoft.com/office/powerpoint/2010/main" val="4119310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C08D8-E134-49CA-9C0B-5194FFB0B532}"/>
              </a:ext>
            </a:extLst>
          </p:cNvPr>
          <p:cNvSpPr>
            <a:spLocks noGrp="1"/>
          </p:cNvSpPr>
          <p:nvPr>
            <p:ph type="title"/>
          </p:nvPr>
        </p:nvSpPr>
        <p:spPr>
          <a:xfrm>
            <a:off x="690033" y="2209800"/>
            <a:ext cx="8288868" cy="1136227"/>
          </a:xfrm>
        </p:spPr>
        <p:txBody>
          <a:bodyPr/>
          <a:lstStyle/>
          <a:p>
            <a:r>
              <a:rPr lang="en-GB" sz="4000" dirty="0">
                <a:cs typeface="Calibri" panose="020F0502020204030204" pitchFamily="34" charset="0"/>
              </a:rPr>
              <a:t>160-MHz Secure LTFs</a:t>
            </a:r>
            <a:endParaRPr lang="en-US" sz="4000" dirty="0"/>
          </a:p>
        </p:txBody>
      </p:sp>
      <p:sp>
        <p:nvSpPr>
          <p:cNvPr id="4" name="Slide Number Placeholder 3">
            <a:extLst>
              <a:ext uri="{FF2B5EF4-FFF2-40B4-BE49-F238E27FC236}">
                <a16:creationId xmlns:a16="http://schemas.microsoft.com/office/drawing/2014/main" id="{E97AF8B1-3A1D-4E92-84F6-82D496F8BE8B}"/>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68A9D7A-56E3-426E-BF10-A5D323C5B6D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6D1911E-10BC-43C8-A7C2-BFFAF3B24FC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84429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0759C-99ED-4CC7-8098-72FFA6E44A3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5CFC981D-0BCB-4FBE-BC3F-2B291B47CBC8}"/>
              </a:ext>
            </a:extLst>
          </p:cNvPr>
          <p:cNvSpPr>
            <a:spLocks noGrp="1"/>
          </p:cNvSpPr>
          <p:nvPr>
            <p:ph idx="1"/>
          </p:nvPr>
        </p:nvSpPr>
        <p:spPr>
          <a:xfrm>
            <a:off x="609600" y="2057400"/>
            <a:ext cx="8410788" cy="4526278"/>
          </a:xfrm>
        </p:spPr>
        <p:txBody>
          <a:bodyPr/>
          <a:lstStyle/>
          <a:p>
            <a:r>
              <a:rPr lang="en-US" dirty="0"/>
              <a:t>For bandwidths less than or equal to 80 MHz the tones of the Secure LTF Symbols are populated from the lowest frequency to the highest frequency</a:t>
            </a:r>
          </a:p>
          <a:p>
            <a:r>
              <a:rPr lang="en-US" dirty="0"/>
              <a:t>For 160 MHz bandwidth we propose using a segment parser to distribute the pseudo random bytes between 80-MHz segments</a:t>
            </a:r>
          </a:p>
        </p:txBody>
      </p:sp>
      <p:sp>
        <p:nvSpPr>
          <p:cNvPr id="4" name="Slide Number Placeholder 3">
            <a:extLst>
              <a:ext uri="{FF2B5EF4-FFF2-40B4-BE49-F238E27FC236}">
                <a16:creationId xmlns:a16="http://schemas.microsoft.com/office/drawing/2014/main" id="{DFF16318-05E1-48E0-BAA7-F77960D3D08A}"/>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7C99BE8-23C5-4C32-92EB-73F52009F6A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DDB7C1A-182D-4674-A75A-F9AA0A6F9545}"/>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666241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14B08-CE29-4EBB-A17E-07A593BFA24E}"/>
              </a:ext>
            </a:extLst>
          </p:cNvPr>
          <p:cNvSpPr>
            <a:spLocks noGrp="1"/>
          </p:cNvSpPr>
          <p:nvPr>
            <p:ph type="title"/>
          </p:nvPr>
        </p:nvSpPr>
        <p:spPr>
          <a:xfrm>
            <a:off x="76200" y="731522"/>
            <a:ext cx="9601200" cy="1173478"/>
          </a:xfrm>
        </p:spPr>
        <p:txBody>
          <a:bodyPr/>
          <a:lstStyle/>
          <a:p>
            <a:r>
              <a:rPr lang="en-US" dirty="0"/>
              <a:t>Proposed Design</a:t>
            </a:r>
          </a:p>
        </p:txBody>
      </p:sp>
      <p:sp>
        <p:nvSpPr>
          <p:cNvPr id="4" name="Slide Number Placeholder 3">
            <a:extLst>
              <a:ext uri="{FF2B5EF4-FFF2-40B4-BE49-F238E27FC236}">
                <a16:creationId xmlns:a16="http://schemas.microsoft.com/office/drawing/2014/main" id="{DD89B329-D50B-4352-B395-B7B621F1E0F2}"/>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1E85608-9358-4478-B811-9D8D4EC587A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88FB84D-E091-41E0-B1BE-2655765E28DF}"/>
              </a:ext>
            </a:extLst>
          </p:cNvPr>
          <p:cNvSpPr>
            <a:spLocks noGrp="1"/>
          </p:cNvSpPr>
          <p:nvPr>
            <p:ph type="dt" idx="15"/>
          </p:nvPr>
        </p:nvSpPr>
        <p:spPr/>
        <p:txBody>
          <a:bodyPr/>
          <a:lstStyle/>
          <a:p>
            <a:r>
              <a:rPr lang="en-US" dirty="0"/>
              <a:t>December 2020</a:t>
            </a:r>
            <a:endParaRPr lang="en-GB" dirty="0"/>
          </a:p>
        </p:txBody>
      </p:sp>
      <p:pic>
        <p:nvPicPr>
          <p:cNvPr id="8" name="Picture 7">
            <a:extLst>
              <a:ext uri="{FF2B5EF4-FFF2-40B4-BE49-F238E27FC236}">
                <a16:creationId xmlns:a16="http://schemas.microsoft.com/office/drawing/2014/main" id="{D21401D6-B525-4B36-8764-2FCF26E3B70B}"/>
              </a:ext>
            </a:extLst>
          </p:cNvPr>
          <p:cNvPicPr>
            <a:picLocks noChangeAspect="1"/>
          </p:cNvPicPr>
          <p:nvPr/>
        </p:nvPicPr>
        <p:blipFill>
          <a:blip r:embed="rId2"/>
          <a:stretch>
            <a:fillRect/>
          </a:stretch>
        </p:blipFill>
        <p:spPr>
          <a:xfrm>
            <a:off x="843514" y="1676400"/>
            <a:ext cx="7981905" cy="4217619"/>
          </a:xfrm>
          <a:prstGeom prst="rect">
            <a:avLst/>
          </a:prstGeom>
        </p:spPr>
      </p:pic>
    </p:spTree>
    <p:extLst>
      <p:ext uri="{BB962C8B-B14F-4D97-AF65-F5344CB8AC3E}">
        <p14:creationId xmlns:p14="http://schemas.microsoft.com/office/powerpoint/2010/main" val="3020696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A6E16-0D21-4809-BE67-90FB40D87B72}"/>
              </a:ext>
            </a:extLst>
          </p:cNvPr>
          <p:cNvSpPr>
            <a:spLocks noGrp="1"/>
          </p:cNvSpPr>
          <p:nvPr>
            <p:ph type="title"/>
          </p:nvPr>
        </p:nvSpPr>
        <p:spPr>
          <a:xfrm>
            <a:off x="731520" y="731523"/>
            <a:ext cx="8288868" cy="748350"/>
          </a:xfrm>
        </p:spPr>
        <p:txBody>
          <a:bodyPr/>
          <a:lstStyle/>
          <a:p>
            <a:r>
              <a:rPr lang="en-US" dirty="0"/>
              <a:t>Byte Mapping for 160 MHz PPDU</a:t>
            </a:r>
          </a:p>
        </p:txBody>
      </p:sp>
      <p:sp>
        <p:nvSpPr>
          <p:cNvPr id="3" name="Content Placeholder 2">
            <a:extLst>
              <a:ext uri="{FF2B5EF4-FFF2-40B4-BE49-F238E27FC236}">
                <a16:creationId xmlns:a16="http://schemas.microsoft.com/office/drawing/2014/main" id="{6F90B654-9F54-43D6-B202-A4E14BAA4477}"/>
              </a:ext>
            </a:extLst>
          </p:cNvPr>
          <p:cNvSpPr>
            <a:spLocks noGrp="1"/>
          </p:cNvSpPr>
          <p:nvPr>
            <p:ph idx="1"/>
          </p:nvPr>
        </p:nvSpPr>
        <p:spPr>
          <a:xfrm>
            <a:off x="564988" y="1551095"/>
            <a:ext cx="8288868" cy="939005"/>
          </a:xfrm>
        </p:spPr>
        <p:txBody>
          <a:bodyPr/>
          <a:lstStyle/>
          <a:p>
            <a:r>
              <a:rPr lang="en-US" dirty="0"/>
              <a:t>Here we show the mapping of pseudo random bytes to Tone Indices for the first LTF of a 160-MHz PPDU</a:t>
            </a:r>
          </a:p>
        </p:txBody>
      </p:sp>
      <p:sp>
        <p:nvSpPr>
          <p:cNvPr id="4" name="Slide Number Placeholder 3">
            <a:extLst>
              <a:ext uri="{FF2B5EF4-FFF2-40B4-BE49-F238E27FC236}">
                <a16:creationId xmlns:a16="http://schemas.microsoft.com/office/drawing/2014/main" id="{A8F2DCAC-8299-4435-8DEF-77C27BF569B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0FDE684-66E4-468E-BA30-C6FD4DE33C3A}"/>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23BBDBE-BD74-4A95-8958-A6D5D15DB4F3}"/>
              </a:ext>
            </a:extLst>
          </p:cNvPr>
          <p:cNvSpPr>
            <a:spLocks noGrp="1"/>
          </p:cNvSpPr>
          <p:nvPr>
            <p:ph type="dt" idx="15"/>
          </p:nvPr>
        </p:nvSpPr>
        <p:spPr/>
        <p:txBody>
          <a:bodyPr/>
          <a:lstStyle/>
          <a:p>
            <a:r>
              <a:rPr lang="en-US"/>
              <a:t>December 2020</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91D4EB1A-79DF-4F92-B6F1-D6910FDCEC6F}"/>
                  </a:ext>
                </a:extLst>
              </p:cNvPr>
              <p:cNvGraphicFramePr>
                <a:graphicFrameLocks/>
              </p:cNvGraphicFramePr>
              <p:nvPr>
                <p:extLst>
                  <p:ext uri="{D42A27DB-BD31-4B8C-83A1-F6EECF244321}">
                    <p14:modId xmlns:p14="http://schemas.microsoft.com/office/powerpoint/2010/main" val="2974934983"/>
                  </p:ext>
                </p:extLst>
              </p:nvPr>
            </p:nvGraphicFramePr>
            <p:xfrm>
              <a:off x="1249156" y="2697480"/>
              <a:ext cx="7132844" cy="3931920"/>
            </p:xfrm>
            <a:graphic>
              <a:graphicData uri="http://schemas.openxmlformats.org/drawingml/2006/table">
                <a:tbl>
                  <a:tblPr firstRow="1" bandRow="1">
                    <a:tableStyleId>{21E4AEA4-8DFA-4A89-87EB-49C32662AFE0}</a:tableStyleId>
                  </a:tblPr>
                  <a:tblGrid>
                    <a:gridCol w="1512372">
                      <a:extLst>
                        <a:ext uri="{9D8B030D-6E8A-4147-A177-3AD203B41FA5}">
                          <a16:colId xmlns:a16="http://schemas.microsoft.com/office/drawing/2014/main" val="2235802198"/>
                        </a:ext>
                      </a:extLst>
                    </a:gridCol>
                    <a:gridCol w="1468550">
                      <a:extLst>
                        <a:ext uri="{9D8B030D-6E8A-4147-A177-3AD203B41FA5}">
                          <a16:colId xmlns:a16="http://schemas.microsoft.com/office/drawing/2014/main" val="2264929590"/>
                        </a:ext>
                      </a:extLst>
                    </a:gridCol>
                    <a:gridCol w="2868698">
                      <a:extLst>
                        <a:ext uri="{9D8B030D-6E8A-4147-A177-3AD203B41FA5}">
                          <a16:colId xmlns:a16="http://schemas.microsoft.com/office/drawing/2014/main" val="3973699377"/>
                        </a:ext>
                      </a:extLst>
                    </a:gridCol>
                    <a:gridCol w="1283224">
                      <a:extLst>
                        <a:ext uri="{9D8B030D-6E8A-4147-A177-3AD203B41FA5}">
                          <a16:colId xmlns:a16="http://schemas.microsoft.com/office/drawing/2014/main" val="118097583"/>
                        </a:ext>
                      </a:extLst>
                    </a:gridCol>
                  </a:tblGrid>
                  <a:tr h="370840">
                    <a:tc>
                      <a:txBody>
                        <a:bodyPr/>
                        <a:lstStyle/>
                        <a:p>
                          <a:pPr algn="ctr"/>
                          <a:r>
                            <a:rPr lang="en-US" sz="1800" dirty="0">
                              <a:latin typeface="Calibri" panose="020F0502020204030204" pitchFamily="34" charset="0"/>
                              <a:cs typeface="Calibri" panose="020F0502020204030204" pitchFamily="34" charset="0"/>
                            </a:rPr>
                            <a:t>Byte Number</a:t>
                          </a:r>
                        </a:p>
                      </a:txBody>
                      <a:tcPr/>
                    </a:tc>
                    <a:tc>
                      <a:txBody>
                        <a:bodyPr/>
                        <a:lstStyle/>
                        <a:p>
                          <a:r>
                            <a:rPr lang="en-US" sz="1800" dirty="0">
                              <a:latin typeface="Calibri" panose="020F0502020204030204" pitchFamily="34" charset="0"/>
                              <a:cs typeface="Calibri" panose="020F0502020204030204" pitchFamily="34" charset="0"/>
                            </a:rPr>
                            <a:t>80-MHz Segment</a:t>
                          </a:r>
                        </a:p>
                      </a:txBody>
                      <a:tcPr/>
                    </a:tc>
                    <a:tc>
                      <a:txBody>
                        <a:bodyPr/>
                        <a:lstStyle/>
                        <a:p>
                          <a:r>
                            <a:rPr lang="en-US" sz="1800" dirty="0">
                              <a:latin typeface="Calibri" panose="020F0502020204030204" pitchFamily="34" charset="0"/>
                              <a:cs typeface="Calibri" panose="020F0502020204030204" pitchFamily="34" charset="0"/>
                            </a:rPr>
                            <a:t>Non-Zero Tone</a:t>
                          </a:r>
                        </a:p>
                      </a:txBody>
                      <a:tcPr/>
                    </a:tc>
                    <a:tc>
                      <a:txBody>
                        <a:bodyPr/>
                        <a:lstStyle/>
                        <a:p>
                          <a:pPr algn="ctr"/>
                          <a:r>
                            <a:rPr lang="en-US" sz="1800" dirty="0">
                              <a:latin typeface="Calibri" panose="020F0502020204030204" pitchFamily="34" charset="0"/>
                              <a:cs typeface="Calibri" panose="020F0502020204030204" pitchFamily="34" charset="0"/>
                            </a:rPr>
                            <a:t>Tone Index</a:t>
                          </a:r>
                        </a:p>
                      </a:txBody>
                      <a:tcPr/>
                    </a:tc>
                    <a:extLst>
                      <a:ext uri="{0D108BD9-81ED-4DB2-BD59-A6C34878D82A}">
                        <a16:rowId xmlns:a16="http://schemas.microsoft.com/office/drawing/2014/main" val="2968630654"/>
                      </a:ext>
                    </a:extLst>
                  </a:tr>
                  <a:tr h="183197">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7</m:t>
                                    </m:r>
                                  </m:sub>
                                </m:sSub>
                              </m:oMath>
                            </m:oMathPara>
                          </a14:m>
                          <a:endParaRPr lang="en-US"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Lower</a:t>
                          </a:r>
                        </a:p>
                      </a:txBody>
                      <a:tcPr/>
                    </a:tc>
                    <a:tc>
                      <a:txBody>
                        <a:bodyPr/>
                        <a:lstStyle/>
                        <a:p>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-500</a:t>
                          </a:r>
                        </a:p>
                      </a:txBody>
                      <a:tcPr/>
                    </a:tc>
                    <a:extLst>
                      <a:ext uri="{0D108BD9-81ED-4DB2-BD59-A6C34878D82A}">
                        <a16:rowId xmlns:a16="http://schemas.microsoft.com/office/drawing/2014/main" val="3966280589"/>
                      </a:ext>
                    </a:extLst>
                  </a:tr>
                  <a:tr h="152717">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8</m:t>
                                    </m:r>
                                  </m:sub>
                                </m:sSub>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Upper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-500</a:t>
                          </a:r>
                        </a:p>
                      </a:txBody>
                      <a:tcPr/>
                    </a:tc>
                    <a:extLst>
                      <a:ext uri="{0D108BD9-81ED-4DB2-BD59-A6C34878D82A}">
                        <a16:rowId xmlns:a16="http://schemas.microsoft.com/office/drawing/2014/main" val="4015738144"/>
                      </a:ext>
                    </a:extLst>
                  </a:tr>
                  <a:tr h="122237">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9</m:t>
                                    </m:r>
                                  </m:sub>
                                </m:sSub>
                              </m:oMath>
                            </m:oMathPara>
                          </a14:m>
                          <a:endParaRPr lang="en-US"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Lower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-498</a:t>
                          </a:r>
                        </a:p>
                      </a:txBody>
                      <a:tcPr/>
                    </a:tc>
                    <a:extLst>
                      <a:ext uri="{0D108BD9-81ED-4DB2-BD59-A6C34878D82A}">
                        <a16:rowId xmlns:a16="http://schemas.microsoft.com/office/drawing/2014/main" val="4273222364"/>
                      </a:ext>
                    </a:extLst>
                  </a:tr>
                  <a:tr h="0">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10</m:t>
                                    </m:r>
                                  </m:sub>
                                </m:sSub>
                              </m:oMath>
                            </m:oMathPara>
                          </a14:m>
                          <a:endParaRPr lang="en-US"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Upper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-498</a:t>
                          </a:r>
                        </a:p>
                      </a:txBody>
                      <a:tcPr/>
                    </a:tc>
                    <a:extLst>
                      <a:ext uri="{0D108BD9-81ED-4DB2-BD59-A6C34878D82A}">
                        <a16:rowId xmlns:a16="http://schemas.microsoft.com/office/drawing/2014/main" val="1616686645"/>
                      </a:ext>
                    </a:extLst>
                  </a:tr>
                  <a:tr h="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endParaRPr lang="en-US" sz="1800" dirty="0">
                            <a:latin typeface="Calibri" panose="020F0502020204030204" pitchFamily="34" charset="0"/>
                            <a:cs typeface="Calibri" panose="020F0502020204030204" pitchFamily="34" charset="0"/>
                          </a:endParaRPr>
                        </a:p>
                      </a:txBody>
                      <a:tcPr/>
                    </a:tc>
                    <a:tc>
                      <a:txBody>
                        <a:bodyPr/>
                        <a:lstStyle/>
                        <a:p>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800" i="1" smtClean="0">
                                    <a:latin typeface="Cambria Math" panose="02040503050406030204" pitchFamily="18" charset="0"/>
                                    <a:ea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21104573"/>
                      </a:ext>
                    </a:extLst>
                  </a:tr>
                  <a:tr h="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999</m:t>
                                    </m:r>
                                  </m:sub>
                                </m:sSub>
                              </m:oMath>
                            </m:oMathPara>
                          </a14:m>
                          <a:endParaRPr lang="en-US"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Lower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Next to Last Non-Zero Tone</a:t>
                          </a: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498</a:t>
                          </a:r>
                        </a:p>
                      </a:txBody>
                      <a:tcPr/>
                    </a:tc>
                    <a:extLst>
                      <a:ext uri="{0D108BD9-81ED-4DB2-BD59-A6C34878D82A}">
                        <a16:rowId xmlns:a16="http://schemas.microsoft.com/office/drawing/2014/main" val="1022981146"/>
                      </a:ext>
                    </a:extLst>
                  </a:tr>
                  <a:tr h="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1000</m:t>
                                    </m:r>
                                  </m:sub>
                                </m:sSub>
                              </m:oMath>
                            </m:oMathPara>
                          </a14:m>
                          <a:endParaRPr lang="en-US"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Upper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Next to Last Non-Zero Tone</a:t>
                          </a: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498</a:t>
                          </a:r>
                        </a:p>
                      </a:txBody>
                      <a:tcPr/>
                    </a:tc>
                    <a:extLst>
                      <a:ext uri="{0D108BD9-81ED-4DB2-BD59-A6C34878D82A}">
                        <a16:rowId xmlns:a16="http://schemas.microsoft.com/office/drawing/2014/main" val="2947107115"/>
                      </a:ext>
                    </a:extLst>
                  </a:tr>
                  <a:tr h="0">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1001</m:t>
                                    </m:r>
                                  </m:sub>
                                </m:sSub>
                              </m:oMath>
                            </m:oMathPara>
                          </a14:m>
                          <a:endParaRPr lang="en-US"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Lower</a:t>
                          </a:r>
                        </a:p>
                      </a:txBody>
                      <a:tcPr/>
                    </a:tc>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500</a:t>
                          </a:r>
                        </a:p>
                      </a:txBody>
                      <a:tcPr/>
                    </a:tc>
                    <a:extLst>
                      <a:ext uri="{0D108BD9-81ED-4DB2-BD59-A6C34878D82A}">
                        <a16:rowId xmlns:a16="http://schemas.microsoft.com/office/drawing/2014/main" val="3509101993"/>
                      </a:ext>
                    </a:extLst>
                  </a:tr>
                  <a:tr h="0">
                    <a:tc>
                      <a:txBody>
                        <a:bodyPr/>
                        <a:lstStyle/>
                        <a:p>
                          <a:pPr algn="ct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Calibri" panose="020F0502020204030204" pitchFamily="34" charset="0"/>
                                      </a:rPr>
                                    </m:ctrlPr>
                                  </m:sSubPr>
                                  <m:e>
                                    <m:r>
                                      <a:rPr lang="en-US" sz="1800" b="0" i="1" smtClean="0">
                                        <a:latin typeface="Cambria Math" panose="02040503050406030204" pitchFamily="18" charset="0"/>
                                        <a:cs typeface="Calibri" panose="020F0502020204030204" pitchFamily="34" charset="0"/>
                                      </a:rPr>
                                      <m:t>𝐵</m:t>
                                    </m:r>
                                  </m:e>
                                  <m:sub>
                                    <m:r>
                                      <a:rPr lang="en-US" sz="1800" b="0" i="1" smtClean="0">
                                        <a:latin typeface="Cambria Math" panose="02040503050406030204" pitchFamily="18" charset="0"/>
                                        <a:cs typeface="Calibri" panose="020F0502020204030204" pitchFamily="34" charset="0"/>
                                      </a:rPr>
                                      <m:t>1002</m:t>
                                    </m:r>
                                  </m:sub>
                                </m:sSub>
                              </m:oMath>
                            </m:oMathPara>
                          </a14:m>
                          <a:endParaRPr lang="en-US" sz="1800" dirty="0">
                            <a:latin typeface="Calibri" panose="020F0502020204030204" pitchFamily="34" charset="0"/>
                            <a:cs typeface="Calibri" panose="020F0502020204030204" pitchFamily="34" charset="0"/>
                          </a:endParaRPr>
                        </a:p>
                      </a:txBody>
                      <a:tcPr/>
                    </a:tc>
                    <a:tc>
                      <a:txBody>
                        <a:bodyPr/>
                        <a:lstStyle/>
                        <a:p>
                          <a:r>
                            <a:rPr lang="en-US" sz="1800" dirty="0">
                              <a:latin typeface="Calibri" panose="020F0502020204030204" pitchFamily="34" charset="0"/>
                              <a:cs typeface="Calibri" panose="020F0502020204030204" pitchFamily="34" charset="0"/>
                            </a:rPr>
                            <a:t>Upper</a:t>
                          </a:r>
                        </a:p>
                      </a:txBody>
                      <a:tcPr/>
                    </a:tc>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500</a:t>
                          </a:r>
                        </a:p>
                      </a:txBody>
                      <a:tcPr/>
                    </a:tc>
                    <a:extLst>
                      <a:ext uri="{0D108BD9-81ED-4DB2-BD59-A6C34878D82A}">
                        <a16:rowId xmlns:a16="http://schemas.microsoft.com/office/drawing/2014/main" val="2832867169"/>
                      </a:ext>
                    </a:extLst>
                  </a:tr>
                </a:tbl>
              </a:graphicData>
            </a:graphic>
          </p:graphicFrame>
        </mc:Choice>
        <mc:Fallback xmlns="">
          <p:graphicFrame>
            <p:nvGraphicFramePr>
              <p:cNvPr id="7" name="Table 7">
                <a:extLst>
                  <a:ext uri="{FF2B5EF4-FFF2-40B4-BE49-F238E27FC236}">
                    <a16:creationId xmlns:a16="http://schemas.microsoft.com/office/drawing/2014/main" id="{91D4EB1A-79DF-4F92-B6F1-D6910FDCEC6F}"/>
                  </a:ext>
                </a:extLst>
              </p:cNvPr>
              <p:cNvGraphicFramePr>
                <a:graphicFrameLocks/>
              </p:cNvGraphicFramePr>
              <p:nvPr>
                <p:extLst>
                  <p:ext uri="{D42A27DB-BD31-4B8C-83A1-F6EECF244321}">
                    <p14:modId xmlns:p14="http://schemas.microsoft.com/office/powerpoint/2010/main" val="2974934983"/>
                  </p:ext>
                </p:extLst>
              </p:nvPr>
            </p:nvGraphicFramePr>
            <p:xfrm>
              <a:off x="1249156" y="2697480"/>
              <a:ext cx="7132844" cy="3931920"/>
            </p:xfrm>
            <a:graphic>
              <a:graphicData uri="http://schemas.openxmlformats.org/drawingml/2006/table">
                <a:tbl>
                  <a:tblPr firstRow="1" bandRow="1">
                    <a:tableStyleId>{21E4AEA4-8DFA-4A89-87EB-49C32662AFE0}</a:tableStyleId>
                  </a:tblPr>
                  <a:tblGrid>
                    <a:gridCol w="1512372">
                      <a:extLst>
                        <a:ext uri="{9D8B030D-6E8A-4147-A177-3AD203B41FA5}">
                          <a16:colId xmlns:a16="http://schemas.microsoft.com/office/drawing/2014/main" val="2235802198"/>
                        </a:ext>
                      </a:extLst>
                    </a:gridCol>
                    <a:gridCol w="1468550">
                      <a:extLst>
                        <a:ext uri="{9D8B030D-6E8A-4147-A177-3AD203B41FA5}">
                          <a16:colId xmlns:a16="http://schemas.microsoft.com/office/drawing/2014/main" val="2264929590"/>
                        </a:ext>
                      </a:extLst>
                    </a:gridCol>
                    <a:gridCol w="2868698">
                      <a:extLst>
                        <a:ext uri="{9D8B030D-6E8A-4147-A177-3AD203B41FA5}">
                          <a16:colId xmlns:a16="http://schemas.microsoft.com/office/drawing/2014/main" val="3973699377"/>
                        </a:ext>
                      </a:extLst>
                    </a:gridCol>
                    <a:gridCol w="1283224">
                      <a:extLst>
                        <a:ext uri="{9D8B030D-6E8A-4147-A177-3AD203B41FA5}">
                          <a16:colId xmlns:a16="http://schemas.microsoft.com/office/drawing/2014/main" val="118097583"/>
                        </a:ext>
                      </a:extLst>
                    </a:gridCol>
                  </a:tblGrid>
                  <a:tr h="640080">
                    <a:tc>
                      <a:txBody>
                        <a:bodyPr/>
                        <a:lstStyle/>
                        <a:p>
                          <a:pPr algn="ctr"/>
                          <a:r>
                            <a:rPr lang="en-US" sz="1800" dirty="0">
                              <a:latin typeface="Calibri" panose="020F0502020204030204" pitchFamily="34" charset="0"/>
                              <a:cs typeface="Calibri" panose="020F0502020204030204" pitchFamily="34" charset="0"/>
                            </a:rPr>
                            <a:t>Byte Number</a:t>
                          </a:r>
                        </a:p>
                      </a:txBody>
                      <a:tcPr/>
                    </a:tc>
                    <a:tc>
                      <a:txBody>
                        <a:bodyPr/>
                        <a:lstStyle/>
                        <a:p>
                          <a:r>
                            <a:rPr lang="en-US" sz="1800" dirty="0">
                              <a:latin typeface="Calibri" panose="020F0502020204030204" pitchFamily="34" charset="0"/>
                              <a:cs typeface="Calibri" panose="020F0502020204030204" pitchFamily="34" charset="0"/>
                            </a:rPr>
                            <a:t>80-MHz Segment</a:t>
                          </a:r>
                        </a:p>
                      </a:txBody>
                      <a:tcPr/>
                    </a:tc>
                    <a:tc>
                      <a:txBody>
                        <a:bodyPr/>
                        <a:lstStyle/>
                        <a:p>
                          <a:r>
                            <a:rPr lang="en-US" sz="1800" dirty="0">
                              <a:latin typeface="Calibri" panose="020F0502020204030204" pitchFamily="34" charset="0"/>
                              <a:cs typeface="Calibri" panose="020F0502020204030204" pitchFamily="34" charset="0"/>
                            </a:rPr>
                            <a:t>Non-Zero Tone</a:t>
                          </a:r>
                        </a:p>
                      </a:txBody>
                      <a:tcPr/>
                    </a:tc>
                    <a:tc>
                      <a:txBody>
                        <a:bodyPr/>
                        <a:lstStyle/>
                        <a:p>
                          <a:pPr algn="ctr"/>
                          <a:r>
                            <a:rPr lang="en-US" sz="1800" dirty="0">
                              <a:latin typeface="Calibri" panose="020F0502020204030204" pitchFamily="34" charset="0"/>
                              <a:cs typeface="Calibri" panose="020F0502020204030204" pitchFamily="34" charset="0"/>
                            </a:rPr>
                            <a:t>Tone Index</a:t>
                          </a:r>
                        </a:p>
                      </a:txBody>
                      <a:tcPr/>
                    </a:tc>
                    <a:extLst>
                      <a:ext uri="{0D108BD9-81ED-4DB2-BD59-A6C34878D82A}">
                        <a16:rowId xmlns:a16="http://schemas.microsoft.com/office/drawing/2014/main" val="2968630654"/>
                      </a:ext>
                    </a:extLst>
                  </a:tr>
                  <a:tr h="365760">
                    <a:tc>
                      <a:txBody>
                        <a:bodyPr/>
                        <a:lstStyle/>
                        <a:p>
                          <a:endParaRPr lang="en-US"/>
                        </a:p>
                      </a:txBody>
                      <a:tcPr>
                        <a:blipFill>
                          <a:blip r:embed="rId2"/>
                          <a:stretch>
                            <a:fillRect l="-403" t="-183333" r="-374194" b="-826667"/>
                          </a:stretch>
                        </a:blipFill>
                      </a:tcPr>
                    </a:tc>
                    <a:tc>
                      <a:txBody>
                        <a:bodyPr/>
                        <a:lstStyle/>
                        <a:p>
                          <a:r>
                            <a:rPr lang="en-US" sz="1800" dirty="0">
                              <a:latin typeface="Calibri" panose="020F0502020204030204" pitchFamily="34" charset="0"/>
                              <a:cs typeface="Calibri" panose="020F0502020204030204" pitchFamily="34" charset="0"/>
                            </a:rPr>
                            <a:t>Lower</a:t>
                          </a:r>
                        </a:p>
                      </a:txBody>
                      <a:tcPr/>
                    </a:tc>
                    <a:tc>
                      <a:txBody>
                        <a:bodyPr/>
                        <a:lstStyle/>
                        <a:p>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-500</a:t>
                          </a:r>
                        </a:p>
                      </a:txBody>
                      <a:tcPr/>
                    </a:tc>
                    <a:extLst>
                      <a:ext uri="{0D108BD9-81ED-4DB2-BD59-A6C34878D82A}">
                        <a16:rowId xmlns:a16="http://schemas.microsoft.com/office/drawing/2014/main" val="3966280589"/>
                      </a:ext>
                    </a:extLst>
                  </a:tr>
                  <a:tr h="365760">
                    <a:tc>
                      <a:txBody>
                        <a:bodyPr/>
                        <a:lstStyle/>
                        <a:p>
                          <a:endParaRPr lang="en-US"/>
                        </a:p>
                      </a:txBody>
                      <a:tcPr>
                        <a:blipFill>
                          <a:blip r:embed="rId2"/>
                          <a:stretch>
                            <a:fillRect l="-403" t="-283333" r="-374194" b="-726667"/>
                          </a:stretch>
                        </a:blipFill>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Upper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First Non-Zero Tone</a:t>
                          </a:r>
                        </a:p>
                      </a:txBody>
                      <a:tcPr/>
                    </a:tc>
                    <a:tc>
                      <a:txBody>
                        <a:bodyPr/>
                        <a:lstStyle/>
                        <a:p>
                          <a:pPr algn="ctr"/>
                          <a:r>
                            <a:rPr lang="en-US" sz="1800" dirty="0">
                              <a:latin typeface="Calibri" panose="020F0502020204030204" pitchFamily="34" charset="0"/>
                              <a:cs typeface="Calibri" panose="020F0502020204030204" pitchFamily="34" charset="0"/>
                            </a:rPr>
                            <a:t>-500</a:t>
                          </a:r>
                        </a:p>
                      </a:txBody>
                      <a:tcPr/>
                    </a:tc>
                    <a:extLst>
                      <a:ext uri="{0D108BD9-81ED-4DB2-BD59-A6C34878D82A}">
                        <a16:rowId xmlns:a16="http://schemas.microsoft.com/office/drawing/2014/main" val="4015738144"/>
                      </a:ext>
                    </a:extLst>
                  </a:tr>
                  <a:tr h="365760">
                    <a:tc>
                      <a:txBody>
                        <a:bodyPr/>
                        <a:lstStyle/>
                        <a:p>
                          <a:endParaRPr lang="en-US"/>
                        </a:p>
                      </a:txBody>
                      <a:tcPr>
                        <a:blipFill>
                          <a:blip r:embed="rId2"/>
                          <a:stretch>
                            <a:fillRect l="-403" t="-383333" r="-374194" b="-626667"/>
                          </a:stretch>
                        </a:blipFill>
                      </a:tcPr>
                    </a:tc>
                    <a:tc>
                      <a:txBody>
                        <a:bodyPr/>
                        <a:lstStyle/>
                        <a:p>
                          <a:r>
                            <a:rPr lang="en-US" sz="1800" dirty="0">
                              <a:latin typeface="Calibri" panose="020F0502020204030204" pitchFamily="34" charset="0"/>
                              <a:cs typeface="Calibri" panose="020F0502020204030204" pitchFamily="34" charset="0"/>
                            </a:rPr>
                            <a:t>Lower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-498</a:t>
                          </a:r>
                        </a:p>
                      </a:txBody>
                      <a:tcPr/>
                    </a:tc>
                    <a:extLst>
                      <a:ext uri="{0D108BD9-81ED-4DB2-BD59-A6C34878D82A}">
                        <a16:rowId xmlns:a16="http://schemas.microsoft.com/office/drawing/2014/main" val="4273222364"/>
                      </a:ext>
                    </a:extLst>
                  </a:tr>
                  <a:tr h="365760">
                    <a:tc>
                      <a:txBody>
                        <a:bodyPr/>
                        <a:lstStyle/>
                        <a:p>
                          <a:endParaRPr lang="en-US"/>
                        </a:p>
                      </a:txBody>
                      <a:tcPr>
                        <a:blipFill>
                          <a:blip r:embed="rId2"/>
                          <a:stretch>
                            <a:fillRect l="-403" t="-475410" r="-374194" b="-516393"/>
                          </a:stretch>
                        </a:blipFill>
                      </a:tcPr>
                    </a:tc>
                    <a:tc>
                      <a:txBody>
                        <a:bodyPr/>
                        <a:lstStyle/>
                        <a:p>
                          <a:r>
                            <a:rPr lang="en-US" sz="1800" dirty="0">
                              <a:latin typeface="Calibri" panose="020F0502020204030204" pitchFamily="34" charset="0"/>
                              <a:cs typeface="Calibri" panose="020F0502020204030204" pitchFamily="34" charset="0"/>
                            </a:rPr>
                            <a:t>Upper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Second Non-Zero Tone</a:t>
                          </a:r>
                        </a:p>
                      </a:txBody>
                      <a:tcPr/>
                    </a:tc>
                    <a:tc>
                      <a:txBody>
                        <a:bodyPr/>
                        <a:lstStyle/>
                        <a:p>
                          <a:pPr algn="ctr"/>
                          <a:r>
                            <a:rPr lang="en-US" sz="1800" dirty="0">
                              <a:latin typeface="Calibri" panose="020F0502020204030204" pitchFamily="34" charset="0"/>
                              <a:cs typeface="Calibri" panose="020F0502020204030204" pitchFamily="34" charset="0"/>
                            </a:rPr>
                            <a:t>-498</a:t>
                          </a:r>
                        </a:p>
                      </a:txBody>
                      <a:tcPr/>
                    </a:tc>
                    <a:extLst>
                      <a:ext uri="{0D108BD9-81ED-4DB2-BD59-A6C34878D82A}">
                        <a16:rowId xmlns:a16="http://schemas.microsoft.com/office/drawing/2014/main" val="1616686645"/>
                      </a:ext>
                    </a:extLst>
                  </a:tr>
                  <a:tr h="365760">
                    <a:tc>
                      <a:txBody>
                        <a:bodyPr/>
                        <a:lstStyle/>
                        <a:p>
                          <a:endParaRPr lang="en-US"/>
                        </a:p>
                      </a:txBody>
                      <a:tcPr>
                        <a:blipFill>
                          <a:blip r:embed="rId2"/>
                          <a:stretch>
                            <a:fillRect l="-403" t="-585000" r="-374194" b="-425000"/>
                          </a:stretch>
                        </a:blipFill>
                      </a:tcPr>
                    </a:tc>
                    <a:tc>
                      <a:txBody>
                        <a:bodyPr/>
                        <a:lstStyle/>
                        <a:p>
                          <a:pPr/>
                          <a:endParaRPr lang="en-US" sz="1800" dirty="0">
                            <a:latin typeface="Calibri" panose="020F0502020204030204" pitchFamily="34" charset="0"/>
                            <a:cs typeface="Calibri" panose="020F0502020204030204" pitchFamily="34" charset="0"/>
                          </a:endParaRPr>
                        </a:p>
                      </a:txBody>
                      <a:tcPr/>
                    </a:tc>
                    <a:tc>
                      <a:txBody>
                        <a:bodyPr/>
                        <a:lstStyle/>
                        <a:p>
                          <a:endParaRPr lang="en-US"/>
                        </a:p>
                      </a:txBody>
                      <a:tcPr>
                        <a:blipFill>
                          <a:blip r:embed="rId2"/>
                          <a:stretch>
                            <a:fillRect l="-104034" t="-585000" r="-45860" b="-425000"/>
                          </a:stretch>
                        </a:blipFill>
                      </a:tcPr>
                    </a:tc>
                    <a:tc>
                      <a:txBody>
                        <a:bodyPr/>
                        <a:lstStyle/>
                        <a:p>
                          <a:endParaRPr lang="en-US"/>
                        </a:p>
                      </a:txBody>
                      <a:tcPr>
                        <a:blipFill>
                          <a:blip r:embed="rId2"/>
                          <a:stretch>
                            <a:fillRect l="-455450" t="-585000" r="-2370" b="-425000"/>
                          </a:stretch>
                        </a:blipFill>
                      </a:tcPr>
                    </a:tc>
                    <a:extLst>
                      <a:ext uri="{0D108BD9-81ED-4DB2-BD59-A6C34878D82A}">
                        <a16:rowId xmlns:a16="http://schemas.microsoft.com/office/drawing/2014/main" val="3521104573"/>
                      </a:ext>
                    </a:extLst>
                  </a:tr>
                  <a:tr h="365760">
                    <a:tc>
                      <a:txBody>
                        <a:bodyPr/>
                        <a:lstStyle/>
                        <a:p>
                          <a:endParaRPr lang="en-US"/>
                        </a:p>
                      </a:txBody>
                      <a:tcPr>
                        <a:blipFill>
                          <a:blip r:embed="rId2"/>
                          <a:stretch>
                            <a:fillRect l="-403" t="-685000" r="-374194" b="-325000"/>
                          </a:stretch>
                        </a:blipFill>
                      </a:tcPr>
                    </a:tc>
                    <a:tc>
                      <a:txBody>
                        <a:bodyPr/>
                        <a:lstStyle/>
                        <a:p>
                          <a:r>
                            <a:rPr lang="en-US" sz="1800" dirty="0">
                              <a:latin typeface="Calibri" panose="020F0502020204030204" pitchFamily="34" charset="0"/>
                              <a:cs typeface="Calibri" panose="020F0502020204030204" pitchFamily="34" charset="0"/>
                            </a:rPr>
                            <a:t>Lower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Next to Last Non-Zero Tone</a:t>
                          </a: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498</a:t>
                          </a:r>
                        </a:p>
                      </a:txBody>
                      <a:tcPr/>
                    </a:tc>
                    <a:extLst>
                      <a:ext uri="{0D108BD9-81ED-4DB2-BD59-A6C34878D82A}">
                        <a16:rowId xmlns:a16="http://schemas.microsoft.com/office/drawing/2014/main" val="1022981146"/>
                      </a:ext>
                    </a:extLst>
                  </a:tr>
                  <a:tr h="365760">
                    <a:tc>
                      <a:txBody>
                        <a:bodyPr/>
                        <a:lstStyle/>
                        <a:p>
                          <a:endParaRPr lang="en-US"/>
                        </a:p>
                      </a:txBody>
                      <a:tcPr>
                        <a:blipFill>
                          <a:blip r:embed="rId2"/>
                          <a:stretch>
                            <a:fillRect l="-403" t="-785000" r="-374194" b="-225000"/>
                          </a:stretch>
                        </a:blipFill>
                      </a:tcPr>
                    </a:tc>
                    <a:tc>
                      <a:txBody>
                        <a:bodyPr/>
                        <a:lstStyle/>
                        <a:p>
                          <a:r>
                            <a:rPr lang="en-US" sz="1800" dirty="0">
                              <a:latin typeface="Calibri" panose="020F0502020204030204" pitchFamily="34" charset="0"/>
                              <a:cs typeface="Calibri" panose="020F0502020204030204" pitchFamily="34" charset="0"/>
                            </a:rPr>
                            <a:t>Upper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Next to Last Non-Zero Tone</a:t>
                          </a:r>
                        </a:p>
                      </a:txBody>
                      <a:tcPr/>
                    </a:tc>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498</a:t>
                          </a:r>
                        </a:p>
                      </a:txBody>
                      <a:tcPr/>
                    </a:tc>
                    <a:extLst>
                      <a:ext uri="{0D108BD9-81ED-4DB2-BD59-A6C34878D82A}">
                        <a16:rowId xmlns:a16="http://schemas.microsoft.com/office/drawing/2014/main" val="2947107115"/>
                      </a:ext>
                    </a:extLst>
                  </a:tr>
                  <a:tr h="365760">
                    <a:tc>
                      <a:txBody>
                        <a:bodyPr/>
                        <a:lstStyle/>
                        <a:p>
                          <a:endParaRPr lang="en-US"/>
                        </a:p>
                      </a:txBody>
                      <a:tcPr>
                        <a:blipFill>
                          <a:blip r:embed="rId2"/>
                          <a:stretch>
                            <a:fillRect l="-403" t="-885000" r="-374194" b="-125000"/>
                          </a:stretch>
                        </a:blipFill>
                      </a:tcPr>
                    </a:tc>
                    <a:tc>
                      <a:txBody>
                        <a:bodyPr/>
                        <a:lstStyle/>
                        <a:p>
                          <a:r>
                            <a:rPr lang="en-US" sz="1800" dirty="0">
                              <a:latin typeface="Calibri" panose="020F0502020204030204" pitchFamily="34" charset="0"/>
                              <a:cs typeface="Calibri" panose="020F0502020204030204" pitchFamily="34" charset="0"/>
                            </a:rPr>
                            <a:t>Lower</a:t>
                          </a:r>
                        </a:p>
                      </a:txBody>
                      <a:tcPr/>
                    </a:tc>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500</a:t>
                          </a:r>
                        </a:p>
                      </a:txBody>
                      <a:tcPr/>
                    </a:tc>
                    <a:extLst>
                      <a:ext uri="{0D108BD9-81ED-4DB2-BD59-A6C34878D82A}">
                        <a16:rowId xmlns:a16="http://schemas.microsoft.com/office/drawing/2014/main" val="3509101993"/>
                      </a:ext>
                    </a:extLst>
                  </a:tr>
                  <a:tr h="365760">
                    <a:tc>
                      <a:txBody>
                        <a:bodyPr/>
                        <a:lstStyle/>
                        <a:p>
                          <a:endParaRPr lang="en-US"/>
                        </a:p>
                      </a:txBody>
                      <a:tcPr>
                        <a:blipFill>
                          <a:blip r:embed="rId2"/>
                          <a:stretch>
                            <a:fillRect l="-403" t="-985000" r="-374194" b="-25000"/>
                          </a:stretch>
                        </a:blipFill>
                      </a:tcPr>
                    </a:tc>
                    <a:tc>
                      <a:txBody>
                        <a:bodyPr/>
                        <a:lstStyle/>
                        <a:p>
                          <a:r>
                            <a:rPr lang="en-US" sz="1800" dirty="0">
                              <a:latin typeface="Calibri" panose="020F0502020204030204" pitchFamily="34" charset="0"/>
                              <a:cs typeface="Calibri" panose="020F0502020204030204" pitchFamily="34" charset="0"/>
                            </a:rPr>
                            <a:t>Upper</a:t>
                          </a:r>
                        </a:p>
                      </a:txBody>
                      <a:tcPr/>
                    </a:tc>
                    <a:tc>
                      <a:txBody>
                        <a:bodyPr/>
                        <a:lstStyle/>
                        <a:p>
                          <a:r>
                            <a:rPr lang="en-US" sz="1800" dirty="0">
                              <a:latin typeface="Calibri" panose="020F0502020204030204" pitchFamily="34" charset="0"/>
                              <a:cs typeface="Calibri" panose="020F0502020204030204" pitchFamily="34" charset="0"/>
                            </a:rPr>
                            <a:t>Last Non-Zero Tone</a:t>
                          </a:r>
                        </a:p>
                      </a:txBody>
                      <a:tcPr/>
                    </a:tc>
                    <a:tc>
                      <a:txBody>
                        <a:bodyPr/>
                        <a:lstStyle/>
                        <a:p>
                          <a:pPr algn="ctr"/>
                          <a:r>
                            <a:rPr lang="en-US" sz="1800" dirty="0">
                              <a:latin typeface="Calibri" panose="020F0502020204030204" pitchFamily="34" charset="0"/>
                              <a:cs typeface="Calibri" panose="020F0502020204030204" pitchFamily="34" charset="0"/>
                            </a:rPr>
                            <a:t>500</a:t>
                          </a:r>
                        </a:p>
                      </a:txBody>
                      <a:tcPr/>
                    </a:tc>
                    <a:extLst>
                      <a:ext uri="{0D108BD9-81ED-4DB2-BD59-A6C34878D82A}">
                        <a16:rowId xmlns:a16="http://schemas.microsoft.com/office/drawing/2014/main" val="2832867169"/>
                      </a:ext>
                    </a:extLst>
                  </a:tr>
                </a:tbl>
              </a:graphicData>
            </a:graphic>
          </p:graphicFrame>
        </mc:Fallback>
      </mc:AlternateContent>
    </p:spTree>
    <p:extLst>
      <p:ext uri="{BB962C8B-B14F-4D97-AF65-F5344CB8AC3E}">
        <p14:creationId xmlns:p14="http://schemas.microsoft.com/office/powerpoint/2010/main" val="527294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781CA-094F-48F3-8802-83E58EBAC4EB}"/>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7A68415-0082-4473-98AD-CD5C6FDD41BB}"/>
              </a:ext>
            </a:extLst>
          </p:cNvPr>
          <p:cNvSpPr>
            <a:spLocks noGrp="1"/>
          </p:cNvSpPr>
          <p:nvPr>
            <p:ph idx="1"/>
          </p:nvPr>
        </p:nvSpPr>
        <p:spPr/>
        <p:txBody>
          <a:bodyPr/>
          <a:lstStyle/>
          <a:p>
            <a:pPr marL="0" indent="0">
              <a:buNone/>
            </a:pPr>
            <a:r>
              <a:rPr lang="en-US" dirty="0"/>
              <a:t>Design Details for the Secure LTFs have been provided covering the following topics</a:t>
            </a:r>
          </a:p>
          <a:p>
            <a:pPr marL="457200" indent="-457200">
              <a:buFont typeface="+mj-lt"/>
              <a:buAutoNum type="arabicPeriod"/>
            </a:pPr>
            <a:r>
              <a:rPr lang="en-US" dirty="0"/>
              <a:t>Multi-Stream Phase Rotations</a:t>
            </a:r>
          </a:p>
          <a:p>
            <a:pPr lvl="1"/>
            <a:r>
              <a:rPr lang="en-US" dirty="0"/>
              <a:t>Combines Pseudo Random and Deterministic Phase Rotations</a:t>
            </a:r>
          </a:p>
          <a:p>
            <a:pPr marL="457200" indent="-457200">
              <a:buFont typeface="+mj-lt"/>
              <a:buAutoNum type="arabicPeriod"/>
            </a:pPr>
            <a:r>
              <a:rPr lang="en-GB" dirty="0">
                <a:cs typeface="Calibri" panose="020F0502020204030204" pitchFamily="34" charset="0"/>
              </a:rPr>
              <a:t>AES-128 CTR Mode Output Processing</a:t>
            </a:r>
          </a:p>
          <a:p>
            <a:pPr marL="457200" indent="-457200">
              <a:buFont typeface="+mj-lt"/>
              <a:buAutoNum type="arabicPeriod"/>
            </a:pPr>
            <a:r>
              <a:rPr lang="en-US" dirty="0"/>
              <a:t>160-MHz Secure LTFs</a:t>
            </a:r>
          </a:p>
          <a:p>
            <a:pPr marL="45720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CCFE2E9A-6687-4059-97CE-1A4C337A228D}"/>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03F805C-958A-4C45-BCDD-C02EFD013E9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23699CC-5148-4419-A704-83EF0DC513D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278853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6B59-B304-49B6-B76C-D2D25F075D49}"/>
              </a:ext>
            </a:extLst>
          </p:cNvPr>
          <p:cNvSpPr>
            <a:spLocks noGrp="1"/>
          </p:cNvSpPr>
          <p:nvPr>
            <p:ph type="title"/>
          </p:nvPr>
        </p:nvSpPr>
        <p:spPr>
          <a:xfrm>
            <a:off x="743373" y="670985"/>
            <a:ext cx="8288868" cy="450424"/>
          </a:xfrm>
        </p:spPr>
        <p:txBody>
          <a:bodyPr/>
          <a:lstStyle/>
          <a:p>
            <a:r>
              <a:rPr lang="en-US" sz="3200" dirty="0"/>
              <a:t>Straw Poll</a:t>
            </a:r>
          </a:p>
        </p:txBody>
      </p:sp>
      <p:sp>
        <p:nvSpPr>
          <p:cNvPr id="3" name="Content Placeholder 2">
            <a:extLst>
              <a:ext uri="{FF2B5EF4-FFF2-40B4-BE49-F238E27FC236}">
                <a16:creationId xmlns:a16="http://schemas.microsoft.com/office/drawing/2014/main" id="{629D0EEC-71DC-4527-BAF9-739039828760}"/>
              </a:ext>
            </a:extLst>
          </p:cNvPr>
          <p:cNvSpPr>
            <a:spLocks noGrp="1"/>
          </p:cNvSpPr>
          <p:nvPr>
            <p:ph idx="1"/>
          </p:nvPr>
        </p:nvSpPr>
        <p:spPr>
          <a:xfrm>
            <a:off x="228601" y="1219200"/>
            <a:ext cx="8991600" cy="5522806"/>
          </a:xfrm>
        </p:spPr>
        <p:txBody>
          <a:bodyPr/>
          <a:lstStyle/>
          <a:p>
            <a:r>
              <a:rPr lang="en-US" sz="2000" dirty="0"/>
              <a:t>Do you agree to replace the existing 802.11az secure LTF design parameters with the following changes</a:t>
            </a:r>
          </a:p>
          <a:p>
            <a:pPr lvl="1"/>
            <a:r>
              <a:rPr lang="en-US" sz="2000" dirty="0"/>
              <a:t>Using secure pseudo random 64QAM modulation</a:t>
            </a:r>
          </a:p>
          <a:p>
            <a:pPr lvl="2"/>
            <a:r>
              <a:rPr lang="en-US" sz="1800" b="1" dirty="0"/>
              <a:t>Security LTF value is pseudo randomized per tone and per OFDM symbol and is the same across all streams</a:t>
            </a:r>
          </a:p>
          <a:p>
            <a:pPr lvl="1"/>
            <a:r>
              <a:rPr lang="en-US" sz="2000" dirty="0"/>
              <a:t>Using AES-128 Counter (CTR) Mode as a pseudo random bit generator for the sounding NDP sequence</a:t>
            </a:r>
          </a:p>
          <a:p>
            <a:pPr lvl="2"/>
            <a:r>
              <a:rPr lang="en-US" sz="1800" b="1" dirty="0"/>
              <a:t>A 256-bit sequence from KDF is used to initialize AES128-CTR by using the first 128 bits as the Key and second 128 bits as IV, at the beginning of the NDP</a:t>
            </a:r>
          </a:p>
          <a:p>
            <a:pPr lvl="1"/>
            <a:r>
              <a:rPr lang="en-US" sz="2000" dirty="0"/>
              <a:t>Using per-stream phase rotation which is updated every secure LTF Repetition</a:t>
            </a:r>
          </a:p>
          <a:p>
            <a:pPr lvl="2"/>
            <a:r>
              <a:rPr lang="en-US" sz="1800" b="1" dirty="0"/>
              <a:t>Per-stream phase rotation angles are the same for all the tones and all the LTFs in one repetition </a:t>
            </a:r>
          </a:p>
          <a:p>
            <a:pPr lvl="2"/>
            <a:r>
              <a:rPr lang="en-US" sz="1800" b="1" dirty="0"/>
              <a:t>Pseudo random phase rotation is generated at the beginning of the NDP using bits from the AES-128 Counter Mode</a:t>
            </a:r>
          </a:p>
          <a:p>
            <a:pPr lvl="2"/>
            <a:r>
              <a:rPr lang="en-US" sz="1800" b="1" dirty="0"/>
              <a:t>An additional deterministic per-stream phase rotation is applied in each Repetition</a:t>
            </a:r>
          </a:p>
          <a:p>
            <a:endParaRPr lang="en-US" sz="2000" dirty="0"/>
          </a:p>
        </p:txBody>
      </p:sp>
      <p:sp>
        <p:nvSpPr>
          <p:cNvPr id="4" name="Slide Number Placeholder 3">
            <a:extLst>
              <a:ext uri="{FF2B5EF4-FFF2-40B4-BE49-F238E27FC236}">
                <a16:creationId xmlns:a16="http://schemas.microsoft.com/office/drawing/2014/main" id="{8FC97C69-A064-4419-BD01-DDFDFCA3D5B6}"/>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D79D6D7-3CCB-4D79-830E-39E768EA86B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B2B1E14-F199-472B-AD0B-A5F5F7C6CA9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691140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D176E-F2AC-49C2-A4E7-B467DDE219C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CBB0A62-A034-4C20-863A-F32EED4B5801}"/>
              </a:ext>
            </a:extLst>
          </p:cNvPr>
          <p:cNvSpPr>
            <a:spLocks noGrp="1"/>
          </p:cNvSpPr>
          <p:nvPr>
            <p:ph idx="1"/>
          </p:nvPr>
        </p:nvSpPr>
        <p:spPr/>
        <p:txBody>
          <a:bodyPr/>
          <a:lstStyle/>
          <a:p>
            <a:pPr marL="457200" indent="-457200">
              <a:buFont typeface="+mj-lt"/>
              <a:buAutoNum type="arabicPeriod"/>
            </a:pPr>
            <a:r>
              <a:rPr lang="en-US" sz="2200" dirty="0"/>
              <a:t>Bin Tian, et. al., “11az Secure LTF Design,” IEEE 802.11-20/836r0, May 2020</a:t>
            </a:r>
          </a:p>
          <a:p>
            <a:pPr marL="457200" indent="-457200">
              <a:buFont typeface="+mj-lt"/>
              <a:buAutoNum type="arabicPeriod"/>
            </a:pPr>
            <a:r>
              <a:rPr lang="en-US" sz="2200" dirty="0"/>
              <a:t>Anuj Batra, et. al., “Further Updates on 11az Secure LTF Design,” IEEE 802.11-20/1855r0, November 2020</a:t>
            </a:r>
          </a:p>
          <a:p>
            <a:pPr marL="457200" indent="-457200">
              <a:buFont typeface="+mj-lt"/>
              <a:buAutoNum type="arabicPeriod"/>
            </a:pPr>
            <a:endParaRPr lang="en-US" sz="2200" dirty="0"/>
          </a:p>
          <a:p>
            <a:endParaRPr lang="en-US" sz="2200" dirty="0"/>
          </a:p>
        </p:txBody>
      </p:sp>
      <p:sp>
        <p:nvSpPr>
          <p:cNvPr id="4" name="Slide Number Placeholder 3">
            <a:extLst>
              <a:ext uri="{FF2B5EF4-FFF2-40B4-BE49-F238E27FC236}">
                <a16:creationId xmlns:a16="http://schemas.microsoft.com/office/drawing/2014/main" id="{B6BD702B-285A-41D3-B32B-007B23C2150E}"/>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2929D2C-03A9-4DA2-8A3F-6646A5AFEBD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5DBC9A6-EC56-4A25-A508-9A6044CF7C29}"/>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196112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30E50-98FB-4EA2-8377-6E42DF290A3E}"/>
              </a:ext>
            </a:extLst>
          </p:cNvPr>
          <p:cNvSpPr>
            <a:spLocks noGrp="1"/>
          </p:cNvSpPr>
          <p:nvPr>
            <p:ph type="title"/>
          </p:nvPr>
        </p:nvSpPr>
        <p:spPr>
          <a:xfrm>
            <a:off x="731520" y="731523"/>
            <a:ext cx="8288868" cy="868677"/>
          </a:xfrm>
        </p:spPr>
        <p:txBody>
          <a:bodyPr/>
          <a:lstStyle/>
          <a:p>
            <a:r>
              <a:rPr lang="en-US" dirty="0"/>
              <a:t>Introduction</a:t>
            </a:r>
          </a:p>
        </p:txBody>
      </p:sp>
      <p:sp>
        <p:nvSpPr>
          <p:cNvPr id="3" name="Content Placeholder 2">
            <a:extLst>
              <a:ext uri="{FF2B5EF4-FFF2-40B4-BE49-F238E27FC236}">
                <a16:creationId xmlns:a16="http://schemas.microsoft.com/office/drawing/2014/main" id="{E88B6E9A-DBF7-43DA-9FBA-928D30343D23}"/>
              </a:ext>
            </a:extLst>
          </p:cNvPr>
          <p:cNvSpPr>
            <a:spLocks noGrp="1"/>
          </p:cNvSpPr>
          <p:nvPr>
            <p:ph idx="1"/>
          </p:nvPr>
        </p:nvSpPr>
        <p:spPr>
          <a:xfrm>
            <a:off x="700145" y="2209800"/>
            <a:ext cx="7300855" cy="4373877"/>
          </a:xfrm>
        </p:spPr>
        <p:txBody>
          <a:bodyPr/>
          <a:lstStyle/>
          <a:p>
            <a:r>
              <a:rPr lang="en-US" dirty="0"/>
              <a:t>In an earlier contribution [1] we provided a proposal for Secure LTF design</a:t>
            </a:r>
          </a:p>
          <a:p>
            <a:r>
              <a:rPr lang="en-US" dirty="0"/>
              <a:t>Updated security analysis provided in [2]</a:t>
            </a:r>
          </a:p>
          <a:p>
            <a:pPr marL="0" indent="0">
              <a:buNone/>
            </a:pPr>
            <a:r>
              <a:rPr lang="en-US" dirty="0"/>
              <a:t>Here we discuss three Design Details for the Secure LTFs</a:t>
            </a:r>
          </a:p>
          <a:p>
            <a:pPr marL="457200" indent="-457200">
              <a:buFont typeface="+mj-lt"/>
              <a:buAutoNum type="arabicPeriod"/>
            </a:pPr>
            <a:r>
              <a:rPr lang="en-US" sz="2200" dirty="0"/>
              <a:t>Phase Rotation for Multi-Stream Secure LTFs</a:t>
            </a:r>
          </a:p>
          <a:p>
            <a:pPr marL="457200" indent="-457200">
              <a:buFont typeface="+mj-lt"/>
              <a:buAutoNum type="arabicPeriod"/>
            </a:pPr>
            <a:r>
              <a:rPr lang="en-US" sz="2200" dirty="0"/>
              <a:t>AES-128 Counter Mode Output Processing</a:t>
            </a:r>
          </a:p>
          <a:p>
            <a:pPr marL="457200" indent="-457200">
              <a:buFont typeface="+mj-lt"/>
              <a:buAutoNum type="arabicPeriod"/>
            </a:pPr>
            <a:r>
              <a:rPr lang="en-US" sz="2200" dirty="0"/>
              <a:t>160-MHz Secure LTFs</a:t>
            </a:r>
          </a:p>
        </p:txBody>
      </p:sp>
      <p:sp>
        <p:nvSpPr>
          <p:cNvPr id="4" name="Slide Number Placeholder 3">
            <a:extLst>
              <a:ext uri="{FF2B5EF4-FFF2-40B4-BE49-F238E27FC236}">
                <a16:creationId xmlns:a16="http://schemas.microsoft.com/office/drawing/2014/main" id="{3E079338-92B5-45FC-BCF1-F95F6AE212C6}"/>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E14DA93-4954-47C8-AE66-D6CE5BFF401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C1A0DCB-A220-4CBF-8E20-E71267C30FF3}"/>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87742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C08D8-E134-49CA-9C0B-5194FFB0B532}"/>
              </a:ext>
            </a:extLst>
          </p:cNvPr>
          <p:cNvSpPr>
            <a:spLocks noGrp="1"/>
          </p:cNvSpPr>
          <p:nvPr>
            <p:ph type="title"/>
          </p:nvPr>
        </p:nvSpPr>
        <p:spPr>
          <a:xfrm>
            <a:off x="537633" y="2209800"/>
            <a:ext cx="8758767" cy="1136227"/>
          </a:xfrm>
        </p:spPr>
        <p:txBody>
          <a:bodyPr/>
          <a:lstStyle/>
          <a:p>
            <a:r>
              <a:rPr lang="en-GB" dirty="0">
                <a:cs typeface="Calibri" panose="020F0502020204030204" pitchFamily="34" charset="0"/>
              </a:rPr>
              <a:t>Phase Rotation for Multi-Stream Secure LTFs</a:t>
            </a:r>
            <a:endParaRPr lang="en-US" dirty="0"/>
          </a:p>
        </p:txBody>
      </p:sp>
      <p:sp>
        <p:nvSpPr>
          <p:cNvPr id="4" name="Slide Number Placeholder 3">
            <a:extLst>
              <a:ext uri="{FF2B5EF4-FFF2-40B4-BE49-F238E27FC236}">
                <a16:creationId xmlns:a16="http://schemas.microsoft.com/office/drawing/2014/main" id="{E97AF8B1-3A1D-4E92-84F6-82D496F8BE8B}"/>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68A9D7A-56E3-426E-BF10-A5D323C5B6D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6D1911E-10BC-43C8-A7C2-BFFAF3B24FC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656363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0682-EF82-43AA-A571-FF22E256206C}"/>
              </a:ext>
            </a:extLst>
          </p:cNvPr>
          <p:cNvSpPr>
            <a:spLocks noGrp="1"/>
          </p:cNvSpPr>
          <p:nvPr>
            <p:ph type="title"/>
          </p:nvPr>
        </p:nvSpPr>
        <p:spPr>
          <a:xfrm>
            <a:off x="731520" y="731522"/>
            <a:ext cx="8288868" cy="729829"/>
          </a:xfrm>
        </p:spPr>
        <p:txBody>
          <a:bodyPr/>
          <a:lstStyle/>
          <a:p>
            <a:r>
              <a:rPr lang="en-US" dirty="0"/>
              <a:t>Background</a:t>
            </a:r>
          </a:p>
        </p:txBody>
      </p:sp>
      <p:sp>
        <p:nvSpPr>
          <p:cNvPr id="3" name="Content Placeholder 2">
            <a:extLst>
              <a:ext uri="{FF2B5EF4-FFF2-40B4-BE49-F238E27FC236}">
                <a16:creationId xmlns:a16="http://schemas.microsoft.com/office/drawing/2014/main" id="{44C71C3E-03DD-448A-A1A6-D0B986546AB6}"/>
              </a:ext>
            </a:extLst>
          </p:cNvPr>
          <p:cNvSpPr>
            <a:spLocks noGrp="1"/>
          </p:cNvSpPr>
          <p:nvPr>
            <p:ph idx="1"/>
          </p:nvPr>
        </p:nvSpPr>
        <p:spPr>
          <a:xfrm>
            <a:off x="731519" y="1981200"/>
            <a:ext cx="8564881" cy="4519510"/>
          </a:xfrm>
        </p:spPr>
        <p:txBody>
          <a:bodyPr/>
          <a:lstStyle/>
          <a:p>
            <a:r>
              <a:rPr lang="en-US" dirty="0"/>
              <a:t>It is important to change the phase rotation values for the spatial streams for each Repetition, so that any unintended beamforming does not repeat from one Repetition to another</a:t>
            </a:r>
          </a:p>
          <a:p>
            <a:pPr lvl="1"/>
            <a:r>
              <a:rPr lang="en-US" dirty="0"/>
              <a:t>For each stream, the phase rotation is the same across all tones within the LTF and is held constant over all LTFs within one repetition. From one repetition to another, the phase rotation for each stream may change.</a:t>
            </a:r>
          </a:p>
          <a:p>
            <a:pPr lvl="1"/>
            <a:r>
              <a:rPr lang="en-US" dirty="0"/>
              <a:t>The phase rotation values for the spatial streams need to stay constant within a Repetition, to avoid a complex matrix inversion</a:t>
            </a:r>
          </a:p>
          <a:p>
            <a:pPr lvl="1"/>
            <a:r>
              <a:rPr lang="en-US" dirty="0"/>
              <a:t>See the section on “Multi-Stream Signal Case” in [1] for  more on the reasons for this design</a:t>
            </a:r>
          </a:p>
          <a:p>
            <a:pPr lvl="1"/>
            <a:endParaRPr lang="en-US" dirty="0"/>
          </a:p>
        </p:txBody>
      </p:sp>
      <p:sp>
        <p:nvSpPr>
          <p:cNvPr id="4" name="Slide Number Placeholder 3">
            <a:extLst>
              <a:ext uri="{FF2B5EF4-FFF2-40B4-BE49-F238E27FC236}">
                <a16:creationId xmlns:a16="http://schemas.microsoft.com/office/drawing/2014/main" id="{AC915847-650D-43B8-921F-1A12C696F496}"/>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2B90B3B-24E2-4AC5-91F7-B32F8D70D0D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BDC33AE-2DEC-45A6-8045-E0D01BA02298}"/>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449388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07BA-521F-4842-BF1F-641A4E7BA845}"/>
              </a:ext>
            </a:extLst>
          </p:cNvPr>
          <p:cNvSpPr>
            <a:spLocks noGrp="1"/>
          </p:cNvSpPr>
          <p:nvPr>
            <p:ph type="title"/>
          </p:nvPr>
        </p:nvSpPr>
        <p:spPr>
          <a:xfrm>
            <a:off x="731520" y="731523"/>
            <a:ext cx="8288868" cy="640078"/>
          </a:xfrm>
        </p:spPr>
        <p:txBody>
          <a:bodyPr/>
          <a:lstStyle/>
          <a:p>
            <a:r>
              <a:rPr lang="en-US" dirty="0"/>
              <a:t>Design</a:t>
            </a:r>
          </a:p>
        </p:txBody>
      </p:sp>
      <p:sp>
        <p:nvSpPr>
          <p:cNvPr id="3" name="Content Placeholder 2">
            <a:extLst>
              <a:ext uri="{FF2B5EF4-FFF2-40B4-BE49-F238E27FC236}">
                <a16:creationId xmlns:a16="http://schemas.microsoft.com/office/drawing/2014/main" id="{B30BAE84-F710-4ACE-93FB-240206B3A1AA}"/>
              </a:ext>
            </a:extLst>
          </p:cNvPr>
          <p:cNvSpPr>
            <a:spLocks noGrp="1"/>
          </p:cNvSpPr>
          <p:nvPr>
            <p:ph idx="1"/>
          </p:nvPr>
        </p:nvSpPr>
        <p:spPr>
          <a:xfrm>
            <a:off x="685801" y="1752600"/>
            <a:ext cx="8534400" cy="4648200"/>
          </a:xfrm>
        </p:spPr>
        <p:txBody>
          <a:bodyPr/>
          <a:lstStyle/>
          <a:p>
            <a:pPr marL="0" indent="0">
              <a:buNone/>
            </a:pPr>
            <a:r>
              <a:rPr lang="en-US" u="sng" dirty="0"/>
              <a:t>Pseudo Random Phase Rotation</a:t>
            </a:r>
          </a:p>
          <a:p>
            <a:r>
              <a:rPr lang="en-US" dirty="0"/>
              <a:t>We use pseudo random bits from the AES-128 CTR Mode to generate the random phase rotations for the various spatial streams</a:t>
            </a:r>
          </a:p>
          <a:p>
            <a:pPr marL="0" indent="0">
              <a:buNone/>
            </a:pPr>
            <a:r>
              <a:rPr lang="en-US" u="sng" dirty="0"/>
              <a:t>Additional Deterministic Phase Rotation</a:t>
            </a:r>
          </a:p>
          <a:p>
            <a:r>
              <a:rPr lang="en-US" dirty="0"/>
              <a:t>Starting with Repetition #2 we apply an additional deterministic phase rotation to each of the spatial streams</a:t>
            </a:r>
          </a:p>
          <a:p>
            <a:r>
              <a:rPr lang="en-US" dirty="0"/>
              <a:t>This additional phase rotation is designed so that the phase values do not generally repeat</a:t>
            </a:r>
          </a:p>
        </p:txBody>
      </p:sp>
      <p:sp>
        <p:nvSpPr>
          <p:cNvPr id="4" name="Slide Number Placeholder 3">
            <a:extLst>
              <a:ext uri="{FF2B5EF4-FFF2-40B4-BE49-F238E27FC236}">
                <a16:creationId xmlns:a16="http://schemas.microsoft.com/office/drawing/2014/main" id="{0BB3B8D4-1251-4DD6-98D5-69CA53ECDC7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CFED81D-988B-4C0F-B1D4-331AC918F26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0CF3150-7BB5-4065-8048-D97F89B7CDE2}"/>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019299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FE972-8DD7-4E6A-A4B6-BD338AC24EFB}"/>
              </a:ext>
            </a:extLst>
          </p:cNvPr>
          <p:cNvSpPr>
            <a:spLocks noGrp="1"/>
          </p:cNvSpPr>
          <p:nvPr>
            <p:ph type="title"/>
          </p:nvPr>
        </p:nvSpPr>
        <p:spPr/>
        <p:txBody>
          <a:bodyPr/>
          <a:lstStyle/>
          <a:p>
            <a:r>
              <a:rPr lang="en-US" sz="3200" dirty="0"/>
              <a:t>Combining Pseudo Random and Deterministic Phase Values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C1CAEDA-475D-4B98-A3D4-8D1A9EBC50DE}"/>
                  </a:ext>
                </a:extLst>
              </p:cNvPr>
              <p:cNvSpPr>
                <a:spLocks noGrp="1"/>
              </p:cNvSpPr>
              <p:nvPr>
                <p:ph idx="1"/>
              </p:nvPr>
            </p:nvSpPr>
            <p:spPr>
              <a:xfrm>
                <a:off x="609601" y="2113283"/>
                <a:ext cx="8610600" cy="2611118"/>
              </a:xfrm>
            </p:spPr>
            <p:txBody>
              <a:bodyPr/>
              <a:lstStyle/>
              <a:p>
                <a:r>
                  <a:rPr lang="en-US" sz="2200" dirty="0"/>
                  <a:t>Let the pseudo random phase for spatial stream </a:t>
                </a:r>
                <a14:m>
                  <m:oMath xmlns:m="http://schemas.openxmlformats.org/officeDocument/2006/math">
                    <m:r>
                      <a:rPr lang="en-US" sz="2200" i="1" dirty="0" smtClean="0">
                        <a:latin typeface="Cambria Math" panose="02040503050406030204" pitchFamily="18" charset="0"/>
                      </a:rPr>
                      <m:t>𝑠</m:t>
                    </m:r>
                  </m:oMath>
                </a14:m>
                <a:r>
                  <a:rPr lang="en-US" sz="2200" dirty="0"/>
                  <a:t> be indicated by </a:t>
                </a:r>
                <a14:m>
                  <m:oMath xmlns:m="http://schemas.openxmlformats.org/officeDocument/2006/math">
                    <m:sSub>
                      <m:sSubPr>
                        <m:ctrlPr>
                          <a:rPr lang="en-US" sz="2200" b="0" i="1" smtClean="0">
                            <a:latin typeface="Cambria Math" panose="02040503050406030204" pitchFamily="18" charset="0"/>
                          </a:rPr>
                        </m:ctrlPr>
                      </m:sSubPr>
                      <m:e>
                        <m:r>
                          <a:rPr lang="en-US" sz="2200" b="0" i="1" smtClean="0">
                            <a:latin typeface="Cambria Math" panose="02040503050406030204" pitchFamily="18" charset="0"/>
                          </a:rPr>
                          <m:t>𝛼</m:t>
                        </m:r>
                      </m:e>
                      <m:sub>
                        <m:r>
                          <a:rPr lang="en-US" sz="2200" b="0" i="1" smtClean="0">
                            <a:latin typeface="Cambria Math" panose="02040503050406030204" pitchFamily="18" charset="0"/>
                          </a:rPr>
                          <m:t>𝑠</m:t>
                        </m:r>
                      </m:sub>
                    </m:sSub>
                  </m:oMath>
                </a14:m>
                <a:endParaRPr lang="en-US" sz="2200" b="0" dirty="0"/>
              </a:p>
              <a:p>
                <a:r>
                  <a:rPr lang="en-US" sz="2200" dirty="0"/>
                  <a:t>Let the deterministic phase for spatial stream </a:t>
                </a:r>
                <a14:m>
                  <m:oMath xmlns:m="http://schemas.openxmlformats.org/officeDocument/2006/math">
                    <m:r>
                      <a:rPr lang="en-US" sz="2200" i="1" dirty="0" smtClean="0">
                        <a:latin typeface="Cambria Math" panose="02040503050406030204" pitchFamily="18" charset="0"/>
                      </a:rPr>
                      <m:t>𝑠</m:t>
                    </m:r>
                  </m:oMath>
                </a14:m>
                <a:r>
                  <a:rPr lang="en-US" sz="2200" dirty="0"/>
                  <a:t> and Repetition </a:t>
                </a:r>
                <a14:m>
                  <m:oMath xmlns:m="http://schemas.openxmlformats.org/officeDocument/2006/math">
                    <m:r>
                      <a:rPr lang="en-US" sz="2200" i="1" dirty="0" smtClean="0">
                        <a:latin typeface="Cambria Math" panose="02040503050406030204" pitchFamily="18" charset="0"/>
                      </a:rPr>
                      <m:t>𝑟</m:t>
                    </m:r>
                  </m:oMath>
                </a14:m>
                <a:r>
                  <a:rPr lang="en-US" sz="2200" dirty="0"/>
                  <a:t> be indicated by </a:t>
                </a:r>
                <a14:m>
                  <m:oMath xmlns:m="http://schemas.openxmlformats.org/officeDocument/2006/math">
                    <m:sSub>
                      <m:sSubPr>
                        <m:ctrlPr>
                          <a:rPr lang="en-US" sz="2200" b="0" i="1" smtClean="0">
                            <a:latin typeface="Cambria Math" panose="02040503050406030204" pitchFamily="18" charset="0"/>
                          </a:rPr>
                        </m:ctrlPr>
                      </m:sSubPr>
                      <m:e>
                        <m:r>
                          <a:rPr lang="en-US" sz="2200" b="0" i="1" smtClean="0">
                            <a:latin typeface="Cambria Math" panose="02040503050406030204" pitchFamily="18" charset="0"/>
                          </a:rPr>
                          <m:t>𝛽</m:t>
                        </m:r>
                      </m:e>
                      <m:sub>
                        <m:r>
                          <a:rPr lang="en-US" sz="2200" b="0" i="1" smtClean="0">
                            <a:latin typeface="Cambria Math" panose="02040503050406030204" pitchFamily="18" charset="0"/>
                          </a:rPr>
                          <m:t>𝑟</m:t>
                        </m:r>
                        <m:r>
                          <a:rPr lang="en-US" sz="2200" b="0" i="1" smtClean="0">
                            <a:latin typeface="Cambria Math" panose="02040503050406030204" pitchFamily="18" charset="0"/>
                          </a:rPr>
                          <m:t>,</m:t>
                        </m:r>
                        <m:r>
                          <a:rPr lang="en-US" sz="2200" b="0" i="1" smtClean="0">
                            <a:latin typeface="Cambria Math" panose="02040503050406030204" pitchFamily="18" charset="0"/>
                          </a:rPr>
                          <m:t>𝑠</m:t>
                        </m:r>
                      </m:sub>
                    </m:sSub>
                  </m:oMath>
                </a14:m>
                <a:endParaRPr lang="en-US" sz="2200" b="0" dirty="0"/>
              </a:p>
              <a:p>
                <a:r>
                  <a:rPr lang="en-US" sz="2200" dirty="0"/>
                  <a:t>Then the complete phase rotation for spatial stream </a:t>
                </a:r>
                <a14:m>
                  <m:oMath xmlns:m="http://schemas.openxmlformats.org/officeDocument/2006/math">
                    <m:r>
                      <a:rPr lang="en-US" sz="2200" i="1" dirty="0">
                        <a:latin typeface="Cambria Math" panose="02040503050406030204" pitchFamily="18" charset="0"/>
                      </a:rPr>
                      <m:t>𝑠</m:t>
                    </m:r>
                  </m:oMath>
                </a14:m>
                <a:r>
                  <a:rPr lang="en-US" sz="2200" dirty="0"/>
                  <a:t> and Repetition </a:t>
                </a:r>
                <a14:m>
                  <m:oMath xmlns:m="http://schemas.openxmlformats.org/officeDocument/2006/math">
                    <m:r>
                      <a:rPr lang="en-US" sz="2200" i="1" dirty="0">
                        <a:latin typeface="Cambria Math" panose="02040503050406030204" pitchFamily="18" charset="0"/>
                      </a:rPr>
                      <m:t>𝑟</m:t>
                    </m:r>
                  </m:oMath>
                </a14:m>
                <a:r>
                  <a:rPr lang="en-US" sz="2200" dirty="0"/>
                  <a:t> is given by,</a:t>
                </a:r>
              </a:p>
            </p:txBody>
          </p:sp>
        </mc:Choice>
        <mc:Fallback xmlns="">
          <p:sp>
            <p:nvSpPr>
              <p:cNvPr id="3" name="Content Placeholder 2">
                <a:extLst>
                  <a:ext uri="{FF2B5EF4-FFF2-40B4-BE49-F238E27FC236}">
                    <a16:creationId xmlns:a16="http://schemas.microsoft.com/office/drawing/2014/main" id="{1C1CAEDA-475D-4B98-A3D4-8D1A9EBC50DE}"/>
                  </a:ext>
                </a:extLst>
              </p:cNvPr>
              <p:cNvSpPr>
                <a:spLocks noGrp="1" noRot="1" noChangeAspect="1" noMove="1" noResize="1" noEditPoints="1" noAdjustHandles="1" noChangeArrowheads="1" noChangeShapeType="1" noTextEdit="1"/>
              </p:cNvSpPr>
              <p:nvPr>
                <p:ph idx="1"/>
              </p:nvPr>
            </p:nvSpPr>
            <p:spPr>
              <a:xfrm>
                <a:off x="609601" y="2113283"/>
                <a:ext cx="8610600" cy="2611118"/>
              </a:xfrm>
              <a:blipFill>
                <a:blip r:embed="rId2"/>
                <a:stretch>
                  <a:fillRect l="-778" t="-1636" r="-141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535A142-7E5F-4830-AFCE-E894B6C569E4}"/>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38545DE-71EB-4690-8C64-30F8FF0F2A4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E59147C-8302-4F73-8917-97334DD0F9B0}"/>
              </a:ext>
            </a:extLst>
          </p:cNvPr>
          <p:cNvSpPr>
            <a:spLocks noGrp="1"/>
          </p:cNvSpPr>
          <p:nvPr>
            <p:ph type="dt" idx="15"/>
          </p:nvPr>
        </p:nvSpPr>
        <p:spPr/>
        <p:txBody>
          <a:bodyPr/>
          <a:lstStyle/>
          <a:p>
            <a:r>
              <a:rPr lang="en-US" dirty="0"/>
              <a:t>December 2020</a:t>
            </a:r>
            <a:endParaRPr lang="en-GB"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616198B-8377-4A18-874B-62FA85FCD322}"/>
                  </a:ext>
                </a:extLst>
              </p:cNvPr>
              <p:cNvSpPr txBox="1"/>
              <p:nvPr/>
            </p:nvSpPr>
            <p:spPr>
              <a:xfrm>
                <a:off x="3352800" y="4455884"/>
                <a:ext cx="2762038" cy="51405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200" b="0" i="1" smtClean="0">
                              <a:solidFill>
                                <a:schemeClr val="tx1"/>
                              </a:solidFill>
                              <a:latin typeface="Cambria Math" panose="02040503050406030204" pitchFamily="18" charset="0"/>
                            </a:rPr>
                          </m:ctrlPr>
                        </m:sSubPr>
                        <m:e>
                          <m:r>
                            <a:rPr lang="en-US" sz="3200" b="0" i="1" smtClean="0">
                              <a:solidFill>
                                <a:schemeClr val="tx1"/>
                              </a:solidFill>
                              <a:latin typeface="Cambria Math" panose="02040503050406030204" pitchFamily="18" charset="0"/>
                            </a:rPr>
                            <m:t>𝜃</m:t>
                          </m:r>
                        </m:e>
                        <m:sub>
                          <m:r>
                            <a:rPr lang="en-US" sz="3200" b="0" i="1" smtClean="0">
                              <a:solidFill>
                                <a:schemeClr val="tx1"/>
                              </a:solidFill>
                              <a:latin typeface="Cambria Math" panose="02040503050406030204" pitchFamily="18" charset="0"/>
                            </a:rPr>
                            <m:t>𝑟</m:t>
                          </m:r>
                          <m:r>
                            <a:rPr lang="en-US" sz="3200" b="0" i="1" smtClean="0">
                              <a:solidFill>
                                <a:schemeClr val="tx1"/>
                              </a:solidFill>
                              <a:latin typeface="Cambria Math" panose="02040503050406030204" pitchFamily="18" charset="0"/>
                            </a:rPr>
                            <m:t>,</m:t>
                          </m:r>
                          <m:r>
                            <a:rPr lang="en-US" sz="3200" b="0" i="1" smtClean="0">
                              <a:solidFill>
                                <a:schemeClr val="tx1"/>
                              </a:solidFill>
                              <a:latin typeface="Cambria Math" panose="02040503050406030204" pitchFamily="18" charset="0"/>
                            </a:rPr>
                            <m:t>𝑠</m:t>
                          </m:r>
                        </m:sub>
                      </m:sSub>
                      <m:r>
                        <a:rPr lang="en-US" sz="3200" b="0" i="1" smtClean="0">
                          <a:solidFill>
                            <a:schemeClr val="tx1"/>
                          </a:solidFill>
                          <a:latin typeface="Cambria Math" panose="02040503050406030204" pitchFamily="18" charset="0"/>
                        </a:rPr>
                        <m:t>=</m:t>
                      </m:r>
                      <m:sSub>
                        <m:sSubPr>
                          <m:ctrlPr>
                            <a:rPr lang="en-US" sz="3200" b="0" i="1" smtClean="0">
                              <a:solidFill>
                                <a:schemeClr val="tx1"/>
                              </a:solidFill>
                              <a:latin typeface="Cambria Math" panose="02040503050406030204" pitchFamily="18" charset="0"/>
                            </a:rPr>
                          </m:ctrlPr>
                        </m:sSubPr>
                        <m:e>
                          <m:r>
                            <a:rPr lang="en-US" sz="3200" b="0" i="1" smtClean="0">
                              <a:solidFill>
                                <a:schemeClr val="tx1"/>
                              </a:solidFill>
                              <a:latin typeface="Cambria Math" panose="02040503050406030204" pitchFamily="18" charset="0"/>
                            </a:rPr>
                            <m:t>𝛼</m:t>
                          </m:r>
                        </m:e>
                        <m:sub>
                          <m:r>
                            <a:rPr lang="en-US" sz="3200" b="0" i="1" smtClean="0">
                              <a:solidFill>
                                <a:schemeClr val="tx1"/>
                              </a:solidFill>
                              <a:latin typeface="Cambria Math" panose="02040503050406030204" pitchFamily="18" charset="0"/>
                            </a:rPr>
                            <m:t>𝑠</m:t>
                          </m:r>
                        </m:sub>
                      </m:sSub>
                      <m:r>
                        <a:rPr lang="en-US" sz="3200" b="0" i="1" smtClean="0">
                          <a:solidFill>
                            <a:schemeClr val="tx1"/>
                          </a:solidFill>
                          <a:latin typeface="Cambria Math" panose="02040503050406030204" pitchFamily="18" charset="0"/>
                        </a:rPr>
                        <m:t>+</m:t>
                      </m:r>
                      <m:sSub>
                        <m:sSubPr>
                          <m:ctrlPr>
                            <a:rPr lang="en-US" sz="3200" b="0" i="1" smtClean="0">
                              <a:solidFill>
                                <a:schemeClr val="tx1"/>
                              </a:solidFill>
                              <a:latin typeface="Cambria Math" panose="02040503050406030204" pitchFamily="18" charset="0"/>
                            </a:rPr>
                          </m:ctrlPr>
                        </m:sSubPr>
                        <m:e>
                          <m:r>
                            <a:rPr lang="en-US" sz="3200" b="0" i="1" smtClean="0">
                              <a:solidFill>
                                <a:schemeClr val="tx1"/>
                              </a:solidFill>
                              <a:latin typeface="Cambria Math" panose="02040503050406030204" pitchFamily="18" charset="0"/>
                            </a:rPr>
                            <m:t>𝛽</m:t>
                          </m:r>
                        </m:e>
                        <m:sub>
                          <m:r>
                            <a:rPr lang="en-US" sz="3200" b="0" i="1" smtClean="0">
                              <a:solidFill>
                                <a:schemeClr val="tx1"/>
                              </a:solidFill>
                              <a:latin typeface="Cambria Math" panose="02040503050406030204" pitchFamily="18" charset="0"/>
                            </a:rPr>
                            <m:t>𝑟</m:t>
                          </m:r>
                          <m:r>
                            <a:rPr lang="en-US" sz="3200" b="0" i="1" smtClean="0">
                              <a:solidFill>
                                <a:schemeClr val="tx1"/>
                              </a:solidFill>
                              <a:latin typeface="Cambria Math" panose="02040503050406030204" pitchFamily="18" charset="0"/>
                            </a:rPr>
                            <m:t>,</m:t>
                          </m:r>
                          <m:r>
                            <a:rPr lang="en-US" sz="3200" b="0" i="1" smtClean="0">
                              <a:solidFill>
                                <a:schemeClr val="tx1"/>
                              </a:solidFill>
                              <a:latin typeface="Cambria Math" panose="02040503050406030204" pitchFamily="18" charset="0"/>
                            </a:rPr>
                            <m:t>𝑠</m:t>
                          </m:r>
                        </m:sub>
                      </m:sSub>
                    </m:oMath>
                  </m:oMathPara>
                </a14:m>
                <a:endParaRPr lang="en-US" sz="3200" dirty="0">
                  <a:solidFill>
                    <a:schemeClr val="tx1"/>
                  </a:solidFill>
                </a:endParaRPr>
              </a:p>
            </p:txBody>
          </p:sp>
        </mc:Choice>
        <mc:Fallback xmlns="">
          <p:sp>
            <p:nvSpPr>
              <p:cNvPr id="7" name="TextBox 6">
                <a:extLst>
                  <a:ext uri="{FF2B5EF4-FFF2-40B4-BE49-F238E27FC236}">
                    <a16:creationId xmlns:a16="http://schemas.microsoft.com/office/drawing/2014/main" id="{2616198B-8377-4A18-874B-62FA85FCD322}"/>
                  </a:ext>
                </a:extLst>
              </p:cNvPr>
              <p:cNvSpPr txBox="1">
                <a:spLocks noRot="1" noChangeAspect="1" noMove="1" noResize="1" noEditPoints="1" noAdjustHandles="1" noChangeArrowheads="1" noChangeShapeType="1" noTextEdit="1"/>
              </p:cNvSpPr>
              <p:nvPr/>
            </p:nvSpPr>
            <p:spPr>
              <a:xfrm>
                <a:off x="3352800" y="4455884"/>
                <a:ext cx="2762038" cy="514051"/>
              </a:xfrm>
              <a:prstGeom prst="rect">
                <a:avLst/>
              </a:prstGeom>
              <a:blipFill>
                <a:blip r:embed="rId3"/>
                <a:stretch>
                  <a:fillRect b="-1190"/>
                </a:stretch>
              </a:blipFill>
            </p:spPr>
            <p:txBody>
              <a:bodyPr/>
              <a:lstStyle/>
              <a:p>
                <a:r>
                  <a:rPr lang="en-US">
                    <a:noFill/>
                  </a:rPr>
                  <a:t> </a:t>
                </a:r>
              </a:p>
            </p:txBody>
          </p:sp>
        </mc:Fallback>
      </mc:AlternateContent>
    </p:spTree>
    <p:extLst>
      <p:ext uri="{BB962C8B-B14F-4D97-AF65-F5344CB8AC3E}">
        <p14:creationId xmlns:p14="http://schemas.microsoft.com/office/powerpoint/2010/main" val="262680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8BD71DFB-9098-485A-B6D8-3DBC8A6E6965}"/>
                  </a:ext>
                </a:extLst>
              </p:cNvPr>
              <p:cNvSpPr>
                <a:spLocks noGrp="1"/>
              </p:cNvSpPr>
              <p:nvPr>
                <p:ph type="title"/>
              </p:nvPr>
            </p:nvSpPr>
            <p:spPr>
              <a:xfrm>
                <a:off x="731519" y="695114"/>
                <a:ext cx="8288868" cy="828886"/>
              </a:xfrm>
            </p:spPr>
            <p:txBody>
              <a:bodyPr/>
              <a:lstStyle/>
              <a:p>
                <a:r>
                  <a:rPr lang="en-US" sz="3200" dirty="0"/>
                  <a:t>Pseudo Random Phase Rotation Values </a:t>
                </a:r>
                <a:r>
                  <a:rPr lang="en-US" sz="3200" b="0" dirty="0"/>
                  <a:t>(</a:t>
                </a:r>
                <a14:m>
                  <m:oMath xmlns:m="http://schemas.openxmlformats.org/officeDocument/2006/math">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𝛼</m:t>
                        </m:r>
                      </m:e>
                      <m:sub>
                        <m:r>
                          <a:rPr lang="en-US" sz="3200" b="0" i="1" smtClean="0">
                            <a:latin typeface="Cambria Math" panose="02040503050406030204" pitchFamily="18" charset="0"/>
                          </a:rPr>
                          <m:t>𝑠</m:t>
                        </m:r>
                      </m:sub>
                    </m:sSub>
                  </m:oMath>
                </a14:m>
                <a:r>
                  <a:rPr lang="en-US" sz="3200" b="0" dirty="0"/>
                  <a:t>)</a:t>
                </a:r>
              </a:p>
            </p:txBody>
          </p:sp>
        </mc:Choice>
        <mc:Fallback xmlns="">
          <p:sp>
            <p:nvSpPr>
              <p:cNvPr id="2" name="Title 1">
                <a:extLst>
                  <a:ext uri="{FF2B5EF4-FFF2-40B4-BE49-F238E27FC236}">
                    <a16:creationId xmlns:a16="http://schemas.microsoft.com/office/drawing/2014/main" id="{8BD71DFB-9098-485A-B6D8-3DBC8A6E6965}"/>
                  </a:ext>
                </a:extLst>
              </p:cNvPr>
              <p:cNvSpPr>
                <a:spLocks noGrp="1" noRot="1" noChangeAspect="1" noMove="1" noResize="1" noEditPoints="1" noAdjustHandles="1" noChangeArrowheads="1" noChangeShapeType="1" noTextEdit="1"/>
              </p:cNvSpPr>
              <p:nvPr>
                <p:ph type="title"/>
              </p:nvPr>
            </p:nvSpPr>
            <p:spPr>
              <a:xfrm>
                <a:off x="731519" y="695114"/>
                <a:ext cx="8288868" cy="828886"/>
              </a:xfrm>
              <a:blipFill>
                <a:blip r:embed="rId2"/>
                <a:stretch>
                  <a:fillRect b="-1029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A16D90B-DBCA-4BBD-9613-613C5EE87861}"/>
                  </a:ext>
                </a:extLst>
              </p:cNvPr>
              <p:cNvSpPr>
                <a:spLocks noGrp="1"/>
              </p:cNvSpPr>
              <p:nvPr>
                <p:ph idx="1"/>
              </p:nvPr>
            </p:nvSpPr>
            <p:spPr>
              <a:xfrm>
                <a:off x="657012" y="1905000"/>
                <a:ext cx="8563188" cy="4876800"/>
              </a:xfrm>
            </p:spPr>
            <p:txBody>
              <a:bodyPr/>
              <a:lstStyle/>
              <a:p>
                <a:r>
                  <a:rPr lang="en-US" dirty="0"/>
                  <a:t>No need to apply a pseudo random phase rotation to Stream 1</a:t>
                </a:r>
              </a:p>
              <a:p>
                <a:pPr lvl="1"/>
                <a:r>
                  <a:rPr lang="en-US" dirty="0"/>
                  <a:t>Relative phase rotation is what matters</a:t>
                </a:r>
              </a:p>
              <a:p>
                <a:pPr lvl="1"/>
                <a:endParaRPr lang="en-US" dirty="0"/>
              </a:p>
              <a:p>
                <a:pPr marL="0" indent="0">
                  <a:buNone/>
                </a:pPr>
                <a:r>
                  <a:rPr lang="en-US" u="sng" dirty="0"/>
                  <a:t>Design</a:t>
                </a:r>
              </a:p>
              <a:p>
                <a:r>
                  <a:rPr lang="en-US" dirty="0"/>
                  <a:t>For the pseudo random phase rotations, we provide eight possible pseudo random phase values, with a 45-degree resolution</a:t>
                </a:r>
              </a:p>
              <a:p>
                <a:pPr lvl="1"/>
                <a14:m>
                  <m:oMath xmlns:m="http://schemas.openxmlformats.org/officeDocument/2006/math">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0, 45, 90, …315</m:t>
                        </m:r>
                      </m:e>
                    </m:d>
                  </m:oMath>
                </a14:m>
                <a:r>
                  <a:rPr lang="en-US" dirty="0"/>
                  <a:t> degrees </a:t>
                </a:r>
              </a:p>
              <a:p>
                <a:r>
                  <a:rPr lang="en-US" dirty="0"/>
                  <a:t>Details of constructing these values from the AES-128 CTR Mode are provided later in this presentation</a:t>
                </a:r>
              </a:p>
            </p:txBody>
          </p:sp>
        </mc:Choice>
        <mc:Fallback xmlns="">
          <p:sp>
            <p:nvSpPr>
              <p:cNvPr id="3" name="Content Placeholder 2">
                <a:extLst>
                  <a:ext uri="{FF2B5EF4-FFF2-40B4-BE49-F238E27FC236}">
                    <a16:creationId xmlns:a16="http://schemas.microsoft.com/office/drawing/2014/main" id="{7A16D90B-DBCA-4BBD-9613-613C5EE87861}"/>
                  </a:ext>
                </a:extLst>
              </p:cNvPr>
              <p:cNvSpPr>
                <a:spLocks noGrp="1" noRot="1" noChangeAspect="1" noMove="1" noResize="1" noEditPoints="1" noAdjustHandles="1" noChangeArrowheads="1" noChangeShapeType="1" noTextEdit="1"/>
              </p:cNvSpPr>
              <p:nvPr>
                <p:ph idx="1"/>
              </p:nvPr>
            </p:nvSpPr>
            <p:spPr>
              <a:xfrm>
                <a:off x="657012" y="1905000"/>
                <a:ext cx="8563188" cy="4876800"/>
              </a:xfrm>
              <a:blipFill>
                <a:blip r:embed="rId3"/>
                <a:stretch>
                  <a:fillRect l="-1139" t="-100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7D0BF07-AED4-4C15-A5E2-47720D136491}"/>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0A7DD4E-D9D8-437C-8E81-CEC7C819C2F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702A22A-3357-4A7D-9D0A-B3A963725B09}"/>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02180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B6D4FF3A-4893-444A-AA37-66A7C5D005BF}"/>
                  </a:ext>
                </a:extLst>
              </p:cNvPr>
              <p:cNvSpPr>
                <a:spLocks noGrp="1"/>
              </p:cNvSpPr>
              <p:nvPr>
                <p:ph type="title"/>
              </p:nvPr>
            </p:nvSpPr>
            <p:spPr>
              <a:xfrm>
                <a:off x="731520" y="731523"/>
                <a:ext cx="8288868" cy="792478"/>
              </a:xfrm>
            </p:spPr>
            <p:txBody>
              <a:bodyPr/>
              <a:lstStyle/>
              <a:p>
                <a:r>
                  <a:rPr lang="en-US" dirty="0"/>
                  <a:t>Deterministic Phase Rotation </a:t>
                </a:r>
                <a:r>
                  <a:rPr lang="en-US" b="0" dirty="0"/>
                  <a:t>(</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𝑟</m:t>
                        </m:r>
                        <m:r>
                          <a:rPr lang="en-US" b="0" i="1" smtClean="0">
                            <a:latin typeface="Cambria Math" panose="02040503050406030204" pitchFamily="18" charset="0"/>
                          </a:rPr>
                          <m:t>,</m:t>
                        </m:r>
                        <m:r>
                          <a:rPr lang="en-US" b="0" i="1" smtClean="0">
                            <a:latin typeface="Cambria Math" panose="02040503050406030204" pitchFamily="18" charset="0"/>
                          </a:rPr>
                          <m:t>𝑠</m:t>
                        </m:r>
                      </m:sub>
                    </m:sSub>
                  </m:oMath>
                </a14:m>
                <a:r>
                  <a:rPr lang="en-US" b="0" dirty="0"/>
                  <a:t>)</a:t>
                </a:r>
              </a:p>
            </p:txBody>
          </p:sp>
        </mc:Choice>
        <mc:Fallback xmlns="">
          <p:sp>
            <p:nvSpPr>
              <p:cNvPr id="2" name="Title 1">
                <a:extLst>
                  <a:ext uri="{FF2B5EF4-FFF2-40B4-BE49-F238E27FC236}">
                    <a16:creationId xmlns:a16="http://schemas.microsoft.com/office/drawing/2014/main" id="{B6D4FF3A-4893-444A-AA37-66A7C5D005BF}"/>
                  </a:ext>
                </a:extLst>
              </p:cNvPr>
              <p:cNvSpPr>
                <a:spLocks noGrp="1" noRot="1" noChangeAspect="1" noMove="1" noResize="1" noEditPoints="1" noAdjustHandles="1" noChangeArrowheads="1" noChangeShapeType="1" noTextEdit="1"/>
              </p:cNvSpPr>
              <p:nvPr>
                <p:ph type="title"/>
              </p:nvPr>
            </p:nvSpPr>
            <p:spPr>
              <a:xfrm>
                <a:off x="731520" y="731523"/>
                <a:ext cx="8288868" cy="792478"/>
              </a:xfrm>
              <a:blipFill>
                <a:blip r:embed="rId2"/>
                <a:stretch>
                  <a:fillRect t="-3077" b="-19231"/>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E0B74FB3-4BAB-4ACC-A3ED-9F359C4FF377}"/>
              </a:ext>
            </a:extLst>
          </p:cNvPr>
          <p:cNvSpPr>
            <a:spLocks noGrp="1"/>
          </p:cNvSpPr>
          <p:nvPr>
            <p:ph idx="1"/>
          </p:nvPr>
        </p:nvSpPr>
        <p:spPr>
          <a:xfrm>
            <a:off x="731520" y="1752600"/>
            <a:ext cx="8288868" cy="4876800"/>
          </a:xfrm>
        </p:spPr>
        <p:txBody>
          <a:bodyPr/>
          <a:lstStyle/>
          <a:p>
            <a:r>
              <a:rPr lang="en-US" dirty="0"/>
              <a:t>The phase rotation should depend on two parameters</a:t>
            </a:r>
          </a:p>
          <a:p>
            <a:pPr lvl="1"/>
            <a:r>
              <a:rPr lang="en-US" b="1" dirty="0"/>
              <a:t>The Spatial Stream Number</a:t>
            </a:r>
          </a:p>
          <a:p>
            <a:pPr lvl="1"/>
            <a:r>
              <a:rPr lang="en-US" b="1" dirty="0"/>
              <a:t>The Repetition Number</a:t>
            </a:r>
          </a:p>
          <a:p>
            <a:r>
              <a:rPr lang="en-US" dirty="0"/>
              <a:t>The rotation for the first Repetition should be zero degrees</a:t>
            </a:r>
          </a:p>
          <a:p>
            <a:pPr lvl="1"/>
            <a:r>
              <a:rPr lang="en-US" dirty="0"/>
              <a:t>No additional phase rotation beyond the pseudo random phase rotation</a:t>
            </a:r>
          </a:p>
          <a:p>
            <a:r>
              <a:rPr lang="en-US" dirty="0"/>
              <a:t>The phase rotation for subsequent Repetitions should generally be different than the previous Repetitions</a:t>
            </a:r>
          </a:p>
          <a:p>
            <a:pPr lvl="1"/>
            <a:r>
              <a:rPr lang="en-US" dirty="0"/>
              <a:t>This provides different beamforming patterns on different Repetitions</a:t>
            </a:r>
          </a:p>
          <a:p>
            <a:pPr lvl="1"/>
            <a:r>
              <a:rPr lang="en-US" dirty="0"/>
              <a:t>We provide eight different phase rotation values with resolution of 45 degrees</a:t>
            </a:r>
          </a:p>
          <a:p>
            <a:endParaRPr lang="en-US" dirty="0"/>
          </a:p>
        </p:txBody>
      </p:sp>
      <p:sp>
        <p:nvSpPr>
          <p:cNvPr id="4" name="Slide Number Placeholder 3">
            <a:extLst>
              <a:ext uri="{FF2B5EF4-FFF2-40B4-BE49-F238E27FC236}">
                <a16:creationId xmlns:a16="http://schemas.microsoft.com/office/drawing/2014/main" id="{8A981170-77EF-44F0-9FA7-749920CBCEA3}"/>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1EE3B13-67C9-451F-ADF2-0D9792813884}"/>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71F4287-9D36-4120-8119-A3308B242D89}"/>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46994463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7234</TotalTime>
  <Words>2079</Words>
  <Application>Microsoft Office PowerPoint</Application>
  <PresentationFormat>Custom</PresentationFormat>
  <Paragraphs>406</Paragraphs>
  <Slides>27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Cambria Math</vt:lpstr>
      <vt:lpstr>Courier New</vt:lpstr>
      <vt:lpstr>Times New Roman</vt:lpstr>
      <vt:lpstr>Office Theme</vt:lpstr>
      <vt:lpstr>Secure LTFs – Additional Design Details</vt:lpstr>
      <vt:lpstr>Update</vt:lpstr>
      <vt:lpstr>Introduction</vt:lpstr>
      <vt:lpstr>Phase Rotation for Multi-Stream Secure LTFs</vt:lpstr>
      <vt:lpstr>Background</vt:lpstr>
      <vt:lpstr>Design</vt:lpstr>
      <vt:lpstr>Combining Pseudo Random and Deterministic Phase Values</vt:lpstr>
      <vt:lpstr>Pseudo Random Phase Rotation Values (α_s)</vt:lpstr>
      <vt:lpstr>Deterministic Phase Rotation (β_(r,s))</vt:lpstr>
      <vt:lpstr>Deterministic Phase Rotation</vt:lpstr>
      <vt:lpstr>AES-128 CTR Mode Output Processing</vt:lpstr>
      <vt:lpstr>Background</vt:lpstr>
      <vt:lpstr>Convert AES-128 CNT Mode into a Sequence of Bytes</vt:lpstr>
      <vt:lpstr>Notation</vt:lpstr>
      <vt:lpstr>Pseudo Random Phase Rotation Values</vt:lpstr>
      <vt:lpstr>Pseudo Random Phase Rotation Values</vt:lpstr>
      <vt:lpstr>Pseudo Random 64QAM Symbols First Secure LTF Symbols</vt:lpstr>
      <vt:lpstr>Second 20 MHz Secure LTF Symbols</vt:lpstr>
      <vt:lpstr>Mapping bits of Pseudo Random Byte to 64QAM Symbols</vt:lpstr>
      <vt:lpstr>Mapping bits of Pseudo Random Byte to 64QAM Symbols</vt:lpstr>
      <vt:lpstr>160-MHz Secure LTFs</vt:lpstr>
      <vt:lpstr>Background</vt:lpstr>
      <vt:lpstr>Proposed Design</vt:lpstr>
      <vt:lpstr>Byte Mapping for 160 MHz PPDU</vt:lpstr>
      <vt:lpstr>Conclusions</vt:lpstr>
      <vt:lpstr>Straw Poll</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528</cp:revision>
  <cp:lastPrinted>2017-11-22T00:49:17Z</cp:lastPrinted>
  <dcterms:created xsi:type="dcterms:W3CDTF">2014-10-30T17:06:39Z</dcterms:created>
  <dcterms:modified xsi:type="dcterms:W3CDTF">2020-12-15T18:59:02Z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ies>
</file>