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95" d="100"/>
          <a:sy n="95" d="100"/>
        </p:scale>
        <p:origin x="88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802.11-20/1818r0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November </a:t>
            </a:r>
            <a:r>
              <a:rPr lang="en-US" sz="1600" b="1" baseline="0" dirty="0" smtClean="0"/>
              <a:t>2020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/>
              <a:t>November </a:t>
            </a:r>
            <a:r>
              <a:rPr lang="en-US" altLang="en-US" sz="2800" dirty="0" smtClean="0"/>
              <a:t>2020 </a:t>
            </a:r>
            <a:r>
              <a:rPr lang="en-US" altLang="en-US" sz="2800" dirty="0"/>
              <a:t>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November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2020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Sensing)– November 2020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September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(Nov 3, 6, 9,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9am - 11:00am ET)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timeline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discussion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and motion (Next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slides for details)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leadership structure discussion,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election for Vice chair (subject to WG confirmation), Secretary and Technical editor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IEEE 802.11bf Selection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submissions</a:t>
            </a: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smtClean="0">
                <a:solidFill>
                  <a:srgbClr val="000000"/>
                </a:solidFill>
                <a:latin typeface="Times New Roman"/>
                <a:ea typeface="MS Gothic"/>
              </a:rPr>
              <a:t>Motion for IEEE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802.11bf Selection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Functional requirement document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submissions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Timeline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</a:t>
            </a:r>
            <a:r>
              <a:rPr lang="en-US" altLang="zh-CN" sz="2400" i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September 29 (Tuesday), 10am - 11:30am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October 13 (Tuesday), 10am - 11:30am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October 27 (Tuesday), 10am - 11:30am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6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3 (Tuesday), 9am - 11:00am ET   ---- November plenary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6 (Friday),    9am - 11:00am ET   ---- November plenary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9 (Monday), 9am - 11:00am ET   ---- November </a:t>
            </a:r>
            <a:r>
              <a:rPr lang="en-US" altLang="zh-CN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plenary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6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24 (Tuesday), 9am - 10:30am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December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8   (Tuesday), </a:t>
            </a:r>
            <a:r>
              <a:rPr lang="en-US" altLang="zh-CN" sz="1600" b="1" dirty="0">
                <a:solidFill>
                  <a:srgbClr val="00B05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9am - 10:30am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December 15   (Tuesday), </a:t>
            </a:r>
            <a:r>
              <a:rPr lang="en-US" altLang="zh-CN" sz="1600" b="1" dirty="0">
                <a:solidFill>
                  <a:srgbClr val="00B05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9am - 10:30am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January 5  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(Tuesday), </a:t>
            </a:r>
            <a:r>
              <a:rPr lang="en-US" altLang="zh-CN" sz="1600" b="1" dirty="0">
                <a:solidFill>
                  <a:srgbClr val="00B05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9am - 10:30am 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77856</TotalTime>
  <Words>335</Words>
  <Application>Microsoft Office PowerPoint</Application>
  <PresentationFormat>全屏显示(4:3)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November 2020 Closing Report</vt:lpstr>
      <vt:lpstr>Abstract</vt:lpstr>
      <vt:lpstr>TGbf (WLAN Sensing)– November 2020</vt:lpstr>
      <vt:lpstr>IEEE 802.11bf Timeline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31</cp:revision>
  <cp:lastPrinted>1998-02-10T13:28:06Z</cp:lastPrinted>
  <dcterms:created xsi:type="dcterms:W3CDTF">2009-12-02T19:05:24Z</dcterms:created>
  <dcterms:modified xsi:type="dcterms:W3CDTF">2020-11-09T16:09:36Z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(3)WI1z1JS5FDgRv+W+NInw2nhkXxqril7/CqrF2ODfs9wiXLl8aL7I6AR0r6Od9WH1PdWuFvXD
3Q+Udz4nJCEsJjkOjY4PzbqXOP4RHmSJYqdfTqrfrNcAPKdayxu6XCozIaxOFwsrHWGWWWyO
Spy6Z9FH8/PAUFmLhzL7LudjcRpYzTKzD+WOHXbUYCjC+xASVgMvTq4zzwRBKk6nyfCmY9tM
O+waD7IyzENLqRb3Ui</vt:lpwstr>
  </property>
  <property fmtid="{D5CDD505-2E9C-101B-9397-08002B2CF9AE}" pid="10" name="_2015_ms_pID_7253431">
    <vt:lpwstr>AqLX9Zu91R54XSMyouIpEWpb5qlks/VFqEehmOm3lOq0GToXQjSyp/
iAwa7by7dmfvKkcSCvhYDpY4hWEamMqyzhiBgRWpu16BawGUsF6Uv9OYNqS5eIT6iap6PSZY
ixDIGqH0OEDTbL7pjLsPDXwjqaGpnvsAlhjuhfkadqFr1vrLmtAGRNKemAJcxmISMdh66sgH
sEWLDDNA2EwDJNejRj6CtxREB8fbNU4067tT</vt:lpwstr>
  </property>
  <property fmtid="{D5CDD505-2E9C-101B-9397-08002B2CF9AE}" pid="11" name="_2015_ms_pID_7253432">
    <vt:lpwstr>3A==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1604929863</vt:lpwstr>
  </property>
</Properties>
</file>