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112" d="100"/>
          <a:sy n="112" d="100"/>
        </p:scale>
        <p:origin x="102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Nov.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Nov.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Nov.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interim electronic meeting, November 2020.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Comment resolved during this session: - admirable effort by members.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114 comments motioned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No consensus on LTF Security Comment Resolution (CR) topic.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Overall LB249 CR status 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~472 out of 482 technical and general comments with ~11 comments remaining.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Resolved all 540 editorial comments.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Group is still in CR of LB249.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January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minor draft(s) D2.6, which includes all adopted CR from the Sep.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Complete comment resolution for LB249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Nov. 2020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854C87-3E65-4835-A08B-FD21070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 till the January meeting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78EE54-FB4A-4522-B713-D001CF33A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76129"/>
            <a:ext cx="10361084" cy="48182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altLang="en-US" sz="1600" b="0" dirty="0"/>
              <a:t>Nov. 18th  	(Wed.),  	13:00 ET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altLang="en-US" sz="1600" b="0" dirty="0"/>
              <a:t>Dec. 2nd  	(Wed.),  	13:00 ET – 15:00 ET</a:t>
            </a:r>
            <a:r>
              <a:rPr lang="en-US" altLang="en-US" sz="1600" b="0" baseline="30000" dirty="0"/>
              <a:t> +</a:t>
            </a:r>
            <a:endParaRPr lang="da-DK" altLang="en-US" sz="1600" b="0" dirty="0"/>
          </a:p>
          <a:p>
            <a:pPr marL="0" indent="0"/>
            <a:r>
              <a:rPr lang="en-US" altLang="en-US" sz="1600" b="0" baseline="30000" dirty="0"/>
              <a:t>+ </a:t>
            </a:r>
            <a:r>
              <a:rPr lang="en-US" altLang="en-US" sz="1600" b="0" dirty="0"/>
              <a:t>- newly announced, telecons will be 2hr long.</a:t>
            </a:r>
          </a:p>
          <a:p>
            <a:pPr marL="0" indent="0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15211</TotalTime>
  <Words>260</Words>
  <Application>Microsoft Office PowerPoint</Application>
  <PresentationFormat>Widescreen</PresentationFormat>
  <Paragraphs>43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TGaz Next Generation Positioning  Nov. Electronic Meeting Closing Report</vt:lpstr>
      <vt:lpstr>Abstract</vt:lpstr>
      <vt:lpstr>TG Status And Work Completed</vt:lpstr>
      <vt:lpstr>Goal Towards January Meeting and Beyond</vt:lpstr>
      <vt:lpstr>Teleconference Schedule till the January meeting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280</cp:revision>
  <cp:lastPrinted>1601-01-01T00:00:00Z</cp:lastPrinted>
  <dcterms:created xsi:type="dcterms:W3CDTF">2018-08-06T10:28:59Z</dcterms:created>
  <dcterms:modified xsi:type="dcterms:W3CDTF">2020-11-10T14:31:12Z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