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451" r:id="rId4"/>
    <p:sldId id="452" r:id="rId5"/>
    <p:sldId id="467" r:id="rId6"/>
    <p:sldId id="468" r:id="rId7"/>
    <p:sldId id="469" r:id="rId8"/>
    <p:sldId id="470" r:id="rId9"/>
    <p:sldId id="459" r:id="rId10"/>
    <p:sldId id="46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5" autoAdjust="0"/>
    <p:restoredTop sz="94771" autoAdjust="0"/>
  </p:normalViewPr>
  <p:slideViewPr>
    <p:cSldViewPr>
      <p:cViewPr varScale="1">
        <p:scale>
          <a:sx n="116" d="100"/>
          <a:sy n="116" d="100"/>
        </p:scale>
        <p:origin x="159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650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802.11-20/1771r7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1" name="Document" r:id="rId4" imgW="8312870" imgH="2573725" progId="Word.Document.8">
                  <p:embed/>
                </p:oleObj>
              </mc:Choice>
              <mc:Fallback>
                <p:oleObj name="Document" r:id="rId4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P802.11ax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961835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2020 -12-11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1525" y="1600200"/>
            <a:ext cx="7772400" cy="41148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8.0 to </a:t>
            </a:r>
            <a:r>
              <a:rPr lang="en-GB" sz="1800" dirty="0" err="1">
                <a:ea typeface="ＭＳ Ｐゴシック" pitchFamily="34" charset="-128"/>
              </a:rPr>
              <a:t>RevCom</a:t>
            </a:r>
            <a:r>
              <a:rPr lang="en-GB" sz="1800" dirty="0">
                <a:ea typeface="ＭＳ Ｐゴシック" pitchFamily="34" charset="-128"/>
              </a:rPr>
              <a:t>.</a:t>
            </a:r>
          </a:p>
          <a:p>
            <a:r>
              <a:rPr lang="en-GB" sz="18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1800" dirty="0">
                <a:ea typeface="ＭＳ Ｐゴシック" pitchFamily="34" charset="-128"/>
              </a:rPr>
              <a:t>R1 – Changes during the teleconference Nov. 3</a:t>
            </a:r>
          </a:p>
          <a:p>
            <a:r>
              <a:rPr lang="en-GB" sz="1800" dirty="0">
                <a:ea typeface="ＭＳ Ｐゴシック" pitchFamily="34" charset="-128"/>
              </a:rPr>
              <a:t>R2: Updated slide #3 with one more approve voter and added to the unsatisfied comment spreadsheet based on responses from commenters</a:t>
            </a:r>
          </a:p>
          <a:p>
            <a:r>
              <a:rPr lang="en-GB" sz="1800" dirty="0">
                <a:ea typeface="ＭＳ Ｐゴシック" pitchFamily="34" charset="-128"/>
              </a:rPr>
              <a:t>R3: added to the unsatisfied comment spreadsheet based on responses from commenters. Approved in the TG (25/0/1)</a:t>
            </a:r>
          </a:p>
          <a:p>
            <a:pPr algn="just"/>
            <a:r>
              <a:rPr lang="en-GB" altLang="ko-KR" sz="1800" dirty="0">
                <a:ea typeface="ＭＳ Ｐゴシック" pitchFamily="34" charset="-128"/>
              </a:rPr>
              <a:t>R4: updated unsatisfied comments based on commentor’s feedback. This document (Revision 4) was approved by the 802.11 working group on 2020-11-10.</a:t>
            </a:r>
          </a:p>
          <a:p>
            <a:pPr lvl="1"/>
            <a:r>
              <a:rPr lang="en-GB" altLang="ko-KR" sz="1800" b="1" dirty="0">
                <a:ea typeface="ＭＳ Ｐゴシック" pitchFamily="34" charset="-128"/>
              </a:rPr>
              <a:t>Passed in the Working Group: 112 yes, 0 no, 8 abstain</a:t>
            </a:r>
          </a:p>
          <a:p>
            <a:r>
              <a:rPr lang="en-GB" altLang="ko-KR" sz="1800" dirty="0">
                <a:ea typeface="ＭＳ Ｐゴシック" pitchFamily="34" charset="-128"/>
              </a:rPr>
              <a:t>R5: update the list of the No voters and the related spreadsheet</a:t>
            </a:r>
          </a:p>
          <a:p>
            <a:r>
              <a:rPr lang="en-GB" altLang="ko-KR" sz="1800" dirty="0">
                <a:ea typeface="ＭＳ Ｐゴシック" pitchFamily="34" charset="-128"/>
              </a:rPr>
              <a:t>R6: updated with the second recirculation results.</a:t>
            </a:r>
          </a:p>
          <a:p>
            <a:endParaRPr lang="en-GB" sz="20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147045"/>
              </p:ext>
            </p:extLst>
          </p:nvPr>
        </p:nvGraphicFramePr>
        <p:xfrm>
          <a:off x="1066800" y="1737361"/>
          <a:ext cx="7162800" cy="400811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27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0814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727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Yee, </a:t>
            </a:r>
            <a:r>
              <a:rPr lang="en-US" dirty="0" err="1"/>
              <a:t>Mccann</a:t>
            </a:r>
            <a:r>
              <a:rPr lang="en-US" dirty="0"/>
              <a:t>, Inoue, Adachi, </a:t>
            </a:r>
            <a:r>
              <a:rPr lang="en-US" dirty="0" err="1"/>
              <a:t>Bim</a:t>
            </a:r>
            <a:r>
              <a:rPr lang="en-US" dirty="0"/>
              <a:t>, </a:t>
            </a:r>
            <a:r>
              <a:rPr lang="en-US" dirty="0" err="1"/>
              <a:t>Lepp</a:t>
            </a:r>
            <a:r>
              <a:rPr lang="en-US" dirty="0"/>
              <a:t>, Seok, </a:t>
            </a:r>
            <a:r>
              <a:rPr lang="en-US" dirty="0" err="1"/>
              <a:t>Asterjadhi</a:t>
            </a:r>
            <a:r>
              <a:rPr lang="en-US" dirty="0"/>
              <a:t>, Wang, Rolfe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17601"/>
              </p:ext>
            </p:extLst>
          </p:nvPr>
        </p:nvGraphicFramePr>
        <p:xfrm>
          <a:off x="1293091" y="1676400"/>
          <a:ext cx="6403109" cy="35421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 (3T, 0E)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27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78540"/>
              </p:ext>
            </p:extLst>
          </p:nvPr>
        </p:nvGraphicFramePr>
        <p:xfrm>
          <a:off x="856358" y="1571944"/>
          <a:ext cx="7507483" cy="3520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Coexistence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Sirinivas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Kandala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Block Ack bitmap encoding</a:t>
                      </a:r>
                    </a:p>
                    <a:p>
                      <a:pPr algn="ctr"/>
                      <a:r>
                        <a:rPr lang="en-US" sz="1200" dirty="0"/>
                        <a:t>HE ER SU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Mark  Rison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TX Power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Setting Subfields in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TriggerFrame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CCAE84-617F-BD4C-8CDF-0C793BB8FCC8}"/>
              </a:ext>
            </a:extLst>
          </p:cNvPr>
          <p:cNvSpPr txBox="1"/>
          <p:nvPr/>
        </p:nvSpPr>
        <p:spPr>
          <a:xfrm>
            <a:off x="1371600" y="51054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97384"/>
              </p:ext>
            </p:extLst>
          </p:nvPr>
        </p:nvGraphicFramePr>
        <p:xfrm>
          <a:off x="856358" y="1887170"/>
          <a:ext cx="7507483" cy="17449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Joseph Levy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 MAC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9225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Graham Smith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Spatial Reuse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206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1CF9A-8C9B-394A-AA6B-2E222BFA2D21}"/>
              </a:ext>
            </a:extLst>
          </p:cNvPr>
          <p:cNvSpPr txBox="1"/>
          <p:nvPr/>
        </p:nvSpPr>
        <p:spPr>
          <a:xfrm>
            <a:off x="1371600" y="5029200"/>
            <a:ext cx="3503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150453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F3C7AC-246A-2F44-B279-3645113E3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14801"/>
              </p:ext>
            </p:extLst>
          </p:nvPr>
        </p:nvGraphicFramePr>
        <p:xfrm>
          <a:off x="5562600" y="22098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BF3C7AC-246A-2F44-B279-3645113E32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2098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not received from the commenters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A7FF890-54C4-2545-99A7-325D79733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3530"/>
              </p:ext>
            </p:extLst>
          </p:nvPr>
        </p:nvGraphicFramePr>
        <p:xfrm>
          <a:off x="5791200" y="226745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226745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98030DD-E17C-4E4F-BE75-5983C7379F44}"/>
              </a:ext>
            </a:extLst>
          </p:cNvPr>
          <p:cNvSpPr txBox="1"/>
          <p:nvPr/>
        </p:nvSpPr>
        <p:spPr>
          <a:xfrm>
            <a:off x="7162800" y="226745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SA1</a:t>
            </a:r>
          </a:p>
        </p:txBody>
      </p:sp>
    </p:spTree>
    <p:extLst>
      <p:ext uri="{BB962C8B-B14F-4D97-AF65-F5344CB8AC3E}">
        <p14:creationId xmlns:p14="http://schemas.microsoft.com/office/powerpoint/2010/main" val="292456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23595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98541</TotalTime>
  <Words>933</Words>
  <Application>Microsoft Macintosh PowerPoint</Application>
  <PresentationFormat>On-screen Show (4:3)</PresentationFormat>
  <Paragraphs>268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 by commenter</vt:lpstr>
      <vt:lpstr>Unsatisfied comments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Aboul-Magd</cp:lastModifiedBy>
  <cp:revision>2896</cp:revision>
  <cp:lastPrinted>1998-02-10T13:28:06Z</cp:lastPrinted>
  <dcterms:created xsi:type="dcterms:W3CDTF">2007-04-17T18:10:23Z</dcterms:created>
  <dcterms:modified xsi:type="dcterms:W3CDTF">2020-12-03T18:40:44Z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