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 varScale="1">
        <p:scale>
          <a:sx n="67" d="100"/>
          <a:sy n="67" d="100"/>
        </p:scale>
        <p:origin x="1236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802.11-20/1771r0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0" name="Document" r:id="rId5" imgW="8312870" imgH="2573725" progId="Word.Document.8">
                  <p:embed/>
                </p:oleObj>
              </mc:Choice>
              <mc:Fallback>
                <p:oleObj name="Document" r:id="rId5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x.0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dirty="0" smtClean="0">
                <a:ea typeface="ＭＳ Ｐゴシック" pitchFamily="34" charset="-128"/>
              </a:rPr>
              <a:t>R0 – Initial draft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6738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/>
                <a:gridCol w="2441254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2780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Yee, </a:t>
            </a:r>
            <a:r>
              <a:rPr lang="en-US" dirty="0" err="1" smtClean="0"/>
              <a:t>Mccann</a:t>
            </a:r>
            <a:r>
              <a:rPr lang="en-US" dirty="0" smtClean="0"/>
              <a:t>, Inoue, Adachi, </a:t>
            </a:r>
            <a:r>
              <a:rPr lang="en-US" dirty="0" err="1" smtClean="0"/>
              <a:t>Bim</a:t>
            </a:r>
            <a:r>
              <a:rPr lang="en-US" dirty="0" smtClean="0"/>
              <a:t>, </a:t>
            </a:r>
            <a:r>
              <a:rPr lang="en-US" dirty="0" err="1" smtClean="0"/>
              <a:t>Lepp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/>
                <a:gridCol w="2438400"/>
                <a:gridCol w="3050309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90097"/>
              </p:ext>
            </p:extLst>
          </p:nvPr>
        </p:nvGraphicFramePr>
        <p:xfrm>
          <a:off x="856358" y="1828800"/>
          <a:ext cx="7507483" cy="29718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/>
                <a:gridCol w="762000"/>
                <a:gridCol w="838200"/>
                <a:gridCol w="762000"/>
                <a:gridCol w="2819400"/>
                <a:gridCol w="819471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Coexistence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Xiaofei</a:t>
                      </a:r>
                      <a:r>
                        <a:rPr lang="en-US" altLang="ko-KR" sz="1600" b="0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Use of Legacy Preamble in 6 GHz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 smtClean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SA </a:t>
            </a:r>
            <a:r>
              <a:rPr lang="en-GB" altLang="ko-KR" sz="1800" dirty="0">
                <a:ea typeface="ＭＳ Ｐゴシック" pitchFamily="34" charset="-128"/>
              </a:rPr>
              <a:t>ballot </a:t>
            </a:r>
            <a:r>
              <a:rPr lang="en-GB" altLang="ko-KR" sz="1800" dirty="0" smtClean="0">
                <a:ea typeface="ＭＳ Ｐゴシック" pitchFamily="34" charset="-128"/>
              </a:rPr>
              <a:t>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Osama Aboul-Magd (Huawei Technologies)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677280"/>
              </p:ext>
            </p:extLst>
          </p:nvPr>
        </p:nvGraphicFramePr>
        <p:xfrm>
          <a:off x="5867400" y="22098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Worksheet" showAsIcon="1" r:id="rId4" imgW="914400" imgH="806400" progId="Excel.Sheet.12">
                  <p:embed/>
                </p:oleObj>
              </mc:Choice>
              <mc:Fallback>
                <p:oleObj name="Worksheet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7400" y="22098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428524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19200"/>
                <a:gridCol w="25146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Sept 2020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Completed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030838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2020-10-06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2020 -12-13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98177</TotalTime>
  <Words>583</Words>
  <Application>Microsoft Office PowerPoint</Application>
  <PresentationFormat>On-screen Show (4:3)</PresentationFormat>
  <Paragraphs>182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802-11-Submission</vt:lpstr>
      <vt:lpstr>Document</vt:lpstr>
      <vt:lpstr>Microsoft Excel 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AboulMagd</cp:lastModifiedBy>
  <cp:revision>2862</cp:revision>
  <cp:lastPrinted>1998-02-10T13:28:06Z</cp:lastPrinted>
  <dcterms:created xsi:type="dcterms:W3CDTF">2007-04-17T18:10:23Z</dcterms:created>
  <dcterms:modified xsi:type="dcterms:W3CDTF">2020-11-03T11:52:37Z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