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530" r:id="rId3"/>
    <p:sldId id="259" r:id="rId4"/>
    <p:sldId id="581" r:id="rId5"/>
    <p:sldId id="590" r:id="rId6"/>
    <p:sldId id="582" r:id="rId7"/>
    <p:sldId id="586" r:id="rId8"/>
    <p:sldId id="598" r:id="rId9"/>
    <p:sldId id="592" r:id="rId10"/>
    <p:sldId id="599" r:id="rId11"/>
    <p:sldId id="595" r:id="rId12"/>
    <p:sldId id="583" r:id="rId13"/>
    <p:sldId id="597" r:id="rId14"/>
    <p:sldId id="584" r:id="rId15"/>
    <p:sldId id="602" r:id="rId16"/>
    <p:sldId id="600" r:id="rId17"/>
    <p:sldId id="585" r:id="rId18"/>
    <p:sldId id="593" r:id="rId19"/>
    <p:sldId id="601" r:id="rId20"/>
    <p:sldId id="587" r:id="rId21"/>
    <p:sldId id="594" r:id="rId22"/>
    <p:sldId id="596" r:id="rId23"/>
    <p:sldId id="589" r:id="rId24"/>
    <p:sldId id="588"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659" autoAdjust="0"/>
    <p:restoredTop sz="94547" autoAdjust="0"/>
  </p:normalViewPr>
  <p:slideViewPr>
    <p:cSldViewPr>
      <p:cViewPr varScale="1">
        <p:scale>
          <a:sx n="113" d="100"/>
          <a:sy n="113" d="100"/>
        </p:scale>
        <p:origin x="312" y="10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30" d="100"/>
        <a:sy n="130" d="100"/>
      </p:scale>
      <p:origin x="0" y="-3378"/>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802.11-20/1770r3</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November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802.11-20/1770r3</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802.11-20/1770r3</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802.11-20/1770r3</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337881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802.11-20/1770r3</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547989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802.11-20/1770r3</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00282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802.11-20/1770r3</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877753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802.11-20/1770r3</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944247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802.11-20/1770r3</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53218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802.11-20/1770r3</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224865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802.11-20/1770r3</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312601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802.11-20/1770r3</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759284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802.11-20/1770r3</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25029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802.11-20/1770r3</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802.11-20/1770r3</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754510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802.11-20/1770r3</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85557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802.11-20/1770r3</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344416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802.11-20/1770r3</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86273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802.11-20/1770r3</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99954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802.11-20/1770r3</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834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802.11-20/1770r3</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31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802.11-20/1770r3</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59100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802.11-20/1770r3</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71936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802.11-20/1770r3</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97505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802.11-20/1770r3</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4578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2020</a:t>
            </a:r>
            <a:endParaRPr lang="en-GB" dirty="0"/>
          </a:p>
        </p:txBody>
      </p:sp>
      <p:sp>
        <p:nvSpPr>
          <p:cNvPr id="6" name="Footer Placeholder 5"/>
          <p:cNvSpPr>
            <a:spLocks noGrp="1"/>
          </p:cNvSpPr>
          <p:nvPr>
            <p:ph type="ftr" idx="11"/>
          </p:nvPr>
        </p:nvSpPr>
        <p:spPr/>
        <p:txBody>
          <a:bodyPr/>
          <a:lstStyle>
            <a:lvl1pPr>
              <a:defRPr/>
            </a:lvl1pPr>
          </a:lstStyle>
          <a:p>
            <a:r>
              <a:rPr lang="en-GB" dirty="0"/>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Stephen McCann,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2020</a:t>
            </a:r>
            <a:endParaRPr lang="en-GB" dirty="0"/>
          </a:p>
        </p:txBody>
      </p:sp>
      <p:sp>
        <p:nvSpPr>
          <p:cNvPr id="4" name="Footer Placeholder 3"/>
          <p:cNvSpPr>
            <a:spLocks noGrp="1"/>
          </p:cNvSpPr>
          <p:nvPr>
            <p:ph type="ftr" idx="11"/>
          </p:nvPr>
        </p:nvSpPr>
        <p:spPr/>
        <p:txBody>
          <a:bodyPr/>
          <a:lstStyle>
            <a:lvl1pPr>
              <a:defRPr/>
            </a:lvl1pPr>
          </a:lstStyle>
          <a:p>
            <a:r>
              <a:rPr lang="en-GB" dirty="0"/>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2020</a:t>
            </a:r>
            <a:endParaRPr lang="en-GB" dirty="0"/>
          </a:p>
        </p:txBody>
      </p:sp>
      <p:sp>
        <p:nvSpPr>
          <p:cNvPr id="3" name="Footer Placeholder 2"/>
          <p:cNvSpPr>
            <a:spLocks noGrp="1"/>
          </p:cNvSpPr>
          <p:nvPr>
            <p:ph type="ftr" idx="11"/>
          </p:nvPr>
        </p:nvSpPr>
        <p:spPr/>
        <p:txBody>
          <a:bodyPr/>
          <a:lstStyle>
            <a:lvl1pPr>
              <a:defRPr/>
            </a:lvl1pPr>
          </a:lstStyle>
          <a:p>
            <a:r>
              <a:rPr lang="en-GB" dirty="0"/>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802.11-20/1770r3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dcn/20/1-20-0026-00-ICne-ieee-802-nendica-report-flexible-factory-iot-use-cases-and-communication-requirements-for-wired-and-wireless-bridged-networks.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devdocs.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RCM and EDP PAR and CSD comment responses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2020-11-04</a:t>
            </a:r>
          </a:p>
        </p:txBody>
      </p:sp>
      <p:sp>
        <p:nvSpPr>
          <p:cNvPr id="6" name="Date Placeholder 3"/>
          <p:cNvSpPr>
            <a:spLocks noGrp="1"/>
          </p:cNvSpPr>
          <p:nvPr>
            <p:ph type="dt" idx="10"/>
          </p:nvPr>
        </p:nvSpPr>
        <p:spPr/>
        <p:txBody>
          <a:bodyPr/>
          <a:lstStyle/>
          <a:p>
            <a:r>
              <a:rPr lang="en-US" dirty="0"/>
              <a:t>November 2020</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Stephen McCann,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02553045"/>
              </p:ext>
            </p:extLst>
          </p:nvPr>
        </p:nvGraphicFramePr>
        <p:xfrm>
          <a:off x="995363" y="2435225"/>
          <a:ext cx="9923462" cy="2417763"/>
        </p:xfrm>
        <a:graphic>
          <a:graphicData uri="http://schemas.openxmlformats.org/presentationml/2006/ole">
            <mc:AlternateContent xmlns:mc="http://schemas.openxmlformats.org/markup-compatibility/2006">
              <mc:Choice xmlns:v="urn:schemas-microsoft-com:vml" Requires="v">
                <p:oleObj spid="_x0000_s1042" name="Document" r:id="rId4" imgW="10439485" imgH="2553175" progId="Word.Document.8">
                  <p:embed/>
                </p:oleObj>
              </mc:Choice>
              <mc:Fallback>
                <p:oleObj name="Document" r:id="rId4" imgW="10439485" imgH="2553175" progId="Word.Document.8">
                  <p:embed/>
                  <p:pic>
                    <p:nvPicPr>
                      <p:cNvPr id="3075" name="Object 3"/>
                      <p:cNvPicPr>
                        <a:picLocks noChangeAspect="1" noChangeArrowheads="1"/>
                      </p:cNvPicPr>
                      <p:nvPr/>
                    </p:nvPicPr>
                    <p:blipFill>
                      <a:blip r:embed="rId5"/>
                      <a:srcRect/>
                      <a:stretch>
                        <a:fillRect/>
                      </a:stretch>
                    </p:blipFill>
                    <p:spPr bwMode="auto">
                      <a:xfrm>
                        <a:off x="995363" y="2435225"/>
                        <a:ext cx="9923462" cy="24177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a:t>
            </a:r>
            <a:endParaRPr lang="en-CA" sz="2000" dirty="0"/>
          </a:p>
          <a:p>
            <a:r>
              <a:rPr lang="en-US" sz="2000" b="0" dirty="0"/>
              <a:t>General</a:t>
            </a:r>
          </a:p>
          <a:p>
            <a:pPr>
              <a:buFont typeface="Arial" panose="020B0604020202020204" pitchFamily="34" charset="0"/>
              <a:buChar char="•"/>
            </a:pPr>
            <a:r>
              <a:rPr lang="en-US" sz="2000" b="0" dirty="0"/>
              <a:t>Neither the PARs nor CSDs clearly distinguish the need for two similar projects.  Scopes overlap, and distinct identity is not established between proposed P802.11bh and proposed P802.11bi.</a:t>
            </a:r>
          </a:p>
          <a:p>
            <a:pPr>
              <a:buFont typeface="Arial" panose="020B0604020202020204" pitchFamily="34" charset="0"/>
              <a:buChar char="•"/>
            </a:pPr>
            <a:r>
              <a:rPr lang="en-US" sz="2000" b="0" dirty="0"/>
              <a:t>We appreciate the submittal is a .pdf, but the file name being a docx extension caused some problems in opening.</a:t>
            </a:r>
          </a:p>
          <a:p>
            <a:r>
              <a:rPr lang="en-CA" sz="2000" dirty="0"/>
              <a:t>Response: The 11bi PAR amends the standard to address user privacy requirements for 802.11 non-AP STAs. </a:t>
            </a:r>
          </a:p>
          <a:p>
            <a:r>
              <a:rPr lang="en-CA" sz="2000" dirty="0"/>
              <a:t>No changes required.</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181634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1600" dirty="0"/>
              <a:t>P802.11bi PAR</a:t>
            </a:r>
            <a:endParaRPr lang="en-CA" sz="1600" dirty="0"/>
          </a:p>
          <a:p>
            <a:r>
              <a:rPr lang="en-US" sz="1600" b="0" dirty="0"/>
              <a:t>General</a:t>
            </a:r>
          </a:p>
          <a:p>
            <a:pPr>
              <a:buFont typeface="Arial" panose="020B0604020202020204" pitchFamily="34" charset="0"/>
              <a:buChar char="•"/>
            </a:pPr>
            <a:r>
              <a:rPr lang="en-US" sz="1600" b="0" dirty="0"/>
              <a:t>Neither the PARs nor CSDs clearly distinguish the need for two similar projects.  Scopes overlap, and distinct identity is not established between proposed P802.11bh and proposed P802.11bi.</a:t>
            </a:r>
          </a:p>
          <a:p>
            <a:pPr>
              <a:buFont typeface="Arial" panose="020B0604020202020204" pitchFamily="34" charset="0"/>
              <a:buChar char="•"/>
            </a:pPr>
            <a:r>
              <a:rPr lang="en-US" sz="1600" b="0" dirty="0"/>
              <a:t>We really can’t understand what this PAR is proposed to do.  A better Project Scope or more detail in Need could help with this.</a:t>
            </a:r>
          </a:p>
          <a:p>
            <a:pPr marL="0" indent="0"/>
            <a:endParaRPr lang="en-US" sz="1600" b="0" dirty="0"/>
          </a:p>
          <a:p>
            <a:pPr marL="0" indent="0"/>
            <a:r>
              <a:rPr lang="en-US" sz="1600" b="0" dirty="0"/>
              <a:t>2.1, Title</a:t>
            </a:r>
          </a:p>
          <a:p>
            <a:pPr>
              <a:buFont typeface="Arial" panose="020B0604020202020204" pitchFamily="34" charset="0"/>
              <a:buChar char="•"/>
            </a:pPr>
            <a:r>
              <a:rPr lang="en-US" sz="1600" b="0" dirty="0"/>
              <a:t>Capitalization is inconsistent (not title case nor consistent with IEEE style).  Recommend “Enhanced service with data privacy protection”.</a:t>
            </a:r>
          </a:p>
          <a:p>
            <a:r>
              <a:rPr lang="en-CA" sz="1600" dirty="0"/>
              <a:t>Response: As stated in the section 5.2.b, the scope of the amendment is to “</a:t>
            </a:r>
            <a:r>
              <a:rPr lang="en-US" sz="1600" dirty="0"/>
              <a:t>to specify new mechanisms that address and improve user privacy.” No changes to the PAR and CSD required.</a:t>
            </a:r>
          </a:p>
          <a:p>
            <a:r>
              <a:rPr lang="en-US" sz="1600" dirty="0"/>
              <a:t>For the Title, change “Enhanced service with data privacy protection” to “Enhanced Service with Data Privacy Protection”</a:t>
            </a:r>
          </a:p>
          <a:p>
            <a:endParaRPr lang="en-US" sz="2000" dirty="0"/>
          </a:p>
          <a:p>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12794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838200" y="1371600"/>
            <a:ext cx="10361084" cy="4571999"/>
          </a:xfrm>
          <a:ln/>
        </p:spPr>
        <p:txBody>
          <a:bodyPr/>
          <a:lstStyle/>
          <a:p>
            <a:r>
              <a:rPr lang="en-US" sz="2000" dirty="0"/>
              <a:t>P802.11bh PARs</a:t>
            </a:r>
          </a:p>
          <a:p>
            <a:r>
              <a:rPr lang="en-US" sz="2000" b="0" dirty="0"/>
              <a:t>5.2.b. Scope of the project:</a:t>
            </a:r>
          </a:p>
          <a:p>
            <a:r>
              <a:rPr lang="en-US" sz="2000" b="0" dirty="0"/>
              <a:t>• 802.1’s interpretation of the Scope of both PARs is that incorporation of additional information elements in 802.11 that could further diminish user privacy (to, for example, facilitate continued user identification in the absence of a permanent STA to MAC address association) is Out of Scope.</a:t>
            </a:r>
          </a:p>
          <a:p>
            <a:r>
              <a:rPr lang="en-US" sz="2000" b="0" dirty="0"/>
              <a:t>• Please amend the Scope to state explicitly what new user tracking capabilities are within or excluded from the Scope of the PAR.</a:t>
            </a:r>
          </a:p>
          <a:p>
            <a:r>
              <a:rPr lang="en-CA" sz="2000" dirty="0"/>
              <a:t>Response: Note that 5.2.b. states “…without decreasing user privacy…”. We added an additional explanatory note with respect to 5.2.b to clarify that the intention is to maintain the </a:t>
            </a:r>
            <a:r>
              <a:rPr lang="en-CA" sz="2000" dirty="0" err="1"/>
              <a:t>REVmd</a:t>
            </a:r>
            <a:r>
              <a:rPr lang="en-CA" sz="2000" dirty="0"/>
              <a:t> requirements regarding changing a MAC address, e.g. not during an ESS connection.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8062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PAR</a:t>
            </a:r>
          </a:p>
          <a:p>
            <a:r>
              <a:rPr lang="en-US" sz="2000" b="0" dirty="0"/>
              <a:t>5.2.b. Scope of the project:</a:t>
            </a:r>
          </a:p>
          <a:p>
            <a:r>
              <a:rPr lang="en-US" sz="2000" b="0" dirty="0"/>
              <a:t>• 802.1’s interpretation of the Scope of both PARs is that incorporation of additional information elements in 802.11 that could further diminish user privacy (to, for example, facilitate continued user identification in the absence of a permanent STA to MAC address association) is Out of Scope.</a:t>
            </a:r>
          </a:p>
          <a:p>
            <a:r>
              <a:rPr lang="en-US" sz="2000" b="0" dirty="0"/>
              <a:t>• Please amend the Scope to state explicitly what new user tracking capabilities are within or excluded from the Scope of the PAR.</a:t>
            </a:r>
          </a:p>
          <a:p>
            <a:r>
              <a:rPr lang="en-CA" sz="2000" dirty="0"/>
              <a:t>Response: Is this really an 11bh comment? Add an additional explanatory note with respect to 5.2.b to clarify that the intention is to not diminish user privacy.</a:t>
            </a:r>
          </a:p>
          <a:p>
            <a:r>
              <a:rPr lang="en-CA" sz="2000" dirty="0"/>
              <a:t>In section 8.1, add the following:</a:t>
            </a:r>
          </a:p>
          <a:p>
            <a:r>
              <a:rPr lang="en-CA" sz="2000" dirty="0"/>
              <a:t>“5.2.b: The </a:t>
            </a:r>
            <a:r>
              <a:rPr lang="en-CA" sz="2000" i="1" dirty="0"/>
              <a:t>IEEE Std 802.11</a:t>
            </a:r>
            <a:r>
              <a:rPr lang="en-CA" sz="2000" i="1" baseline="30000" dirty="0"/>
              <a:t>TM</a:t>
            </a:r>
            <a:r>
              <a:rPr lang="en-CA" sz="2000" i="1" dirty="0"/>
              <a:t>-2020 </a:t>
            </a:r>
            <a:r>
              <a:rPr lang="en-CA" sz="2000" dirty="0"/>
              <a:t> requirements regarding user privacy will not be diminished by new requirements added in this amendment.”</a:t>
            </a: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1081963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1600" dirty="0"/>
              <a:t>P802.11bh PAR</a:t>
            </a:r>
          </a:p>
          <a:p>
            <a:r>
              <a:rPr lang="en-US" sz="1600" b="0" dirty="0"/>
              <a:t>5.2.b. Scope of the project</a:t>
            </a:r>
          </a:p>
          <a:p>
            <a:r>
              <a:rPr lang="en-US" sz="1600" b="0" dirty="0"/>
              <a:t>5.5 Need for the Project:</a:t>
            </a:r>
          </a:p>
          <a:p>
            <a:r>
              <a:rPr lang="en-US" sz="1600" b="0" dirty="0"/>
              <a:t>• 802.1 is concerned that both Scope and Need of P802.11bh appear to explicitly limit consideration of disruption, and the need for session continuity, to 802.11 mechanisms. Important 802.1Q TSN capabilities, such as bandwidth allocation, depend on flow identification that span both the wired and wireless networks. [Our comments on the CSDs point out that Technical Feasibility appears to be based, at least in part, on erroneous information about the scope of 802.1 in general and 802.1Q in particular].</a:t>
            </a:r>
          </a:p>
          <a:p>
            <a:r>
              <a:rPr lang="en-US" sz="1600" b="0" dirty="0"/>
              <a:t>• Please amend the Scope to explicitly indicate that the mechanisms to enable session continuity recognize the fact that sessions extend to the LAN beyond the medium supported by 802.11.</a:t>
            </a:r>
          </a:p>
          <a:p>
            <a:r>
              <a:rPr lang="en-CA" sz="1600" dirty="0"/>
              <a:t>Response:  Add an additional explanatory note with respect to 5.2.b to clarify that the intention is to maintain the IEEE Std 802.11</a:t>
            </a:r>
            <a:r>
              <a:rPr lang="en-CA" sz="1600" baseline="30000" dirty="0"/>
              <a:t>TM</a:t>
            </a:r>
            <a:r>
              <a:rPr lang="en-CA" sz="1600" dirty="0"/>
              <a:t>-2020 requirements regarding changing a MAC address, e.g. not during an ESS connection to section 8.1.</a:t>
            </a:r>
          </a:p>
          <a:p>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14</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176309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802.11bh changes to PAR</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pPr>
              <a:buFont typeface="Arial" panose="020B0604020202020204" pitchFamily="34" charset="0"/>
              <a:buChar char="•"/>
            </a:pPr>
            <a:r>
              <a:rPr lang="en-CA" sz="1600" dirty="0"/>
              <a:t>Change the title to:</a:t>
            </a:r>
            <a:r>
              <a:rPr lang="en-US" sz="1600" dirty="0"/>
              <a:t> “Operation with Randomized and Changing MAC Addresses”</a:t>
            </a:r>
          </a:p>
          <a:p>
            <a:pPr>
              <a:buFont typeface="Arial" panose="020B0604020202020204" pitchFamily="34" charset="0"/>
              <a:buChar char="•"/>
            </a:pPr>
            <a:r>
              <a:rPr lang="en-US" sz="1600" dirty="0"/>
              <a:t>Change 5.2.b to: </a:t>
            </a:r>
          </a:p>
          <a:p>
            <a:pPr marL="0" indent="0"/>
            <a:r>
              <a:rPr lang="en-US" sz="1600" dirty="0"/>
              <a:t>“This amendment specifies modifications to the medium access control (MAC) mechanisms to preserve the existing services that might otherwise be restricted in environments where STAs in an ESS use randomized or changing MAC addresses, without affecting user privacy, which includes exposure of trackable information to third parties or exposure of an individual's presence or behavior. This amendment introduces mechanisms to enable session continuity in the absence of unique MAC address-to-STA mapping. This amendment preserves the ability to provide customer support and troubleshooting, as well as arrival detection in a trusted environment, that might otherwise be restricted in environments where STAs in an ESS use randomized or changing MAC addresses.”</a:t>
            </a:r>
          </a:p>
          <a:p>
            <a:pPr>
              <a:buFont typeface="Arial" panose="020B0604020202020204" pitchFamily="34" charset="0"/>
              <a:buChar char="•"/>
            </a:pPr>
            <a:r>
              <a:rPr lang="en-US" sz="1600" dirty="0"/>
              <a:t>Change 6.1.2 to: Is the Standards Committee aware of possible registration activity related to this project?: Yes</a:t>
            </a:r>
          </a:p>
          <a:p>
            <a:pPr marL="0" indent="0"/>
            <a:r>
              <a:rPr lang="en-US" sz="1600" dirty="0"/>
              <a:t>and add “Explanation: The RAC may want to review for correct and consistent usage of registry terms.”</a:t>
            </a:r>
          </a:p>
          <a:p>
            <a:pPr>
              <a:buFont typeface="Arial" panose="020B0604020202020204" pitchFamily="34" charset="0"/>
              <a:buChar char="•"/>
            </a:pPr>
            <a:r>
              <a:rPr lang="en-CA" sz="1600" dirty="0"/>
              <a:t>In section 8.1, add the following:</a:t>
            </a:r>
          </a:p>
          <a:p>
            <a:pPr marL="0" indent="0"/>
            <a:r>
              <a:rPr lang="en-CA" sz="1600" dirty="0"/>
              <a:t>“5.2.b: The IEEE Std 802.11</a:t>
            </a:r>
            <a:r>
              <a:rPr lang="en-CA" sz="1600" baseline="30000" dirty="0"/>
              <a:t>TM</a:t>
            </a:r>
            <a:r>
              <a:rPr lang="en-CA" sz="1600" dirty="0"/>
              <a:t>-2020 requirements regarding changing a MAC address will be maintained. A non-AP STA MAC address shall not change during an ESS connection.”</a:t>
            </a:r>
          </a:p>
          <a:p>
            <a:endParaRPr lang="en-CA" sz="1600" dirty="0"/>
          </a:p>
          <a:p>
            <a:endParaRPr lang="en-CA" sz="1600" dirty="0"/>
          </a:p>
          <a:p>
            <a:endParaRPr lang="en-US" sz="1600" dirty="0"/>
          </a:p>
          <a:p>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6800284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1800" dirty="0"/>
              <a:t>P802.11bi PAR</a:t>
            </a:r>
          </a:p>
          <a:p>
            <a:r>
              <a:rPr lang="en-US" sz="1800" b="0" dirty="0"/>
              <a:t>5.2.b. Scope of the project</a:t>
            </a:r>
          </a:p>
          <a:p>
            <a:r>
              <a:rPr lang="en-US" sz="1800" b="0" dirty="0"/>
              <a:t>5.5 Need for the Project:</a:t>
            </a:r>
          </a:p>
          <a:p>
            <a:r>
              <a:rPr lang="en-US" sz="1800" b="0" dirty="0"/>
              <a:t>• 802.1 is concerned that both Scope and Need of P802.11bh appear to explicitly limit consideration of disruption, and the need for session continuity, to 802.11 mechanisms. Important 802.1Q TSN capabilities, such as bandwidth allocation, depend on flow identification that span both the wired and wireless networks. [Our comments on the CSDs point out that Technical Feasibility appears to be based, at least in part, on erroneous information about the scope of 802.1 in general and 802.1Q in particular].</a:t>
            </a:r>
          </a:p>
          <a:p>
            <a:r>
              <a:rPr lang="en-US" sz="1800" b="0" dirty="0"/>
              <a:t>• Please amend the Scope to explicitly indicate that the mechanisms to enable session continuity recognize the fact that sessions extend to the LAN beyond the medium supported by 802.11.</a:t>
            </a:r>
          </a:p>
          <a:p>
            <a:r>
              <a:rPr lang="en-CA" sz="1800" dirty="0"/>
              <a:t>Response: Is this really an 11bh comment? Add an additional explanatory note with respect to 5.2.b to clarify that the intention is to not diminish user privacy.</a:t>
            </a:r>
          </a:p>
          <a:p>
            <a:r>
              <a:rPr lang="en-CA" sz="1800" dirty="0"/>
              <a:t>In section 8.1, add the following:</a:t>
            </a:r>
          </a:p>
          <a:p>
            <a:r>
              <a:rPr lang="en-CA" sz="1800" dirty="0"/>
              <a:t>“5.2.b: The </a:t>
            </a:r>
            <a:r>
              <a:rPr lang="en-CA" sz="1800" i="1" dirty="0"/>
              <a:t>P802.11REVmd</a:t>
            </a:r>
            <a:r>
              <a:rPr lang="en-CA" sz="1800" dirty="0"/>
              <a:t> requirements regarding user privacy will not be diminished by new requirements added in this amendment.”</a:t>
            </a:r>
            <a:endParaRPr lang="en-US" sz="1800" dirty="0"/>
          </a:p>
          <a:p>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8374718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1600" dirty="0"/>
              <a:t>P802.11bh PAR</a:t>
            </a:r>
          </a:p>
          <a:p>
            <a:r>
              <a:rPr lang="en-US" sz="1600" b="0" dirty="0"/>
              <a:t>5.2.b. Scope of the project:</a:t>
            </a:r>
          </a:p>
          <a:p>
            <a:pPr algn="l"/>
            <a:r>
              <a:rPr lang="en-US" sz="1600" b="0" dirty="0"/>
              <a:t>• The use of 802.11 technology is expected to play an important and increasing role in environments that are tightly controlled, e.g., in flexible factories </a:t>
            </a:r>
            <a:r>
              <a:rPr lang="en-US" sz="1600" b="0" i="0" u="none" strike="noStrike" baseline="0" dirty="0">
                <a:solidFill>
                  <a:srgbClr val="000000"/>
                </a:solidFill>
                <a:latin typeface="+mj-lt"/>
                <a:hlinkClick r:id="rId3"/>
              </a:rPr>
              <a:t>https://mentor.ieee.org/802.1/dcn/20/1-20-0026-00-ICne-ieee-802-nendica-report-flexible-factory-iot-use-cases-and-communication-requirements-for-wired-and-wireless-bridged-networks.pdf</a:t>
            </a:r>
            <a:r>
              <a:rPr lang="en-US" sz="1600" b="0" dirty="0">
                <a:latin typeface="+mj-lt"/>
              </a:rPr>
              <a:t>. </a:t>
            </a:r>
            <a:r>
              <a:rPr lang="en-US" sz="1600" b="0" dirty="0"/>
              <a:t>802.1 is concerned that P802.11bh could restrict the use of some 802.11 devices in these environments, and thus reduce the use of low latency and prioritization capabilities discussed in the context of 802.11be with TSN.</a:t>
            </a:r>
          </a:p>
          <a:p>
            <a:r>
              <a:rPr lang="en-US" sz="1600" b="0" dirty="0"/>
              <a:t>• Please amend the Scope to indicate that a conformant 802.11 device should be configurable to operate without address randomization.</a:t>
            </a:r>
          </a:p>
          <a:p>
            <a:r>
              <a:rPr lang="en-CA" sz="1600" dirty="0"/>
              <a:t>Response: The IEEE P802.11REVmd D5.0 allows configuration of whether a STA randomizes or not the MAC address (see the use of dot11MACPrivacyActivated).</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6717720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PAR</a:t>
            </a:r>
            <a:endParaRPr lang="en-CA" sz="2000" dirty="0"/>
          </a:p>
          <a:p>
            <a:r>
              <a:rPr lang="en-US" sz="2000" b="0" dirty="0"/>
              <a:t>6.1.2, Registration activity</a:t>
            </a:r>
          </a:p>
          <a:p>
            <a:pPr>
              <a:buFont typeface="Arial" panose="020B0604020202020204" pitchFamily="34" charset="0"/>
              <a:buChar char="•"/>
            </a:pPr>
            <a:r>
              <a:rPr lang="en-US" sz="2000" b="0" dirty="0"/>
              <a:t>The PAR does not make it clear that work will only use randomization and changing of MAC addresses within the local address space.  Without that restriction, this question should be answered yes.  Because the current </a:t>
            </a:r>
            <a:r>
              <a:rPr lang="en-US" sz="2000" b="0" dirty="0" err="1"/>
              <a:t>myProject</a:t>
            </a:r>
            <a:r>
              <a:rPr lang="en-US" sz="2000" b="0" dirty="0"/>
              <a:t> PAR code only allows an explanation here if answered yes, either the answer could be changed to yes here citing previous RAC interest in MAC address randomization, or an explanation of the restriction could be added to 8.1.</a:t>
            </a:r>
          </a:p>
          <a:p>
            <a:r>
              <a:rPr lang="en-CA" sz="2000" dirty="0"/>
              <a:t>Response: The answer to 6.1.2 has been changed to “yes”. </a:t>
            </a:r>
          </a:p>
          <a:p>
            <a:endParaRPr lang="en-CA"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1940760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PAR</a:t>
            </a:r>
            <a:endParaRPr lang="en-CA" sz="2000" dirty="0"/>
          </a:p>
          <a:p>
            <a:r>
              <a:rPr lang="en-US" sz="2000" b="0" dirty="0"/>
              <a:t>6.1.2, Registration activity</a:t>
            </a:r>
          </a:p>
          <a:p>
            <a:pPr>
              <a:buFont typeface="Arial" panose="020B0604020202020204" pitchFamily="34" charset="0"/>
              <a:buChar char="•"/>
            </a:pPr>
            <a:r>
              <a:rPr lang="en-US" sz="2000" b="0" dirty="0"/>
              <a:t>The PAR does not make it clear that work will only use randomization and changing of MAC addresses within the local address space.  Without that restriction, this question should be answered yes.  Because the current </a:t>
            </a:r>
            <a:r>
              <a:rPr lang="en-US" sz="2000" b="0" dirty="0" err="1"/>
              <a:t>myProject</a:t>
            </a:r>
            <a:r>
              <a:rPr lang="en-US" sz="2000" b="0" dirty="0"/>
              <a:t> PAR code only allows an explanation here if answered yes, either the answer could be changed to yes here citing previous RAC interest in MAC address randomization, or an explanation of the restriction could be added to 8.1.</a:t>
            </a:r>
          </a:p>
          <a:p>
            <a:r>
              <a:rPr lang="en-CA" sz="2000" dirty="0"/>
              <a:t>Response: Change the answer to 6.1.2 to yes. </a:t>
            </a:r>
          </a:p>
          <a:p>
            <a:r>
              <a:rPr lang="en-CA" sz="2000" dirty="0"/>
              <a:t>Modify the PAR as follows: </a:t>
            </a:r>
          </a:p>
          <a:p>
            <a:r>
              <a:rPr lang="en-US" sz="2000" dirty="0"/>
              <a:t>“6.1.2. Is the Standards Committee aware of possible registration activity related to this project?: Yes</a:t>
            </a:r>
          </a:p>
          <a:p>
            <a:r>
              <a:rPr lang="en-US" sz="2000" dirty="0"/>
              <a:t>Explanation: The RAC may want to review for correct and consistent usage of registry terms.”</a:t>
            </a:r>
            <a:endParaRPr lang="en-CA"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8371999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IEEE 802 WG comments and IEEE 802.11 RCM SG responses on the RCM (802.11bh) and EDP (802.11bi) PARs and CSDs.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Both P802.11bh and P802.11bi CSDs</a:t>
            </a:r>
          </a:p>
          <a:p>
            <a:r>
              <a:rPr lang="en-US" sz="2000" b="0" dirty="0"/>
              <a:t>1.2.2 Compatibility:</a:t>
            </a:r>
          </a:p>
          <a:p>
            <a:r>
              <a:rPr lang="en-US" sz="1600" b="0" dirty="0"/>
              <a:t>• Both CSDs claim compliance with 802.1Q, without qualification. However, this appears to be based on an incomplete understanding of the scope of 802.1Q. The referenced presentation (19 0851 00, P802.1CQ MAC Address Assignment Requirements) states: “P802.1CQ is currently the only 802.1 project dealing with end station behavior … Formerly, protocols for end stations were out of scope for 802.1”. This is not the case and has not been the case for many years. 802.1Q includes end station requirements for participation in the MMRP, MVRP, MSRP, CFM, and other protocols. These protocols are important in Time Sensitive Networking environments requiring reliable and timely frame delivery (such as industrial and professional audio networks) and in service provider networks. The reference to 19-0851-00 is misleading. A more complete analysis of the interaction of 802.1 protocols is in an informative annex (following IEEE Std 802E recommendations) “Privacy in Bridged Networks” to P802.1AEdk/D0.5 (also in first task group ballot).</a:t>
            </a:r>
          </a:p>
          <a:p>
            <a:r>
              <a:rPr lang="en-US" sz="1600" b="0" dirty="0"/>
              <a:t>• Remove the 19-0851-00 presentation from the list of CSD references. A more detailed response to the 802.1Q compliance question is required. Use of a fixed STA/MAC relationship needs to remain possible throughout the duration of an association.</a:t>
            </a:r>
          </a:p>
          <a:p>
            <a:r>
              <a:rPr lang="en-CA" sz="1600" dirty="0"/>
              <a:t>Response: The response to 1.2.2 is clear and precise. Remove the References section from both CSDs.</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531495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CSD</a:t>
            </a:r>
            <a:endParaRPr lang="en-CA" sz="2000" dirty="0"/>
          </a:p>
          <a:p>
            <a:r>
              <a:rPr lang="en-US" sz="2000" b="0" dirty="0"/>
              <a:t>1.2.2, Compatibility</a:t>
            </a:r>
          </a:p>
          <a:p>
            <a:pPr>
              <a:buFont typeface="Arial" panose="020B0604020202020204" pitchFamily="34" charset="0"/>
              <a:buChar char="•"/>
            </a:pPr>
            <a:r>
              <a:rPr lang="en-US" sz="2000" b="0" dirty="0"/>
              <a:t>Once approved an amendment becomes part of the base standard, therefore, IEEE Std 802c is part of IEEE Std 802 and should be addressed for this project.  Unless a method for restricting the range for random local MAC addresses is specified, randomization is incompatible with the optional SLAP capabilities of Std 802c.  This should be addressed here.</a:t>
            </a:r>
          </a:p>
          <a:p>
            <a:pPr marL="0" indent="0"/>
            <a:endParaRPr lang="en-US" sz="2000" b="0" dirty="0"/>
          </a:p>
          <a:p>
            <a:pPr marL="0" indent="0"/>
            <a:r>
              <a:rPr lang="en-US" sz="2000" b="0" dirty="0"/>
              <a:t>1.2.3, Distinct identity</a:t>
            </a:r>
          </a:p>
          <a:p>
            <a:pPr>
              <a:buFont typeface="Arial" panose="020B0604020202020204" pitchFamily="34" charset="0"/>
              <a:buChar char="•"/>
            </a:pPr>
            <a:r>
              <a:rPr lang="en-US" sz="2000" b="0" dirty="0"/>
              <a:t>See comments on proposed P802.11bi.  There is insufficient information discriminating the work on this project and proposed P802.11bi.</a:t>
            </a:r>
          </a:p>
          <a:p>
            <a:r>
              <a:rPr lang="en-CA" sz="2000" dirty="0"/>
              <a:t>Response: For 1.2.2, the answer is Yes. </a:t>
            </a:r>
            <a:r>
              <a:rPr lang="en-CA" sz="2000" dirty="0" err="1"/>
              <a:t>REVmd</a:t>
            </a:r>
            <a:r>
              <a:rPr lang="en-CA" sz="2000" dirty="0"/>
              <a:t> already requires compliance to optional SLAP capabilities of Std 802c. There is no intention in 11bh to change this. </a:t>
            </a:r>
          </a:p>
          <a:p>
            <a:r>
              <a:rPr lang="en-CA" sz="2000" dirty="0"/>
              <a:t>For 1.2.3, the distinct identity for 11bh “</a:t>
            </a:r>
            <a:r>
              <a:rPr lang="en-US" sz="2000" dirty="0">
                <a:effectLst/>
                <a:latin typeface="Times New Roman" panose="02020603050405020304" pitchFamily="18" charset="0"/>
                <a:ea typeface="Arial Unicode MS"/>
              </a:rPr>
              <a:t>address operational challenges resulting from the use of random or changing MAC addresses”. No changes required.</a:t>
            </a: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5751042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CSD</a:t>
            </a:r>
            <a:endParaRPr lang="en-CA" sz="2000" dirty="0"/>
          </a:p>
          <a:p>
            <a:r>
              <a:rPr lang="en-US" sz="2000" b="0" dirty="0"/>
              <a:t>1.2.3, Distinct identity</a:t>
            </a:r>
          </a:p>
          <a:p>
            <a:r>
              <a:rPr lang="en-US" sz="2000" b="0" dirty="0"/>
              <a:t>There is insufficient information discriminating the work on this project and proposed P802.11bh.  P802.11bh seems to be a subset of what this project would allow to be done.</a:t>
            </a:r>
          </a:p>
          <a:p>
            <a:endParaRPr lang="en-CA" sz="2000" dirty="0"/>
          </a:p>
          <a:p>
            <a:r>
              <a:rPr lang="en-CA" sz="2000" dirty="0"/>
              <a:t>Response: For 1.2.3, the distinct identity for 11bi specifies requirements to “</a:t>
            </a:r>
            <a:r>
              <a:rPr lang="en-US" sz="2000" dirty="0">
                <a:effectLst/>
                <a:latin typeface="Times New Roman" panose="02020603050405020304" pitchFamily="18" charset="0"/>
                <a:ea typeface="Arial Unicode MS"/>
              </a:rPr>
              <a:t>improve the privacy experienced by users in environments using IEEE Std 802.11 technology”. No changes required.</a:t>
            </a: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638172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1800" dirty="0"/>
              <a:t>P802.11bi CSD</a:t>
            </a:r>
          </a:p>
          <a:p>
            <a:r>
              <a:rPr lang="en-US" sz="1800" b="0" dirty="0"/>
              <a:t>1.2.4 Technical Feasibility</a:t>
            </a:r>
          </a:p>
          <a:p>
            <a:r>
              <a:rPr lang="en-US" sz="1800" b="0" dirty="0"/>
              <a:t>• </a:t>
            </a:r>
            <a:r>
              <a:rPr lang="en-US" sz="1400" b="0" dirty="0"/>
              <a:t>The P802.11bi CSD (20/1346r2) states under 1.2.4 Technical Feasibility that: “The IEEE 802.11 Wireless Next Generation (WNG) Standing Committee (SC) and RCM Topic Interest Group (TIG)/Study Group (SG) have reviewed many presentations indicating that enhancements are technically feasible. These contributions outlined techniques related to privacy to enhance current use cases and enable new ones.”</a:t>
            </a:r>
          </a:p>
          <a:p>
            <a:r>
              <a:rPr lang="en-US" sz="1400" b="0" dirty="0"/>
              <a:t>• However, none of these presentations appear to be referenced in the CSD, and we have not identified them in the RCM study group files on Mentor. The CSD references evaluations of the difficulties faced in improving user privacy (19/588r2, 19/1313r2, 19/1314r2). It is not at present clear that it will be possible to materially improve privacy in the face of a determined attacker who is prepared to correlate information from multiple information elements and other characteristics of device behavior. It is not clear that these improvements will outweigh attendant difficulties in service provision. 802.1 understands that some proprietary attempts to improve privacy related behavior have been beta tested and withdrawn. 802.1 does appreciate that the technical challenges faced in demonstrating feasibility in large scale deployment might not be reasonably addressed within the limited lifetime of a Study Group. However, that is no reason to overstate Technical Feasibility in the CSD.</a:t>
            </a:r>
          </a:p>
          <a:p>
            <a:r>
              <a:rPr lang="en-US" sz="1400" b="0" dirty="0"/>
              <a:t>• Provide credible references and demonstrate Technical Feasibility. The current set of references do not meet that criteria.</a:t>
            </a:r>
          </a:p>
          <a:p>
            <a:r>
              <a:rPr lang="en-CA" sz="1400" dirty="0"/>
              <a:t>Response: Agree in principle with the comment. The first paragraph is sufficient to demonstrate technical feasibility for 11bi. </a:t>
            </a:r>
          </a:p>
          <a:p>
            <a:r>
              <a:rPr lang="en-CA" sz="1400" dirty="0"/>
              <a:t>Remove the second paragraph of 1.2.4.</a:t>
            </a:r>
            <a:endParaRPr lang="en-US" sz="1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2495081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Both P802.11bh and P802.11bi CSDs</a:t>
            </a:r>
          </a:p>
          <a:p>
            <a:r>
              <a:rPr lang="en-US" sz="2000" b="0" dirty="0"/>
              <a:t>References:</a:t>
            </a:r>
          </a:p>
          <a:p>
            <a:r>
              <a:rPr lang="en-US" sz="2000" b="0" dirty="0"/>
              <a:t>• It is unclear why the presentations 19-0884-00, 19-1027-01, 19-1320-00 are in either, much less both CSDs.</a:t>
            </a:r>
          </a:p>
          <a:p>
            <a:pPr lvl="1"/>
            <a:r>
              <a:rPr lang="en-US" sz="1600" b="0" dirty="0"/>
              <a:t>• P802.11bi concerns privacy exposures beyond the use of persistent source MAC Address, and these presentations are very much focused on MAC Address assignment.</a:t>
            </a:r>
          </a:p>
          <a:p>
            <a:pPr lvl="1"/>
            <a:r>
              <a:rPr lang="en-US" sz="1600" b="0" dirty="0"/>
              <a:t>• The presentations reflect the different and contested views on 802.11aq and 802c on the extent of the randomly chosen MAC address space, but their bearing on the feasibility or otherwise of the proposed PARs is nowhere made clear. Since they promote opposing views it is not clear what conclusion the reader of the CSDs is meant to draw.</a:t>
            </a:r>
          </a:p>
          <a:p>
            <a:r>
              <a:rPr lang="en-US" sz="2000" b="0" dirty="0"/>
              <a:t>• Remove these three presentations from the references list of both CSDs.</a:t>
            </a:r>
          </a:p>
          <a:p>
            <a:r>
              <a:rPr lang="en-CA" sz="2000" dirty="0"/>
              <a:t>Response: Remove the references from both CSDs.</a:t>
            </a:r>
          </a:p>
          <a:p>
            <a:r>
              <a:rPr lang="en-CA" sz="2000" dirty="0"/>
              <a:t>Also, remove the second paragraph of 1.2.4 a) in the P802.11bh CSD.</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1032516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276600"/>
            <a:ext cx="10363200" cy="1362075"/>
          </a:xfrm>
        </p:spPr>
        <p:txBody>
          <a:bodyPr/>
          <a:lstStyle/>
          <a:p>
            <a:pPr algn="ctr"/>
            <a:r>
              <a:rPr lang="en-US" dirty="0"/>
              <a:t>IEEE 802.1 &amp; 802.3</a:t>
            </a:r>
          </a:p>
        </p:txBody>
      </p:sp>
      <p:sp>
        <p:nvSpPr>
          <p:cNvPr id="4" name="Date Placeholder 3"/>
          <p:cNvSpPr>
            <a:spLocks noGrp="1"/>
          </p:cNvSpPr>
          <p:nvPr>
            <p:ph type="dt" idx="10"/>
          </p:nvPr>
        </p:nvSpPr>
        <p:spPr/>
        <p:txBody>
          <a:bodyPr/>
          <a:lstStyle/>
          <a:p>
            <a:r>
              <a:rPr lang="en-US" dirty="0"/>
              <a:t>November 2020</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305777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Prelude to P802.11bh and P802.11bi comments</a:t>
            </a:r>
            <a:endParaRPr lang="en-CA" sz="2000" dirty="0"/>
          </a:p>
          <a:p>
            <a:r>
              <a:rPr lang="en-US" sz="2000" b="0" dirty="0"/>
              <a:t>802.1 appreciates the clear intent (as captured in the Scope and Need of the PARs for both proposed projects) to facilitate improvements in user privacy.</a:t>
            </a:r>
          </a:p>
          <a:p>
            <a:r>
              <a:rPr lang="en-US" sz="2000" b="0" dirty="0"/>
              <a:t>802.1 also appreciates the clear indication of the difficulties (already discussed) that both projects will face in improving user privacy, and in particular the possibility of unacceptable service disruption or limitation when an STA’s MAC address is changed.</a:t>
            </a:r>
            <a:endParaRPr lang="en-CA" sz="2000" b="0" dirty="0"/>
          </a:p>
          <a:p>
            <a:r>
              <a:rPr lang="en-GB" dirty="0"/>
              <a:t>Response: Thanks to 802.1 for the comments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6011001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897876" y="1591937"/>
            <a:ext cx="10361084" cy="4571999"/>
          </a:xfrm>
          <a:ln/>
        </p:spPr>
        <p:txBody>
          <a:bodyPr/>
          <a:lstStyle/>
          <a:p>
            <a:r>
              <a:rPr lang="en-US" sz="2000" dirty="0"/>
              <a:t>Both P802.11bh and P802.11bi CSDs</a:t>
            </a:r>
          </a:p>
          <a:p>
            <a:r>
              <a:rPr lang="en-US" sz="2000" b="0" dirty="0"/>
              <a:t>CSD Templates</a:t>
            </a:r>
          </a:p>
          <a:p>
            <a:r>
              <a:rPr lang="en-US" sz="2000" b="0" dirty="0"/>
              <a:t>• The CSD templates used appear to be out of date, as they refer to “Balanced costs (infrastructure versus attached stations)”.</a:t>
            </a:r>
          </a:p>
          <a:p>
            <a:r>
              <a:rPr lang="en-US" sz="2000" b="0" dirty="0"/>
              <a:t>• Use the current CSD template that can be retrieved from </a:t>
            </a:r>
            <a:r>
              <a:rPr lang="en-US" sz="2000" b="0" dirty="0">
                <a:hlinkClick r:id="rId3"/>
              </a:rPr>
              <a:t>https://www.ieee802.org/devdocs.shtml</a:t>
            </a:r>
            <a:r>
              <a:rPr lang="en-US" sz="2000" b="0" dirty="0"/>
              <a:t>.</a:t>
            </a:r>
          </a:p>
          <a:p>
            <a:r>
              <a:rPr lang="en-CA" sz="2000" dirty="0"/>
              <a:t>Response: Thanks. The CSD documents have been updated using the latest template.</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7887216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PAR</a:t>
            </a:r>
          </a:p>
          <a:p>
            <a:r>
              <a:rPr lang="en-US" sz="2000" b="0" dirty="0"/>
              <a:t>2.1 Project Title:</a:t>
            </a:r>
          </a:p>
          <a:p>
            <a:r>
              <a:rPr lang="en-US" sz="2000" b="0" dirty="0"/>
              <a:t>• The project title indicates a change in MAC address would be only by randomization. The scope discusses changing addresses. Additionally, this amendment does not enhance the service, but rather preserves the service while addressing privacy concerns with MAC addresses.</a:t>
            </a:r>
          </a:p>
          <a:p>
            <a:r>
              <a:rPr lang="en-US" sz="2000" b="0" dirty="0"/>
              <a:t>• Change the title of the amendment to, “IEEE Standard for Information technology Telecommunications and information exchange between systems Local and metropolitan area networks Specific requirements Part 11: Wireless LAN Medium Access Control (MAC) and Physical Layer (PHY) Specifications Amendment: Service preservation with randomized or changing MAC addresses”</a:t>
            </a:r>
          </a:p>
          <a:p>
            <a:r>
              <a:rPr lang="en-CA" sz="2000" dirty="0"/>
              <a:t>Response: The title has been changed to:</a:t>
            </a:r>
            <a:endParaRPr lang="en-US" sz="2000" dirty="0"/>
          </a:p>
          <a:p>
            <a:r>
              <a:rPr lang="en-US" sz="2000" dirty="0"/>
              <a:t>“Operation with Randomized and Changing MAC Addresses”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6200449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a:t>
            </a:r>
          </a:p>
          <a:p>
            <a:r>
              <a:rPr lang="en-US" sz="2000" b="0" dirty="0"/>
              <a:t>Titles</a:t>
            </a:r>
          </a:p>
          <a:p>
            <a:r>
              <a:rPr lang="en-US" sz="2000" b="0" dirty="0"/>
              <a:t>• The association between each CSD and its PAR is not entirely clear. One CSD is entitled “CSD Draft for Privacy Amendment of RCM Study Group” and the other “RCM SG Proposed CSD Draft for 802.11 RCM Project”. The association between a CSD and a PAR needs to be clear now and 5 years hence when the CSD is being confirmed for project progression to SA Ballot and </a:t>
            </a:r>
            <a:r>
              <a:rPr lang="en-US" sz="2000" b="0" dirty="0" err="1"/>
              <a:t>RevCom</a:t>
            </a:r>
            <a:r>
              <a:rPr lang="en-US" sz="2000" b="0" dirty="0"/>
              <a:t> . After 5 years many will have forgotten subtle distinctions that accompanied the initial discussion and might not even be sure that a CSD belongs to either project.</a:t>
            </a:r>
          </a:p>
          <a:p>
            <a:r>
              <a:rPr lang="en-US" sz="2000" b="0" dirty="0"/>
              <a:t>• Include the project designation P802.11bi/P802.11bh and amendment title in the CSD.</a:t>
            </a:r>
          </a:p>
          <a:p>
            <a:r>
              <a:rPr lang="en-CA" sz="2000" dirty="0"/>
              <a:t>Response: </a:t>
            </a:r>
          </a:p>
          <a:p>
            <a:r>
              <a:rPr lang="en-CA" sz="2000" dirty="0"/>
              <a:t>Change title from “</a:t>
            </a:r>
            <a:r>
              <a:rPr lang="en-US" sz="1800" dirty="0">
                <a:effectLst/>
                <a:latin typeface="Times New Roman" panose="02020603050405020304" pitchFamily="18" charset="0"/>
                <a:ea typeface="Arial Unicode MS"/>
              </a:rPr>
              <a:t>RCM SG Proposed CSD Draft for 802.11 RCM Project</a:t>
            </a:r>
            <a:r>
              <a:rPr lang="en-CA" sz="2000" dirty="0">
                <a:effectLst/>
                <a:latin typeface="Times New Roman" panose="02020603050405020304" pitchFamily="18" charset="0"/>
                <a:ea typeface="Arial Unicode MS"/>
              </a:rPr>
              <a:t>” to “Proposed CSD for P802.11bh</a:t>
            </a:r>
            <a:r>
              <a:rPr lang="en-CA" sz="2000" dirty="0">
                <a:latin typeface="Times New Roman" panose="02020603050405020304" pitchFamily="18" charset="0"/>
                <a:ea typeface="Arial Unicode MS"/>
              </a:rPr>
              <a:t>”</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7389451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a:t>
            </a:r>
          </a:p>
          <a:p>
            <a:r>
              <a:rPr lang="en-US" sz="2000" b="0" dirty="0"/>
              <a:t>Titles</a:t>
            </a:r>
          </a:p>
          <a:p>
            <a:r>
              <a:rPr lang="en-US" sz="2000" b="0" dirty="0"/>
              <a:t>• The association between each CSD and its PAR is not entirely clear. One CSD is entitled “CSD Draft for Privacy Amendment of RCM Study Group” and the other “RCM SG Proposed CSD Draft for 802.11 RCM Project”. The association between a CSD and a PAR needs to be clear now and 5 years hence when the CSD is being confirmed for project progression to SA Ballot and </a:t>
            </a:r>
            <a:r>
              <a:rPr lang="en-US" sz="2000" b="0" dirty="0" err="1"/>
              <a:t>RevCom</a:t>
            </a:r>
            <a:r>
              <a:rPr lang="en-US" sz="2000" b="0" dirty="0"/>
              <a:t> . After 5 years many will have forgotten subtle distinctions that accompanied the initial discussion and might not even be sure that a CSD belongs to either project.</a:t>
            </a:r>
          </a:p>
          <a:p>
            <a:r>
              <a:rPr lang="en-US" sz="2000" b="0" dirty="0"/>
              <a:t>• Include the project designation P802.11bi/P802.11bh and amendment title in the CSD.</a:t>
            </a:r>
          </a:p>
          <a:p>
            <a:r>
              <a:rPr lang="en-CA" sz="2000" dirty="0"/>
              <a:t>Response: </a:t>
            </a:r>
          </a:p>
          <a:p>
            <a:r>
              <a:rPr lang="en-CA" sz="2000" dirty="0"/>
              <a:t>Change title from “</a:t>
            </a:r>
            <a:r>
              <a:rPr lang="en-US" sz="1800" dirty="0">
                <a:effectLst/>
                <a:latin typeface="Times New Roman" panose="02020603050405020304" pitchFamily="18" charset="0"/>
                <a:ea typeface="Arial Unicode MS"/>
              </a:rPr>
              <a:t>CSD Draft for Privacy Amendment of RCM Study Group</a:t>
            </a:r>
            <a:r>
              <a:rPr lang="en-CA" sz="2000" dirty="0">
                <a:effectLst/>
                <a:latin typeface="Times New Roman" panose="02020603050405020304" pitchFamily="18" charset="0"/>
                <a:ea typeface="Arial Unicode MS"/>
              </a:rPr>
              <a:t>” to “Proposed CSD for P802.11bi</a:t>
            </a:r>
            <a:r>
              <a:rPr lang="en-CA" sz="2000" dirty="0">
                <a:latin typeface="Times New Roman" panose="02020603050405020304" pitchFamily="18" charset="0"/>
                <a:ea typeface="Arial Unicode MS"/>
              </a:rPr>
              <a:t>”</a:t>
            </a:r>
            <a:endParaRPr lang="en-US" sz="20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8069726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a:t>
            </a:r>
            <a:endParaRPr lang="en-CA" sz="2000" dirty="0"/>
          </a:p>
          <a:p>
            <a:r>
              <a:rPr lang="en-US" sz="2000" b="0" dirty="0"/>
              <a:t>General</a:t>
            </a:r>
          </a:p>
          <a:p>
            <a:pPr>
              <a:buFont typeface="Arial" panose="020B0604020202020204" pitchFamily="34" charset="0"/>
              <a:buChar char="•"/>
            </a:pPr>
            <a:r>
              <a:rPr lang="en-US" sz="2000" b="0" dirty="0"/>
              <a:t>Neither the PARs nor CSDs clearly distinguish the need for two similar projects.  Scopes overlap, and distinct identity is not established between proposed P802.11bh and proposed P802.11bi.</a:t>
            </a:r>
          </a:p>
          <a:p>
            <a:pPr>
              <a:buFont typeface="Arial" panose="020B0604020202020204" pitchFamily="34" charset="0"/>
              <a:buChar char="•"/>
            </a:pPr>
            <a:r>
              <a:rPr lang="en-US" sz="2000" b="0" dirty="0"/>
              <a:t>We appreciate the submittal is a .pdf, but the file name being a docx extension caused some problems in opening.</a:t>
            </a:r>
          </a:p>
          <a:p>
            <a:r>
              <a:rPr lang="en-CA" sz="2000" dirty="0"/>
              <a:t>Response: </a:t>
            </a:r>
            <a:r>
              <a:rPr lang="en-GB" sz="2000" dirty="0"/>
              <a:t>Thanks to 802.3 for the comments</a:t>
            </a:r>
            <a:endParaRPr lang="en-CA" sz="2000" dirty="0"/>
          </a:p>
          <a:p>
            <a:r>
              <a:rPr lang="en-CA" sz="2000" dirty="0"/>
              <a:t>The 11bh PAR amends the standard to address requirements for managing 802.11 non-AP STAs that change their MAC addresses. </a:t>
            </a:r>
          </a:p>
          <a:p>
            <a:r>
              <a:rPr lang="en-US" sz="2000" dirty="0"/>
              <a:t>No changes required.</a:t>
            </a:r>
            <a:endParaRPr lang="en-CA"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0269144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0</TotalTime>
  <Words>3696</Words>
  <Application>Microsoft Office PowerPoint</Application>
  <PresentationFormat>Widescreen</PresentationFormat>
  <Paragraphs>324</Paragraphs>
  <Slides>24</Slides>
  <Notes>23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8" baseType="lpstr">
      <vt:lpstr>Arial</vt:lpstr>
      <vt:lpstr>Times New Roman</vt:lpstr>
      <vt:lpstr>Office Theme</vt:lpstr>
      <vt:lpstr>Microsoft Word 97 - 2003 Document</vt:lpstr>
      <vt:lpstr>RCM and EDP PAR and CSD comment responses</vt:lpstr>
      <vt:lpstr>Abstract</vt:lpstr>
      <vt:lpstr>IEEE 802.1 &amp; 802.3</vt:lpstr>
      <vt:lpstr>802.1 comments on PARs and CSDs</vt:lpstr>
      <vt:lpstr>802.1 comments on PARs and CSDs</vt:lpstr>
      <vt:lpstr>802.1 comments on PARs and CSDs</vt:lpstr>
      <vt:lpstr>802.1 comments on PARs and CSDs</vt:lpstr>
      <vt:lpstr>802.1 comments on PARs and CSDs</vt:lpstr>
      <vt:lpstr>802.3 comments on PARs and CSDs</vt:lpstr>
      <vt:lpstr>802.3 comments on PARs and CSDs</vt:lpstr>
      <vt:lpstr>802.3 comments on PARs and CSDs</vt:lpstr>
      <vt:lpstr>802.1 comments on PARs and CSDs</vt:lpstr>
      <vt:lpstr>802.1 comments on PARs and CSDs</vt:lpstr>
      <vt:lpstr>802.1 comments on PARs and CSDs</vt:lpstr>
      <vt:lpstr>802.11bh changes to PAR</vt:lpstr>
      <vt:lpstr>802.1 comments on PARs and CSDs</vt:lpstr>
      <vt:lpstr>802.1 comments on PARs and CSDs</vt:lpstr>
      <vt:lpstr>802.3 comments on PARs and CSDs</vt:lpstr>
      <vt:lpstr>802.3 comments on PARs and CSDs</vt:lpstr>
      <vt:lpstr>802.1 comments on PARs and CSDs</vt:lpstr>
      <vt:lpstr>802.3 comments on PARs and CSDs</vt:lpstr>
      <vt:lpstr>802.3 comments on PARs and CSDs</vt:lpstr>
      <vt:lpstr>802.1 comments on PARs and CSDs</vt:lpstr>
      <vt:lpstr>802.1 comments on PARs and CSDs</vt:lpstr>
    </vt:vector>
  </TitlesOfParts>
  <Company>Huawei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RCM and EDP PAR and CSD comment responses</dc:title>
  <dc:creator>Stephen McCann</dc:creator>
  <cp:keywords>11-20-1770r0</cp:keywords>
  <cp:lastModifiedBy>Stephen McCann</cp:lastModifiedBy>
  <cp:revision>735</cp:revision>
  <cp:lastPrinted>1601-01-01T00:00:00Z</cp:lastPrinted>
  <dcterms:created xsi:type="dcterms:W3CDTF">2018-05-10T16:45:22Z</dcterms:created>
  <dcterms:modified xsi:type="dcterms:W3CDTF">2020-11-04T20:35:03Z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